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9"/>
  </p:notesMasterIdLst>
  <p:handoutMasterIdLst>
    <p:handoutMasterId r:id="rId10"/>
  </p:handoutMasterIdLst>
  <p:sldIdLst>
    <p:sldId id="278" r:id="rId3"/>
    <p:sldId id="277" r:id="rId4"/>
    <p:sldId id="281" r:id="rId5"/>
    <p:sldId id="283" r:id="rId6"/>
    <p:sldId id="282"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02" autoAdjust="0"/>
  </p:normalViewPr>
  <p:slideViewPr>
    <p:cSldViewPr snapToGrid="0">
      <p:cViewPr>
        <p:scale>
          <a:sx n="114" d="100"/>
          <a:sy n="114" d="100"/>
        </p:scale>
        <p:origin x="-39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27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26195-F774-438E-A1E7-456026532540}" type="datetimeFigureOut">
              <a:rPr lang="en-NZ" smtClean="0"/>
              <a:t>28/04/2015</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7B801F-03E1-460C-AAB1-F2EE63C372C5}" type="slidenum">
              <a:rPr lang="en-NZ" smtClean="0"/>
              <a:t>‹#›</a:t>
            </a:fld>
            <a:endParaRPr lang="en-NZ"/>
          </a:p>
        </p:txBody>
      </p:sp>
    </p:spTree>
    <p:extLst>
      <p:ext uri="{BB962C8B-B14F-4D97-AF65-F5344CB8AC3E}">
        <p14:creationId xmlns:p14="http://schemas.microsoft.com/office/powerpoint/2010/main" val="1759299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D3C57-CCD6-4641-BA28-01A371792D74}" type="datetimeFigureOut">
              <a:rPr lang="en-NZ" smtClean="0"/>
              <a:t>28/04/2015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14FB1-B3CD-4AB4-9A2F-DEF001D2DFE4}" type="slidenum">
              <a:rPr lang="en-NZ" smtClean="0"/>
              <a:t>‹#›</a:t>
            </a:fld>
            <a:endParaRPr lang="en-NZ"/>
          </a:p>
        </p:txBody>
      </p:sp>
    </p:spTree>
    <p:extLst>
      <p:ext uri="{BB962C8B-B14F-4D97-AF65-F5344CB8AC3E}">
        <p14:creationId xmlns:p14="http://schemas.microsoft.com/office/powerpoint/2010/main" val="137034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D8739FB1-ED12-4677-9238-7697E184325F}" type="datetimeFigureOut">
              <a:rPr lang="en-NZ" smtClean="0"/>
              <a:t>28/04/2015</a:t>
            </a:fld>
            <a:endParaRPr lang="en-NZ"/>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7A23DEE-6FFA-4939-8828-F7814E917639}" type="slidenum">
              <a:rPr lang="en-NZ" smtClean="0"/>
              <a:t>‹#›</a:t>
            </a:fld>
            <a:endParaRPr lang="en-NZ"/>
          </a:p>
        </p:txBody>
      </p:sp>
    </p:spTree>
    <p:extLst>
      <p:ext uri="{BB962C8B-B14F-4D97-AF65-F5344CB8AC3E}">
        <p14:creationId xmlns:p14="http://schemas.microsoft.com/office/powerpoint/2010/main" val="13166167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6646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52706"/>
            <a:ext cx="12192000" cy="47897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n w="0"/>
              <a:solidFill>
                <a:schemeClr val="accent1"/>
              </a:solidFill>
              <a:effectLst>
                <a:outerShdw blurRad="38100" dist="25400" dir="5400000" algn="ctr" rotWithShape="0">
                  <a:srgbClr val="6E747A">
                    <a:alpha val="43000"/>
                  </a:srgbClr>
                </a:outerShdw>
              </a:effectLst>
            </a:endParaRPr>
          </a:p>
        </p:txBody>
      </p:sp>
      <p:sp>
        <p:nvSpPr>
          <p:cNvPr id="10" name="Title 1"/>
          <p:cNvSpPr txBox="1">
            <a:spLocks/>
          </p:cNvSpPr>
          <p:nvPr userDrawn="1"/>
        </p:nvSpPr>
        <p:spPr>
          <a:xfrm>
            <a:off x="493485" y="1122363"/>
            <a:ext cx="10464801" cy="1641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bg1"/>
                </a:solidFill>
                <a:latin typeface="+mn-lt"/>
              </a:rPr>
              <a:t>Hints and tips: Your header goes here...</a:t>
            </a:r>
            <a:r>
              <a:rPr lang="en-NZ" sz="3600" b="1" dirty="0" smtClean="0">
                <a:solidFill>
                  <a:schemeClr val="bg1"/>
                </a:solidFill>
                <a:latin typeface="+mn-lt"/>
              </a:rPr>
              <a:t>edit on </a:t>
            </a:r>
            <a:r>
              <a:rPr lang="en-NZ" sz="3600" b="1" dirty="0" smtClean="0">
                <a:solidFill>
                  <a:schemeClr val="bg1"/>
                </a:solidFill>
                <a:latin typeface="+mn-lt"/>
              </a:rPr>
              <a:t>master slide view</a:t>
            </a:r>
            <a:endParaRPr lang="en-NZ" sz="3600" dirty="0">
              <a:solidFill>
                <a:schemeClr val="bg1"/>
              </a:solidFill>
              <a:latin typeface="+mn-lt"/>
            </a:endParaRPr>
          </a:p>
        </p:txBody>
      </p:sp>
      <p:sp>
        <p:nvSpPr>
          <p:cNvPr id="11" name="Subtitle 2"/>
          <p:cNvSpPr txBox="1">
            <a:spLocks/>
          </p:cNvSpPr>
          <p:nvPr userDrawn="1"/>
        </p:nvSpPr>
        <p:spPr>
          <a:xfrm>
            <a:off x="493487" y="2948895"/>
            <a:ext cx="9144000" cy="16557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NZ" dirty="0" smtClean="0">
                <a:solidFill>
                  <a:schemeClr val="bg1"/>
                </a:solidFill>
              </a:rPr>
              <a:t>Presenter name here...</a:t>
            </a:r>
            <a:r>
              <a:rPr lang="en-NZ" dirty="0" smtClean="0">
                <a:solidFill>
                  <a:schemeClr val="bg1"/>
                </a:solidFill>
              </a:rPr>
              <a:t>edit on master</a:t>
            </a:r>
            <a:endParaRPr lang="en-NZ" dirty="0">
              <a:solidFill>
                <a:schemeClr val="bg1"/>
              </a:solidFill>
            </a:endParaRPr>
          </a:p>
        </p:txBody>
      </p:sp>
      <p:sp>
        <p:nvSpPr>
          <p:cNvPr id="12" name="Title 1"/>
          <p:cNvSpPr txBox="1">
            <a:spLocks/>
          </p:cNvSpPr>
          <p:nvPr userDrawn="1"/>
        </p:nvSpPr>
        <p:spPr>
          <a:xfrm>
            <a:off x="4340903" y="5785165"/>
            <a:ext cx="7643333" cy="754846"/>
          </a:xfrm>
          <a:prstGeom prst="rect">
            <a:avLst/>
          </a:prstGeom>
        </p:spPr>
        <p:txBody>
          <a:bodyPr vert="horz" lIns="91440" tIns="45720" rIns="91440" bIns="45720" rtlCol="0" anchor="b">
            <a:normAutofit fontScale="97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700" dirty="0" smtClean="0">
                <a:solidFill>
                  <a:schemeClr val="bg1">
                    <a:lumMod val="65000"/>
                  </a:schemeClr>
                </a:solidFill>
                <a:latin typeface="+mn-lt"/>
              </a:rPr>
              <a:t>Specialists in Oceanography and Meteorology</a:t>
            </a:r>
            <a:endParaRPr lang="en-NZ" sz="2700" dirty="0">
              <a:solidFill>
                <a:schemeClr val="bg1">
                  <a:lumMod val="65000"/>
                </a:schemeClr>
              </a:solidFill>
              <a:latin typeface="+mn-lt"/>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7705" y="5181600"/>
            <a:ext cx="3444273" cy="1441789"/>
          </a:xfrm>
          <a:prstGeom prst="rect">
            <a:avLst/>
          </a:prstGeom>
        </p:spPr>
      </p:pic>
    </p:spTree>
    <p:extLst>
      <p:ext uri="{BB962C8B-B14F-4D97-AF65-F5344CB8AC3E}">
        <p14:creationId xmlns:p14="http://schemas.microsoft.com/office/powerpoint/2010/main" val="3211978555"/>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ound Same Side Corner Rectangle 11"/>
          <p:cNvSpPr/>
          <p:nvPr userDrawn="1"/>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txBox="1">
            <a:spLocks/>
          </p:cNvSpPr>
          <p:nvPr userDrawn="1"/>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Tree>
    <p:extLst>
      <p:ext uri="{BB962C8B-B14F-4D97-AF65-F5344CB8AC3E}">
        <p14:creationId xmlns:p14="http://schemas.microsoft.com/office/powerpoint/2010/main" val="1922025064"/>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592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
        <p:nvSpPr>
          <p:cNvPr id="6" name="Title 1"/>
          <p:cNvSpPr txBox="1">
            <a:spLocks/>
          </p:cNvSpPr>
          <p:nvPr/>
        </p:nvSpPr>
        <p:spPr>
          <a:xfrm>
            <a:off x="838199" y="365125"/>
            <a:ext cx="11057389" cy="66278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PP Hints and tips – edit on normal view</a:t>
            </a:r>
            <a:endParaRPr lang="en-NZ" dirty="0"/>
          </a:p>
        </p:txBody>
      </p:sp>
      <p:sp>
        <p:nvSpPr>
          <p:cNvPr id="7" name="Content Placeholder 2"/>
          <p:cNvSpPr txBox="1">
            <a:spLocks/>
          </p:cNvSpPr>
          <p:nvPr/>
        </p:nvSpPr>
        <p:spPr>
          <a:xfrm>
            <a:off x="863367" y="1115736"/>
            <a:ext cx="10515600" cy="501089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One thing at a time please</a:t>
            </a:r>
          </a:p>
          <a:p>
            <a:pPr marL="725476" lvl="2" indent="-268288">
              <a:tabLst>
                <a:tab pos="268288" algn="l"/>
              </a:tabLst>
            </a:pPr>
            <a:r>
              <a:rPr lang="en-NZ" dirty="0"/>
              <a:t>Your job as presenter is to control the flow of information so that you and your audience stay in </a:t>
            </a:r>
            <a:r>
              <a:rPr lang="en-NZ" dirty="0" smtClean="0"/>
              <a:t>sync. </a:t>
            </a:r>
            <a:r>
              <a:rPr lang="en-US" dirty="0" smtClean="0"/>
              <a:t>Your viewers will read everything that is on the screen when it is displayed</a:t>
            </a:r>
          </a:p>
          <a:p>
            <a:pPr marL="1182666" lvl="4" indent="-268288"/>
            <a:r>
              <a:rPr lang="en-US" dirty="0" smtClean="0"/>
              <a:t>You should only need two, at the most three levels of bullet points</a:t>
            </a:r>
          </a:p>
          <a:p>
            <a:pPr marL="228594" lvl="4">
              <a:spcBef>
                <a:spcPts val="1000"/>
              </a:spcBef>
            </a:pPr>
            <a:r>
              <a:rPr lang="en-US" sz="2800" dirty="0"/>
              <a:t>No </a:t>
            </a:r>
            <a:r>
              <a:rPr lang="en-US" sz="2800" dirty="0" smtClean="0"/>
              <a:t>Paragraphs</a:t>
            </a:r>
          </a:p>
          <a:p>
            <a:pPr marL="725476" lvl="2" indent="-268288">
              <a:tabLst>
                <a:tab pos="268288" algn="l"/>
              </a:tabLst>
            </a:pPr>
            <a:r>
              <a:rPr lang="en-US" dirty="0" smtClean="0"/>
              <a:t>Use the PowerPoint to illustrate your points and reinforce what you are saying</a:t>
            </a:r>
          </a:p>
          <a:p>
            <a:pPr marL="228594" lvl="4">
              <a:spcBef>
                <a:spcPts val="1000"/>
              </a:spcBef>
            </a:pPr>
            <a:r>
              <a:rPr lang="en-US" sz="2800" dirty="0" smtClean="0"/>
              <a:t>Use dark text on a light background</a:t>
            </a:r>
            <a:endParaRPr lang="en-US" sz="2800" dirty="0"/>
          </a:p>
          <a:p>
            <a:pPr marL="725476" lvl="2" indent="-268288">
              <a:tabLst>
                <a:tab pos="268288" algn="l"/>
              </a:tabLst>
            </a:pPr>
            <a:r>
              <a:rPr lang="en-US" dirty="0" smtClean="0"/>
              <a:t>Especially if presenting to a large audience in an auditorium</a:t>
            </a:r>
          </a:p>
          <a:p>
            <a:pPr marL="1182665" lvl="3" indent="-268288">
              <a:tabLst>
                <a:tab pos="268288" algn="l"/>
              </a:tabLst>
            </a:pPr>
            <a:r>
              <a:rPr lang="en-US" dirty="0" smtClean="0"/>
              <a:t>Light text on a dark background can be more difficult to read if room lighting is not managed correctly</a:t>
            </a:r>
            <a:endParaRPr lang="en-US" dirty="0"/>
          </a:p>
          <a:p>
            <a:pPr marL="228594" lvl="4">
              <a:spcBef>
                <a:spcPts val="1000"/>
              </a:spcBef>
              <a:tabLst>
                <a:tab pos="268288" algn="l"/>
              </a:tabLst>
            </a:pPr>
            <a:r>
              <a:rPr lang="en-US" sz="2800" dirty="0"/>
              <a:t>Align left or right </a:t>
            </a:r>
            <a:endParaRPr lang="en-US" sz="2800" dirty="0" smtClean="0"/>
          </a:p>
          <a:p>
            <a:pPr marL="725476" lvl="2" indent="-268288">
              <a:tabLst>
                <a:tab pos="268288" algn="l"/>
              </a:tabLst>
            </a:pPr>
            <a:r>
              <a:rPr lang="en-US" dirty="0"/>
              <a:t>centered </a:t>
            </a:r>
            <a:r>
              <a:rPr lang="en-US" dirty="0"/>
              <a:t>text is harder to read</a:t>
            </a:r>
          </a:p>
          <a:p>
            <a:pPr marL="725476" lvl="2" indent="-268288">
              <a:tabLst>
                <a:tab pos="268288" algn="l"/>
              </a:tabLst>
            </a:pPr>
            <a:endParaRPr lang="en-US" dirty="0"/>
          </a:p>
        </p:txBody>
      </p:sp>
      <p:sp>
        <p:nvSpPr>
          <p:cNvPr id="3" name="TextBox 2"/>
          <p:cNvSpPr txBox="1"/>
          <p:nvPr/>
        </p:nvSpPr>
        <p:spPr>
          <a:xfrm>
            <a:off x="6501468" y="5830349"/>
            <a:ext cx="4739780" cy="215444"/>
          </a:xfrm>
          <a:prstGeom prst="rect">
            <a:avLst/>
          </a:prstGeom>
          <a:noFill/>
        </p:spPr>
        <p:txBody>
          <a:bodyPr wrap="square" rtlCol="0">
            <a:spAutoFit/>
          </a:bodyPr>
          <a:lstStyle/>
          <a:p>
            <a:r>
              <a:rPr lang="en-NZ" sz="800" dirty="0"/>
              <a:t>http://www.lifehack.org/articles/technology/10-tips-for-more-effective-powerpoint-presentations.html</a:t>
            </a:r>
          </a:p>
        </p:txBody>
      </p:sp>
    </p:spTree>
    <p:extLst>
      <p:ext uri="{BB962C8B-B14F-4D97-AF65-F5344CB8AC3E}">
        <p14:creationId xmlns:p14="http://schemas.microsoft.com/office/powerpoint/2010/main" val="4013170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
        <p:nvSpPr>
          <p:cNvPr id="6" name="Title 1"/>
          <p:cNvSpPr txBox="1">
            <a:spLocks/>
          </p:cNvSpPr>
          <p:nvPr/>
        </p:nvSpPr>
        <p:spPr>
          <a:xfrm>
            <a:off x="838200" y="365125"/>
            <a:ext cx="10515600" cy="66278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Images</a:t>
            </a:r>
            <a:endParaRPr lang="en-NZ" dirty="0"/>
          </a:p>
        </p:txBody>
      </p:sp>
      <p:sp>
        <p:nvSpPr>
          <p:cNvPr id="7" name="Content Placeholder 2"/>
          <p:cNvSpPr txBox="1">
            <a:spLocks/>
          </p:cNvSpPr>
          <p:nvPr/>
        </p:nvSpPr>
        <p:spPr>
          <a:xfrm>
            <a:off x="863367" y="1098958"/>
            <a:ext cx="6141440" cy="501089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Images are important for MSL Presentations</a:t>
            </a:r>
          </a:p>
          <a:p>
            <a:pPr marL="228594" lvl="1">
              <a:spcBef>
                <a:spcPts val="1000"/>
              </a:spcBef>
              <a:tabLst>
                <a:tab pos="268288" algn="l"/>
              </a:tabLst>
            </a:pPr>
            <a:r>
              <a:rPr lang="en-US" sz="2800" dirty="0"/>
              <a:t>Images can be placed at the side of the text or below </a:t>
            </a:r>
            <a:r>
              <a:rPr lang="en-US" sz="2800" dirty="0" smtClean="0"/>
              <a:t>- which </a:t>
            </a:r>
            <a:r>
              <a:rPr lang="en-US" sz="2800" dirty="0"/>
              <a:t>ever looks the </a:t>
            </a:r>
            <a:r>
              <a:rPr lang="en-US" sz="2800" dirty="0" smtClean="0"/>
              <a:t>best</a:t>
            </a:r>
          </a:p>
          <a:p>
            <a:pPr marL="228594" lvl="1">
              <a:spcBef>
                <a:spcPts val="1000"/>
              </a:spcBef>
              <a:tabLst>
                <a:tab pos="268288" algn="l"/>
              </a:tabLst>
            </a:pPr>
            <a:r>
              <a:rPr lang="en-US" sz="2800" dirty="0" smtClean="0"/>
              <a:t>Use more slides and less crowding if you have a lot of images. </a:t>
            </a:r>
          </a:p>
          <a:p>
            <a:pPr marL="228594" lvl="1">
              <a:spcBef>
                <a:spcPts val="1000"/>
              </a:spcBef>
              <a:tabLst>
                <a:tab pos="268288" algn="l"/>
              </a:tabLst>
            </a:pPr>
            <a:r>
              <a:rPr lang="en-US" sz="2800" dirty="0" smtClean="0"/>
              <a:t>On each slide only use images that support the message of that slide</a:t>
            </a:r>
          </a:p>
          <a:p>
            <a:pPr marL="0" lvl="1" indent="0">
              <a:spcBef>
                <a:spcPts val="1000"/>
              </a:spcBef>
              <a:buNone/>
              <a:tabLst>
                <a:tab pos="268288" algn="l"/>
              </a:tabLst>
            </a:pPr>
            <a:endParaRPr lang="en-US" sz="2800" dirty="0" smtClean="0"/>
          </a:p>
          <a:p>
            <a:pPr marL="0" lvl="1" indent="0">
              <a:spcBef>
                <a:spcPts val="1000"/>
              </a:spcBef>
              <a:buNone/>
              <a:tabLst>
                <a:tab pos="268288" algn="l"/>
              </a:tabLst>
            </a:pP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288" y="931515"/>
            <a:ext cx="3843512" cy="548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49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
        <p:nvSpPr>
          <p:cNvPr id="6" name="Title 1"/>
          <p:cNvSpPr txBox="1">
            <a:spLocks/>
          </p:cNvSpPr>
          <p:nvPr/>
        </p:nvSpPr>
        <p:spPr>
          <a:xfrm>
            <a:off x="838200" y="365125"/>
            <a:ext cx="10515600" cy="66278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Other hints and tips</a:t>
            </a:r>
            <a:endParaRPr lang="en-NZ" dirty="0"/>
          </a:p>
        </p:txBody>
      </p:sp>
      <p:sp>
        <p:nvSpPr>
          <p:cNvPr id="7" name="Content Placeholder 2"/>
          <p:cNvSpPr txBox="1">
            <a:spLocks/>
          </p:cNvSpPr>
          <p:nvPr/>
        </p:nvSpPr>
        <p:spPr>
          <a:xfrm>
            <a:off x="863367" y="1166070"/>
            <a:ext cx="10201264" cy="501089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tabLst>
                <a:tab pos="268288" algn="l"/>
              </a:tabLst>
            </a:pPr>
            <a:endParaRPr lang="en-US" sz="2800" dirty="0"/>
          </a:p>
        </p:txBody>
      </p:sp>
      <p:sp>
        <p:nvSpPr>
          <p:cNvPr id="2" name="Rectangle 1"/>
          <p:cNvSpPr/>
          <p:nvPr/>
        </p:nvSpPr>
        <p:spPr>
          <a:xfrm>
            <a:off x="863367" y="1121434"/>
            <a:ext cx="9004545" cy="2952603"/>
          </a:xfrm>
          <a:prstGeom prst="rect">
            <a:avLst/>
          </a:prstGeom>
        </p:spPr>
        <p:txBody>
          <a:bodyPr wrap="square">
            <a:spAutoFit/>
          </a:bodyPr>
          <a:lstStyle/>
          <a:p>
            <a:pPr marL="227013" indent="-227013" defTabSz="914377">
              <a:lnSpc>
                <a:spcPct val="90000"/>
              </a:lnSpc>
              <a:spcBef>
                <a:spcPts val="1000"/>
              </a:spcBef>
              <a:buFont typeface="Arial" panose="020B0604020202020204" pitchFamily="34" charset="0"/>
              <a:buChar char="•"/>
            </a:pPr>
            <a:r>
              <a:rPr lang="en-NZ" sz="2800" dirty="0" smtClean="0"/>
              <a:t>Have a beginning, a middle and an end</a:t>
            </a:r>
          </a:p>
          <a:p>
            <a:pPr marL="725476" lvl="2" indent="-268288" defTabSz="914377">
              <a:lnSpc>
                <a:spcPct val="90000"/>
              </a:lnSpc>
              <a:spcBef>
                <a:spcPts val="500"/>
              </a:spcBef>
              <a:buFont typeface="Arial" panose="020B0604020202020204" pitchFamily="34" charset="0"/>
              <a:buChar char="•"/>
              <a:tabLst>
                <a:tab pos="268288" algn="l"/>
              </a:tabLst>
            </a:pPr>
            <a:r>
              <a:rPr lang="en-NZ" sz="2000" dirty="0" smtClean="0"/>
              <a:t>Tell </a:t>
            </a:r>
            <a:r>
              <a:rPr lang="en-NZ" sz="2000" dirty="0"/>
              <a:t>your audience what you are going to tell them, tell it, and then summarize it</a:t>
            </a:r>
            <a:r>
              <a:rPr lang="en-NZ" sz="2000" dirty="0"/>
              <a:t>. </a:t>
            </a:r>
            <a:endParaRPr lang="en-NZ" sz="2000" dirty="0" smtClean="0"/>
          </a:p>
          <a:p>
            <a:pPr marL="725476" lvl="2" indent="-268288" defTabSz="914377">
              <a:lnSpc>
                <a:spcPct val="90000"/>
              </a:lnSpc>
              <a:spcBef>
                <a:spcPts val="500"/>
              </a:spcBef>
              <a:buFont typeface="Arial" panose="020B0604020202020204" pitchFamily="34" charset="0"/>
              <a:buChar char="•"/>
              <a:tabLst>
                <a:tab pos="268288" algn="l"/>
              </a:tabLst>
            </a:pPr>
            <a:r>
              <a:rPr lang="en-NZ" sz="2000" dirty="0" smtClean="0"/>
              <a:t>Having trouble? Write </a:t>
            </a:r>
            <a:r>
              <a:rPr lang="en-NZ" sz="2000" dirty="0"/>
              <a:t>your last slide first - if you don't know where you are going, it is unlikely you will be able to get </a:t>
            </a:r>
            <a:r>
              <a:rPr lang="en-NZ" sz="2000" dirty="0" smtClean="0"/>
              <a:t>there</a:t>
            </a:r>
          </a:p>
          <a:p>
            <a:pPr marL="1182676" lvl="3" indent="-268288" defTabSz="914377">
              <a:lnSpc>
                <a:spcPct val="90000"/>
              </a:lnSpc>
              <a:spcBef>
                <a:spcPts val="500"/>
              </a:spcBef>
              <a:buFont typeface="Arial" panose="020B0604020202020204" pitchFamily="34" charset="0"/>
              <a:buChar char="•"/>
              <a:tabLst>
                <a:tab pos="268288" algn="l"/>
              </a:tabLst>
            </a:pPr>
            <a:r>
              <a:rPr lang="en-NZ" sz="2000" dirty="0" smtClean="0"/>
              <a:t> </a:t>
            </a:r>
            <a:r>
              <a:rPr lang="en-NZ" sz="2000" dirty="0"/>
              <a:t>Plan your conclusion first; know what you want to convey. Make the rest of your slides lead to and support the final result.</a:t>
            </a:r>
            <a:endParaRPr lang="en-NZ" sz="2000" dirty="0" smtClean="0"/>
          </a:p>
          <a:p>
            <a:pPr marL="725476" lvl="2" indent="-268288" defTabSz="914377">
              <a:lnSpc>
                <a:spcPct val="90000"/>
              </a:lnSpc>
              <a:spcBef>
                <a:spcPts val="500"/>
              </a:spcBef>
              <a:buFont typeface="Arial" panose="020B0604020202020204" pitchFamily="34" charset="0"/>
              <a:buChar char="•"/>
              <a:tabLst>
                <a:tab pos="268288" algn="l"/>
              </a:tabLst>
            </a:pPr>
            <a:endParaRPr lang="en-NZ" sz="2000" dirty="0"/>
          </a:p>
          <a:p>
            <a:endParaRPr lang="en-NZ"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167" y="3864396"/>
            <a:ext cx="5109659" cy="240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206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
        <p:nvSpPr>
          <p:cNvPr id="6" name="Title 1"/>
          <p:cNvSpPr txBox="1">
            <a:spLocks/>
          </p:cNvSpPr>
          <p:nvPr/>
        </p:nvSpPr>
        <p:spPr>
          <a:xfrm>
            <a:off x="838200" y="365125"/>
            <a:ext cx="10515600" cy="66278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Break the rules</a:t>
            </a:r>
            <a:endParaRPr lang="en-NZ" dirty="0"/>
          </a:p>
        </p:txBody>
      </p:sp>
      <p:sp>
        <p:nvSpPr>
          <p:cNvPr id="7" name="Content Placeholder 2"/>
          <p:cNvSpPr txBox="1">
            <a:spLocks/>
          </p:cNvSpPr>
          <p:nvPr/>
        </p:nvSpPr>
        <p:spPr>
          <a:xfrm>
            <a:off x="863367" y="1124125"/>
            <a:ext cx="10515600" cy="138418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188" lvl="2" indent="0">
              <a:buNone/>
              <a:tabLst>
                <a:tab pos="268288" algn="l"/>
              </a:tabLst>
            </a:pPr>
            <a:r>
              <a:rPr lang="en-US" sz="2800" dirty="0" smtClean="0"/>
              <a:t>There are times when the PowerPoint rules won’t apply. If there’s a good reason to break the rule, break it. </a:t>
            </a:r>
          </a:p>
          <a:p>
            <a:pPr marL="457188" lvl="2" indent="0">
              <a:buNone/>
              <a:tabLst>
                <a:tab pos="268288" algn="l"/>
              </a:tabLst>
            </a:pPr>
            <a:endParaRPr lang="en-US" dirty="0" smtClean="0"/>
          </a:p>
        </p:txBody>
      </p:sp>
      <p:sp>
        <p:nvSpPr>
          <p:cNvPr id="3" name="TextBox 2"/>
          <p:cNvSpPr txBox="1"/>
          <p:nvPr/>
        </p:nvSpPr>
        <p:spPr>
          <a:xfrm>
            <a:off x="6501468" y="5830349"/>
            <a:ext cx="4739780" cy="215444"/>
          </a:xfrm>
          <a:prstGeom prst="rect">
            <a:avLst/>
          </a:prstGeom>
          <a:noFill/>
        </p:spPr>
        <p:txBody>
          <a:bodyPr wrap="square" rtlCol="0">
            <a:spAutoFit/>
          </a:bodyPr>
          <a:lstStyle/>
          <a:p>
            <a:r>
              <a:rPr lang="en-NZ" sz="800" dirty="0"/>
              <a:t>http://www.lifehack.org/articles/technology/10-tips-for-more-effective-powerpoint-presentations.html</a:t>
            </a:r>
          </a:p>
        </p:txBody>
      </p:sp>
      <p:sp>
        <p:nvSpPr>
          <p:cNvPr id="2" name="TextBox 1"/>
          <p:cNvSpPr txBox="1"/>
          <p:nvPr/>
        </p:nvSpPr>
        <p:spPr>
          <a:xfrm>
            <a:off x="3162649" y="2550253"/>
            <a:ext cx="5901655" cy="2677656"/>
          </a:xfrm>
          <a:prstGeom prst="rect">
            <a:avLst/>
          </a:prstGeom>
          <a:noFill/>
        </p:spPr>
        <p:txBody>
          <a:bodyPr wrap="square" rtlCol="0">
            <a:spAutoFit/>
          </a:bodyPr>
          <a:lstStyle/>
          <a:p>
            <a:pPr algn="just"/>
            <a:r>
              <a:rPr lang="en-NZ" sz="2400" dirty="0"/>
              <a:t>“Rule breaking is perfectly acceptable </a:t>
            </a:r>
            <a:r>
              <a:rPr lang="en-NZ" sz="2400" dirty="0" err="1"/>
              <a:t>behavior</a:t>
            </a:r>
            <a:r>
              <a:rPr lang="en-NZ" sz="2400" dirty="0"/>
              <a:t> – it’s ignoring the rules or breaking them because you just don’t know any better that leads to shoddy boring presentations that lead to boredom, depression, psychopathic breaks, and eventually death. And you don’t want that, do you?”</a:t>
            </a:r>
          </a:p>
        </p:txBody>
      </p:sp>
    </p:spTree>
    <p:extLst>
      <p:ext uri="{BB962C8B-B14F-4D97-AF65-F5344CB8AC3E}">
        <p14:creationId xmlns:p14="http://schemas.microsoft.com/office/powerpoint/2010/main" val="1028906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110808" y="6554360"/>
            <a:ext cx="11984236" cy="312163"/>
          </a:xfrm>
          <a:prstGeom prst="round2Same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0086026" y="6520612"/>
            <a:ext cx="1957210" cy="337388"/>
          </a:xfrm>
          <a:prstGeom prst="rect">
            <a:avLst/>
          </a:prstGeom>
        </p:spPr>
        <p:txBody>
          <a:bodyPr vert="horz" lIns="91440" tIns="45720" rIns="91440" bIns="45720" rtlCol="0" anchor="b">
            <a:normAutofit fontScale="925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defTabSz="0"/>
            <a:r>
              <a:rPr lang="en-NZ" sz="1600" b="1" dirty="0" smtClean="0">
                <a:solidFill>
                  <a:schemeClr val="bg1"/>
                </a:solidFill>
                <a:latin typeface="+mn-lt"/>
              </a:rPr>
              <a:t>www.metocean.co.nz</a:t>
            </a:r>
            <a:endParaRPr lang="en-NZ" sz="2400" dirty="0">
              <a:solidFill>
                <a:schemeClr val="bg1">
                  <a:lumMod val="75000"/>
                </a:schemeClr>
              </a:solidFill>
              <a:latin typeface="+mn-lt"/>
            </a:endParaRPr>
          </a:p>
        </p:txBody>
      </p:sp>
      <p:sp>
        <p:nvSpPr>
          <p:cNvPr id="2" name="Title 1"/>
          <p:cNvSpPr>
            <a:spLocks noGrp="1"/>
          </p:cNvSpPr>
          <p:nvPr>
            <p:ph type="ctrTitle" idx="4294967295"/>
          </p:nvPr>
        </p:nvSpPr>
        <p:spPr>
          <a:xfrm>
            <a:off x="1524000" y="1122363"/>
            <a:ext cx="9144000" cy="2387600"/>
          </a:xfrm>
          <a:prstGeom prst="rect">
            <a:avLst/>
          </a:prstGeom>
        </p:spPr>
        <p:txBody>
          <a:bodyPr/>
          <a:lstStyle/>
          <a:p>
            <a:r>
              <a:rPr lang="en-NZ" dirty="0" smtClean="0"/>
              <a:t>   </a:t>
            </a:r>
            <a:endParaRPr lang="en-NZ" dirty="0"/>
          </a:p>
        </p:txBody>
      </p:sp>
    </p:spTree>
    <p:extLst>
      <p:ext uri="{BB962C8B-B14F-4D97-AF65-F5344CB8AC3E}">
        <p14:creationId xmlns:p14="http://schemas.microsoft.com/office/powerpoint/2010/main" val="1889264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353</Words>
  <Application>Microsoft Office PowerPoint</Application>
  <PresentationFormat>Custom</PresentationFormat>
  <Paragraphs>32</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Custom Design</vt:lpstr>
      <vt:lpstr>Office Theme</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Moored Vessel Motion for Berth Safety</dc:title>
  <dc:creator>Thea Eytan</dc:creator>
  <cp:lastModifiedBy>accounts metocean</cp:lastModifiedBy>
  <cp:revision>46</cp:revision>
  <dcterms:created xsi:type="dcterms:W3CDTF">2013-08-02T04:28:45Z</dcterms:created>
  <dcterms:modified xsi:type="dcterms:W3CDTF">2015-04-28T00:50:09Z</dcterms:modified>
</cp:coreProperties>
</file>