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278" r:id="rId3"/>
    <p:sldId id="277" r:id="rId4"/>
    <p:sldId id="279" r:id="rId5"/>
    <p:sldId id="288" r:id="rId6"/>
    <p:sldId id="289" r:id="rId7"/>
    <p:sldId id="280" r:id="rId8"/>
    <p:sldId id="290" r:id="rId9"/>
    <p:sldId id="281" r:id="rId10"/>
    <p:sldId id="291" r:id="rId11"/>
    <p:sldId id="282" r:id="rId12"/>
    <p:sldId id="284" r:id="rId13"/>
    <p:sldId id="285" r:id="rId14"/>
    <p:sldId id="286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77" autoAdjust="0"/>
  </p:normalViewPr>
  <p:slideViewPr>
    <p:cSldViewPr snapToGrid="0">
      <p:cViewPr>
        <p:scale>
          <a:sx n="75" d="100"/>
          <a:sy n="75" d="100"/>
        </p:scale>
        <p:origin x="-1770" y="-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6195-F774-438E-A1E7-456026532540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B801F-03E1-460C-AAB1-F2EE63C372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29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D3C57-CCD6-4641-BA28-01A371792D74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4FB1-B3CD-4AB4-9A2F-DEF001D2DFE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034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39FB1-ED12-4677-9238-7697E184325F}" type="datetimeFigureOut">
              <a:rPr lang="en-NZ" smtClean="0"/>
              <a:t>10/09/2015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23DEE-6FFA-4939-8828-F7814E9176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61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6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52706"/>
            <a:ext cx="12192000" cy="47897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93485" y="1122363"/>
            <a:ext cx="10464801" cy="16414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b="1" dirty="0" smtClean="0">
                <a:solidFill>
                  <a:schemeClr val="bg1"/>
                </a:solidFill>
                <a:latin typeface="+mn-lt"/>
              </a:rPr>
              <a:t>On</a:t>
            </a:r>
            <a:r>
              <a:rPr lang="en-NZ" sz="3600" b="1" baseline="0" dirty="0" smtClean="0">
                <a:solidFill>
                  <a:schemeClr val="bg1"/>
                </a:solidFill>
                <a:latin typeface="+mn-lt"/>
              </a:rPr>
              <a:t> the influence of the Southland Current on circulation patterns within Pegasus Bay</a:t>
            </a:r>
            <a:endParaRPr lang="en-NZ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93487" y="2948895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 smtClean="0">
                <a:solidFill>
                  <a:schemeClr val="bg1"/>
                </a:solidFill>
              </a:rPr>
              <a:t>Rafael</a:t>
            </a:r>
            <a:r>
              <a:rPr lang="en-NZ" baseline="0" dirty="0" smtClean="0">
                <a:solidFill>
                  <a:schemeClr val="bg1"/>
                </a:solidFill>
              </a:rPr>
              <a:t> </a:t>
            </a:r>
            <a:r>
              <a:rPr lang="en-NZ" baseline="0" dirty="0" err="1" smtClean="0">
                <a:solidFill>
                  <a:schemeClr val="bg1"/>
                </a:solidFill>
              </a:rPr>
              <a:t>Soutelino</a:t>
            </a:r>
            <a:r>
              <a:rPr lang="en-NZ" baseline="0" dirty="0" smtClean="0">
                <a:solidFill>
                  <a:schemeClr val="bg1"/>
                </a:solidFill>
              </a:rPr>
              <a:t>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baseline="0" dirty="0" smtClean="0">
                <a:solidFill>
                  <a:schemeClr val="bg1"/>
                </a:solidFill>
              </a:rPr>
              <a:t>Brett </a:t>
            </a:r>
            <a:r>
              <a:rPr lang="en-NZ" baseline="0" dirty="0" err="1" smtClean="0">
                <a:solidFill>
                  <a:schemeClr val="bg1"/>
                </a:solidFill>
              </a:rPr>
              <a:t>Beamsley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340903" y="5785165"/>
            <a:ext cx="7643333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7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Specialists in Oceanography and Meteorology</a:t>
            </a:r>
            <a:endParaRPr lang="en-NZ" sz="27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" y="5181600"/>
            <a:ext cx="3444273" cy="1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0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7" y="819075"/>
            <a:ext cx="10058400" cy="442979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 – average flow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52" y="5297664"/>
            <a:ext cx="6005948" cy="120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1" y="2364106"/>
            <a:ext cx="11408570" cy="38437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 – model validation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920162"/>
            <a:ext cx="5627252" cy="55767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 – model validation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797549"/>
            <a:ext cx="7442200" cy="54977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 – along-shore flow analysis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3958885"/>
            <a:ext cx="10058400" cy="2392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1" y="1320211"/>
            <a:ext cx="10058400" cy="23981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 – potential effects on plume dispersion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Final Remarks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3651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Outline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3367" y="1115736"/>
            <a:ext cx="10515600" cy="501089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thing at a time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please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Paragraphs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Use dark text on a light background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28594" lvl="4">
              <a:spcBef>
                <a:spcPts val="1000"/>
              </a:spcBef>
              <a:tabLst>
                <a:tab pos="268288" algn="l"/>
              </a:tabLs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Align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left or right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468" y="5830349"/>
            <a:ext cx="4739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http://www.lifehack.org/articles/technology/10-tips-for-more-effective-powerpoint-presentations.html</a:t>
            </a:r>
          </a:p>
        </p:txBody>
      </p:sp>
    </p:spTree>
    <p:extLst>
      <p:ext uri="{BB962C8B-B14F-4D97-AF65-F5344CB8AC3E}">
        <p14:creationId xmlns:p14="http://schemas.microsoft.com/office/powerpoint/2010/main" val="4013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62706"/>
            <a:ext cx="10134600" cy="52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4191" y="188956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Motivation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691" y="6160394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According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Chiswell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(1996) and Reynolds-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Flemming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et al. (2005) </a:t>
            </a:r>
            <a:endParaRPr lang="en-NZ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4191" y="188956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Overview of the forcing mechanisms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2" y="753989"/>
            <a:ext cx="11646568" cy="19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2" y="2950288"/>
            <a:ext cx="3406172" cy="33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77" y="2953935"/>
            <a:ext cx="3447875" cy="336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32088" y="1381081"/>
            <a:ext cx="5501058" cy="498054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Rossby Waves: ~10-30 days,  ~100-200 km</a:t>
            </a:r>
            <a:endParaRPr lang="en-NZ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1" y="2953936"/>
            <a:ext cx="2677071" cy="336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932727" y="1879135"/>
            <a:ext cx="4253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8019" y="2123814"/>
            <a:ext cx="1510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34125" y="2048313"/>
            <a:ext cx="4251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43912" y="2217491"/>
            <a:ext cx="4242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22152" y="1480121"/>
            <a:ext cx="687200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NZ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582610" y="2204909"/>
            <a:ext cx="687200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Chile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7348" y="5075339"/>
            <a:ext cx="0" cy="234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175988" y="5050172"/>
            <a:ext cx="84868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100 km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649839" y="5079508"/>
            <a:ext cx="179206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Rossby Waves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03259" y="5381562"/>
            <a:ext cx="682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1757815" y="5561850"/>
            <a:ext cx="179206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Southland Current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22276" y="4118995"/>
            <a:ext cx="0" cy="831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5204102" y="4396505"/>
            <a:ext cx="84868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100 km</a:t>
            </a:r>
            <a:endParaRPr lang="en-NZ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479721" y="2761039"/>
            <a:ext cx="2139193" cy="93011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Eddies +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topography +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Local BC instabilities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Southland current eddy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8860171" y="2767022"/>
            <a:ext cx="2103792" cy="135197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Coastal jets and waves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Frontal structures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Tides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Winds</a:t>
            </a: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421103"/>
            <a:ext cx="11350171" cy="581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9377" y="6007630"/>
            <a:ext cx="2630715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Haidvogel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et al. (2008)</a:t>
            </a:r>
            <a:endParaRPr lang="en-NZ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4191" y="188956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Numerical Model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" y="2004777"/>
            <a:ext cx="10058400" cy="41494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4191" y="188956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Model setup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5599" y="2127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Hindcast approach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2534919"/>
            <a:ext cx="11698950" cy="36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333822"/>
            <a:ext cx="7763400" cy="466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5599" y="2127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Investigation approach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10808" y="6554360"/>
            <a:ext cx="11984236" cy="31216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86026" y="6520612"/>
            <a:ext cx="1957210" cy="33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0"/>
            <a:r>
              <a:rPr lang="en-NZ" sz="1600" b="1" dirty="0" smtClean="0">
                <a:solidFill>
                  <a:schemeClr val="bg1"/>
                </a:solidFill>
                <a:latin typeface="+mn-lt"/>
              </a:rPr>
              <a:t>www.metocean.co.nz</a:t>
            </a:r>
            <a:endParaRPr lang="en-NZ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   </a:t>
            </a:r>
            <a:endParaRPr lang="en-NZ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2099" y="263525"/>
            <a:ext cx="11057389" cy="66278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NZ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150</Words>
  <Application>Microsoft Office PowerPoint</Application>
  <PresentationFormat>Custom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Design</vt:lpstr>
      <vt:lpstr>Office Theme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Moored Vessel Motion for Berth Safety</dc:title>
  <dc:creator>Thea Eytan</dc:creator>
  <cp:lastModifiedBy>rsoutelino</cp:lastModifiedBy>
  <cp:revision>61</cp:revision>
  <dcterms:created xsi:type="dcterms:W3CDTF">2013-08-02T04:28:45Z</dcterms:created>
  <dcterms:modified xsi:type="dcterms:W3CDTF">2015-09-10T22:32:36Z</dcterms:modified>
</cp:coreProperties>
</file>