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278" r:id="rId3"/>
    <p:sldId id="277" r:id="rId4"/>
    <p:sldId id="279" r:id="rId5"/>
    <p:sldId id="288" r:id="rId6"/>
    <p:sldId id="290" r:id="rId7"/>
    <p:sldId id="289" r:id="rId8"/>
    <p:sldId id="280" r:id="rId9"/>
    <p:sldId id="281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77" autoAdjust="0"/>
  </p:normalViewPr>
  <p:slideViewPr>
    <p:cSldViewPr snapToGrid="0">
      <p:cViewPr>
        <p:scale>
          <a:sx n="114" d="100"/>
          <a:sy n="114" d="100"/>
        </p:scale>
        <p:origin x="-294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6195-F774-438E-A1E7-456026532540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B801F-03E1-460C-AAB1-F2EE63C372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29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3C57-CCD6-4641-BA28-01A371792D74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4FB1-B3CD-4AB4-9A2F-DEF001D2DF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034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39FB1-ED12-4677-9238-7697E184325F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23DEE-6FFA-4939-8828-F7814E9176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61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6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52706"/>
            <a:ext cx="12192000" cy="47897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93485" y="1122363"/>
            <a:ext cx="10464801" cy="16414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b="1" dirty="0" smtClean="0">
                <a:solidFill>
                  <a:schemeClr val="bg1"/>
                </a:solidFill>
                <a:latin typeface="+mn-lt"/>
              </a:rPr>
              <a:t>On</a:t>
            </a:r>
            <a:r>
              <a:rPr lang="en-NZ" sz="3600" b="1" baseline="0" dirty="0" smtClean="0">
                <a:solidFill>
                  <a:schemeClr val="bg1"/>
                </a:solidFill>
                <a:latin typeface="+mn-lt"/>
              </a:rPr>
              <a:t> the influence of the Southland Current on circulation patterns within Pegasus Bay</a:t>
            </a:r>
            <a:endParaRPr lang="en-NZ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93487" y="2948895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bg1"/>
                </a:solidFill>
              </a:rPr>
              <a:t>Rafael</a:t>
            </a:r>
            <a:r>
              <a:rPr lang="en-NZ" baseline="0" dirty="0" smtClean="0">
                <a:solidFill>
                  <a:schemeClr val="bg1"/>
                </a:solidFill>
              </a:rPr>
              <a:t> </a:t>
            </a:r>
            <a:r>
              <a:rPr lang="en-NZ" baseline="0" dirty="0" err="1" smtClean="0">
                <a:solidFill>
                  <a:schemeClr val="bg1"/>
                </a:solidFill>
              </a:rPr>
              <a:t>Soutelino</a:t>
            </a:r>
            <a:r>
              <a:rPr lang="en-NZ" baseline="0" dirty="0" smtClean="0">
                <a:solidFill>
                  <a:schemeClr val="bg1"/>
                </a:solidFill>
              </a:rPr>
              <a:t>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baseline="0" dirty="0" smtClean="0">
                <a:solidFill>
                  <a:schemeClr val="bg1"/>
                </a:solidFill>
              </a:rPr>
              <a:t>Brett </a:t>
            </a:r>
            <a:r>
              <a:rPr lang="en-NZ" baseline="0" dirty="0" err="1" smtClean="0">
                <a:solidFill>
                  <a:schemeClr val="bg1"/>
                </a:solidFill>
              </a:rPr>
              <a:t>Beamsley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340903" y="5785165"/>
            <a:ext cx="7643333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Specialists in Oceanography and Meteorology</a:t>
            </a:r>
            <a:endParaRPr lang="en-NZ" sz="27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" y="5181600"/>
            <a:ext cx="3444273" cy="1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0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1809675"/>
            <a:ext cx="10058400" cy="44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8" y="3498010"/>
            <a:ext cx="6517866" cy="13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1" y="2364106"/>
            <a:ext cx="11408570" cy="38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38" y="1919251"/>
            <a:ext cx="4456776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90" y="683703"/>
            <a:ext cx="7750420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3958885"/>
            <a:ext cx="10058400" cy="2392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1320211"/>
            <a:ext cx="10058400" cy="23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Outline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3367" y="1115736"/>
            <a:ext cx="10515600" cy="501089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thing at a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please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Paragraphs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 dark text on a light background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  <a:tabLst>
                <a:tab pos="268288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Align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left or right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468" y="5830349"/>
            <a:ext cx="4739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http://www.lifehack.org/articles/technology/10-tips-for-more-effective-powerpoint-presentations.html</a:t>
            </a:r>
          </a:p>
        </p:txBody>
      </p:sp>
    </p:spTree>
    <p:extLst>
      <p:ext uri="{BB962C8B-B14F-4D97-AF65-F5344CB8AC3E}">
        <p14:creationId xmlns:p14="http://schemas.microsoft.com/office/powerpoint/2010/main" val="4013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1" y="1050682"/>
            <a:ext cx="9045737" cy="47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Forcing Mechanisms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Hindcast Methodology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2534919"/>
            <a:ext cx="11698950" cy="36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ROMS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" y="2004777"/>
            <a:ext cx="10058400" cy="41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4" y="1072979"/>
            <a:ext cx="8631892" cy="518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Month animation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59</Words>
  <Application>Microsoft Office PowerPoint</Application>
  <PresentationFormat>Custom</PresentationFormat>
  <Paragraphs>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Office Theme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Moored Vessel Motion for Berth Safety</dc:title>
  <dc:creator>Thea Eytan</dc:creator>
  <cp:lastModifiedBy>rsoutelino</cp:lastModifiedBy>
  <cp:revision>50</cp:revision>
  <dcterms:created xsi:type="dcterms:W3CDTF">2013-08-02T04:28:45Z</dcterms:created>
  <dcterms:modified xsi:type="dcterms:W3CDTF">2015-09-10T03:00:33Z</dcterms:modified>
</cp:coreProperties>
</file>