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19"/>
  </p:notesMasterIdLst>
  <p:handoutMasterIdLst>
    <p:handoutMasterId r:id="rId20"/>
  </p:handoutMasterIdLst>
  <p:sldIdLst>
    <p:sldId id="278" r:id="rId3"/>
    <p:sldId id="277" r:id="rId4"/>
    <p:sldId id="279" r:id="rId5"/>
    <p:sldId id="288" r:id="rId6"/>
    <p:sldId id="290" r:id="rId7"/>
    <p:sldId id="289" r:id="rId8"/>
    <p:sldId id="280" r:id="rId9"/>
    <p:sldId id="281" r:id="rId10"/>
    <p:sldId id="291" r:id="rId11"/>
    <p:sldId id="282" r:id="rId12"/>
    <p:sldId id="283" r:id="rId13"/>
    <p:sldId id="284" r:id="rId14"/>
    <p:sldId id="285" r:id="rId15"/>
    <p:sldId id="286" r:id="rId16"/>
    <p:sldId id="287" r:id="rId17"/>
    <p:sldId id="29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77" autoAdjust="0"/>
  </p:normalViewPr>
  <p:slideViewPr>
    <p:cSldViewPr snapToGrid="0">
      <p:cViewPr>
        <p:scale>
          <a:sx n="114" d="100"/>
          <a:sy n="114" d="100"/>
        </p:scale>
        <p:origin x="-294" y="-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277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26195-F774-438E-A1E7-456026532540}" type="datetimeFigureOut">
              <a:rPr lang="en-NZ" smtClean="0"/>
              <a:t>10/09/2015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7B801F-03E1-460C-AAB1-F2EE63C372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9299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D3C57-CCD6-4641-BA28-01A371792D74}" type="datetimeFigureOut">
              <a:rPr lang="en-NZ" smtClean="0"/>
              <a:t>10/09/2015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14FB1-B3CD-4AB4-9A2F-DEF001D2DFE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034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739FB1-ED12-4677-9238-7697E184325F}" type="datetimeFigureOut">
              <a:rPr lang="en-NZ" smtClean="0"/>
              <a:t>10/09/2015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A23DEE-6FFA-4939-8828-F7814E91763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16616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1664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52706"/>
            <a:ext cx="12192000" cy="47897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493485" y="1122363"/>
            <a:ext cx="10464801" cy="16414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3600" b="1" dirty="0" smtClean="0">
                <a:solidFill>
                  <a:schemeClr val="bg1"/>
                </a:solidFill>
                <a:latin typeface="+mn-lt"/>
              </a:rPr>
              <a:t>On</a:t>
            </a:r>
            <a:r>
              <a:rPr lang="en-NZ" sz="3600" b="1" baseline="0" dirty="0" smtClean="0">
                <a:solidFill>
                  <a:schemeClr val="bg1"/>
                </a:solidFill>
                <a:latin typeface="+mn-lt"/>
              </a:rPr>
              <a:t> the influence of the Southland Current on circulation patterns within Pegasus Bay</a:t>
            </a:r>
            <a:endParaRPr lang="en-NZ" sz="3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493487" y="2948895"/>
            <a:ext cx="9144000" cy="16557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NZ" dirty="0" smtClean="0">
                <a:solidFill>
                  <a:schemeClr val="bg1"/>
                </a:solidFill>
              </a:rPr>
              <a:t>Rafael</a:t>
            </a:r>
            <a:r>
              <a:rPr lang="en-NZ" baseline="0" dirty="0" smtClean="0">
                <a:solidFill>
                  <a:schemeClr val="bg1"/>
                </a:solidFill>
              </a:rPr>
              <a:t> </a:t>
            </a:r>
            <a:r>
              <a:rPr lang="en-NZ" baseline="0" dirty="0" err="1" smtClean="0">
                <a:solidFill>
                  <a:schemeClr val="bg1"/>
                </a:solidFill>
              </a:rPr>
              <a:t>Soutelino</a:t>
            </a:r>
            <a:r>
              <a:rPr lang="en-NZ" baseline="0" dirty="0" smtClean="0">
                <a:solidFill>
                  <a:schemeClr val="bg1"/>
                </a:solidFill>
              </a:rPr>
              <a:t> and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baseline="0" dirty="0" smtClean="0">
                <a:solidFill>
                  <a:schemeClr val="bg1"/>
                </a:solidFill>
              </a:rPr>
              <a:t>Brett </a:t>
            </a:r>
            <a:r>
              <a:rPr lang="en-NZ" baseline="0" dirty="0" err="1" smtClean="0">
                <a:solidFill>
                  <a:schemeClr val="bg1"/>
                </a:solidFill>
              </a:rPr>
              <a:t>Beamsley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340903" y="5785165"/>
            <a:ext cx="7643333" cy="7548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7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Specialists in Oceanography and Meteorology</a:t>
            </a:r>
            <a:endParaRPr lang="en-NZ" sz="27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5" y="5181600"/>
            <a:ext cx="3444273" cy="144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7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 userDrawn="1"/>
        </p:nvSpPr>
        <p:spPr>
          <a:xfrm>
            <a:off x="110808" y="6554360"/>
            <a:ext cx="11984236" cy="312163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10086026" y="6520612"/>
            <a:ext cx="1957210" cy="3373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0"/>
            <a:r>
              <a:rPr lang="en-NZ" sz="1600" b="1" dirty="0" smtClean="0">
                <a:solidFill>
                  <a:schemeClr val="bg1"/>
                </a:solidFill>
                <a:latin typeface="+mn-lt"/>
              </a:rPr>
              <a:t>www.metocean.co.nz</a:t>
            </a:r>
            <a:endParaRPr lang="en-NZ" sz="24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202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259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110808" y="6554360"/>
            <a:ext cx="11984236" cy="312163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086026" y="6520612"/>
            <a:ext cx="1957210" cy="3373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0"/>
            <a:r>
              <a:rPr lang="en-NZ" sz="1600" b="1" dirty="0" smtClean="0">
                <a:solidFill>
                  <a:schemeClr val="bg1"/>
                </a:solidFill>
                <a:latin typeface="+mn-lt"/>
              </a:rPr>
              <a:t>www.metocean.co.nz</a:t>
            </a:r>
            <a:endParaRPr lang="en-NZ" sz="24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lang="en-NZ" dirty="0" smtClean="0"/>
              <a:t>   </a:t>
            </a:r>
            <a:endParaRPr lang="en-NZ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97" y="1809675"/>
            <a:ext cx="10058400" cy="442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3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110808" y="6554360"/>
            <a:ext cx="11984236" cy="312163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086026" y="6520612"/>
            <a:ext cx="1957210" cy="3373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0"/>
            <a:r>
              <a:rPr lang="en-NZ" sz="1600" b="1" dirty="0" smtClean="0">
                <a:solidFill>
                  <a:schemeClr val="bg1"/>
                </a:solidFill>
                <a:latin typeface="+mn-lt"/>
              </a:rPr>
              <a:t>www.metocean.co.nz</a:t>
            </a:r>
            <a:endParaRPr lang="en-NZ" sz="24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lang="en-NZ" dirty="0" smtClean="0"/>
              <a:t>   </a:t>
            </a:r>
            <a:endParaRPr lang="en-N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368" y="3498010"/>
            <a:ext cx="6517866" cy="1308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913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110808" y="6554360"/>
            <a:ext cx="11984236" cy="312163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086026" y="6520612"/>
            <a:ext cx="1957210" cy="3373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0"/>
            <a:r>
              <a:rPr lang="en-NZ" sz="1600" b="1" dirty="0" smtClean="0">
                <a:solidFill>
                  <a:schemeClr val="bg1"/>
                </a:solidFill>
                <a:latin typeface="+mn-lt"/>
              </a:rPr>
              <a:t>www.metocean.co.nz</a:t>
            </a:r>
            <a:endParaRPr lang="en-NZ" sz="24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lang="en-NZ" dirty="0" smtClean="0"/>
              <a:t>   </a:t>
            </a:r>
            <a:endParaRPr lang="en-NZ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41" y="2364106"/>
            <a:ext cx="11408570" cy="384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3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110808" y="6554360"/>
            <a:ext cx="11984236" cy="312163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086026" y="6520612"/>
            <a:ext cx="1957210" cy="3373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0"/>
            <a:r>
              <a:rPr lang="en-NZ" sz="1600" b="1" dirty="0" smtClean="0">
                <a:solidFill>
                  <a:schemeClr val="bg1"/>
                </a:solidFill>
                <a:latin typeface="+mn-lt"/>
              </a:rPr>
              <a:t>www.metocean.co.nz</a:t>
            </a:r>
            <a:endParaRPr lang="en-NZ" sz="24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lang="en-NZ" dirty="0" smtClean="0"/>
              <a:t>   </a:t>
            </a:r>
            <a:endParaRPr lang="en-NZ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538" y="1919251"/>
            <a:ext cx="4456776" cy="441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3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110808" y="6554360"/>
            <a:ext cx="11984236" cy="312163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086026" y="6520612"/>
            <a:ext cx="1957210" cy="3373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0"/>
            <a:r>
              <a:rPr lang="en-NZ" sz="1600" b="1" dirty="0" smtClean="0">
                <a:solidFill>
                  <a:schemeClr val="bg1"/>
                </a:solidFill>
                <a:latin typeface="+mn-lt"/>
              </a:rPr>
              <a:t>www.metocean.co.nz</a:t>
            </a:r>
            <a:endParaRPr lang="en-NZ" sz="24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lang="en-NZ" dirty="0" smtClean="0"/>
              <a:t>   </a:t>
            </a:r>
            <a:endParaRPr lang="en-NZ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790" y="683703"/>
            <a:ext cx="7750420" cy="572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3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110808" y="6554360"/>
            <a:ext cx="11984236" cy="312163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086026" y="6520612"/>
            <a:ext cx="1957210" cy="3373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0"/>
            <a:r>
              <a:rPr lang="en-NZ" sz="1600" b="1" dirty="0" smtClean="0">
                <a:solidFill>
                  <a:schemeClr val="bg1"/>
                </a:solidFill>
                <a:latin typeface="+mn-lt"/>
              </a:rPr>
              <a:t>www.metocean.co.nz</a:t>
            </a:r>
            <a:endParaRPr lang="en-NZ" sz="24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lang="en-NZ" dirty="0" smtClean="0"/>
              <a:t>   </a:t>
            </a:r>
            <a:endParaRPr lang="en-NZ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31" y="3958885"/>
            <a:ext cx="10058400" cy="23923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31" y="1320211"/>
            <a:ext cx="10058400" cy="239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3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110808" y="6554360"/>
            <a:ext cx="11984236" cy="312163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086026" y="6520612"/>
            <a:ext cx="1957210" cy="3373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0"/>
            <a:r>
              <a:rPr lang="en-NZ" sz="1600" b="1" dirty="0" smtClean="0">
                <a:solidFill>
                  <a:schemeClr val="bg1"/>
                </a:solidFill>
                <a:latin typeface="+mn-lt"/>
              </a:rPr>
              <a:t>www.metocean.co.nz</a:t>
            </a:r>
            <a:endParaRPr lang="en-NZ" sz="24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lang="en-NZ" dirty="0" smtClean="0"/>
              <a:t>  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6913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110808" y="6554360"/>
            <a:ext cx="11984236" cy="312163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086026" y="6520612"/>
            <a:ext cx="1957210" cy="3373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0"/>
            <a:r>
              <a:rPr lang="en-NZ" sz="1600" b="1" dirty="0" smtClean="0">
                <a:solidFill>
                  <a:schemeClr val="bg1"/>
                </a:solidFill>
                <a:latin typeface="+mn-lt"/>
              </a:rPr>
              <a:t>www.metocean.co.nz</a:t>
            </a:r>
            <a:endParaRPr lang="en-NZ" sz="24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199" y="365125"/>
            <a:ext cx="11057389" cy="662781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Outline</a:t>
            </a:r>
            <a:endParaRPr lang="en-NZ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63367" y="1115736"/>
            <a:ext cx="10515600" cy="501089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One thing at a time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please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28594" lvl="4">
              <a:spcBef>
                <a:spcPts val="1000"/>
              </a:spcBef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No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Paragraphs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28594" lvl="4">
              <a:spcBef>
                <a:spcPts val="1000"/>
              </a:spcBef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Use dark text on a light background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228594" lvl="4">
              <a:spcBef>
                <a:spcPts val="1000"/>
              </a:spcBef>
              <a:tabLst>
                <a:tab pos="268288" algn="l"/>
              </a:tabLst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Align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left or right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01468" y="5830349"/>
            <a:ext cx="4739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" dirty="0"/>
              <a:t>http://www.lifehack.org/articles/technology/10-tips-for-more-effective-powerpoint-presentations.html</a:t>
            </a:r>
          </a:p>
        </p:txBody>
      </p:sp>
    </p:spTree>
    <p:extLst>
      <p:ext uri="{BB962C8B-B14F-4D97-AF65-F5344CB8AC3E}">
        <p14:creationId xmlns:p14="http://schemas.microsoft.com/office/powerpoint/2010/main" val="401317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110808" y="6554360"/>
            <a:ext cx="11984236" cy="312163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086026" y="6520612"/>
            <a:ext cx="1957210" cy="3373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0"/>
            <a:r>
              <a:rPr lang="en-NZ" sz="1600" b="1" dirty="0" smtClean="0">
                <a:solidFill>
                  <a:schemeClr val="bg1"/>
                </a:solidFill>
                <a:latin typeface="+mn-lt"/>
              </a:rPr>
              <a:t>www.metocean.co.nz</a:t>
            </a:r>
            <a:endParaRPr lang="en-NZ" sz="24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lang="en-NZ" dirty="0" smtClean="0"/>
              <a:t>   </a:t>
            </a:r>
            <a:endParaRPr lang="en-NZ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31" y="1050682"/>
            <a:ext cx="9045737" cy="475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6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110808" y="6554360"/>
            <a:ext cx="11984236" cy="312163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086026" y="6520612"/>
            <a:ext cx="1957210" cy="3373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0"/>
            <a:r>
              <a:rPr lang="en-NZ" sz="1600" b="1" dirty="0" smtClean="0">
                <a:solidFill>
                  <a:schemeClr val="bg1"/>
                </a:solidFill>
                <a:latin typeface="+mn-lt"/>
              </a:rPr>
              <a:t>www.metocean.co.nz</a:t>
            </a:r>
            <a:endParaRPr lang="en-NZ" sz="24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lang="en-NZ" dirty="0" smtClean="0"/>
              <a:t>   </a:t>
            </a:r>
            <a:endParaRPr lang="en-NZ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34191" y="188956"/>
            <a:ext cx="11057389" cy="662781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Forcing Mechanisms</a:t>
            </a:r>
            <a:endParaRPr lang="en-NZ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42" y="753989"/>
            <a:ext cx="11646568" cy="1980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42" y="2950288"/>
            <a:ext cx="3406172" cy="336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77" y="2953935"/>
            <a:ext cx="3447875" cy="336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732088" y="1381081"/>
            <a:ext cx="5501058" cy="498054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Rossby Waves: ~10-30 days,  ~100-200 km</a:t>
            </a:r>
            <a:endParaRPr lang="en-NZ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611" y="2953936"/>
            <a:ext cx="2677071" cy="3362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>
            <a:off x="4932727" y="1879135"/>
            <a:ext cx="42532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48019" y="2123814"/>
            <a:ext cx="15100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934125" y="2048313"/>
            <a:ext cx="42518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943912" y="2217491"/>
            <a:ext cx="42420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itle 1"/>
          <p:cNvSpPr txBox="1">
            <a:spLocks/>
          </p:cNvSpPr>
          <p:nvPr/>
        </p:nvSpPr>
        <p:spPr>
          <a:xfrm>
            <a:off x="722152" y="1480121"/>
            <a:ext cx="687200" cy="662781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NZ</a:t>
            </a:r>
            <a:endParaRPr lang="en-NZ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1582610" y="2204909"/>
            <a:ext cx="687200" cy="662781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Chile</a:t>
            </a:r>
            <a:endParaRPr lang="en-NZ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907348" y="5075339"/>
            <a:ext cx="0" cy="2348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itle 1"/>
          <p:cNvSpPr txBox="1">
            <a:spLocks/>
          </p:cNvSpPr>
          <p:nvPr/>
        </p:nvSpPr>
        <p:spPr>
          <a:xfrm>
            <a:off x="1175988" y="5050172"/>
            <a:ext cx="848685" cy="662781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100 km</a:t>
            </a:r>
            <a:endParaRPr lang="en-NZ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2649839" y="5079508"/>
            <a:ext cx="1792065" cy="662781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Rossby Waves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3003259" y="5381562"/>
            <a:ext cx="6825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itle 1"/>
          <p:cNvSpPr txBox="1">
            <a:spLocks/>
          </p:cNvSpPr>
          <p:nvPr/>
        </p:nvSpPr>
        <p:spPr>
          <a:xfrm>
            <a:off x="1757815" y="5561850"/>
            <a:ext cx="1792065" cy="662781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Southland Current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5922276" y="4118995"/>
            <a:ext cx="0" cy="831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itle 1"/>
          <p:cNvSpPr txBox="1">
            <a:spLocks/>
          </p:cNvSpPr>
          <p:nvPr/>
        </p:nvSpPr>
        <p:spPr>
          <a:xfrm>
            <a:off x="5204102" y="4396505"/>
            <a:ext cx="848685" cy="662781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100 km</a:t>
            </a:r>
            <a:endParaRPr lang="en-NZ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4479721" y="2761039"/>
            <a:ext cx="2139193" cy="930117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Eddies +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topography +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Local BC instabilities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Southland current eddy</a:t>
            </a:r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8860171" y="2767022"/>
            <a:ext cx="2103792" cy="1351972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Coastal jets and waves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Frontal structures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Tides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Winds</a:t>
            </a:r>
          </a:p>
        </p:txBody>
      </p:sp>
    </p:spTree>
    <p:extLst>
      <p:ext uri="{BB962C8B-B14F-4D97-AF65-F5344CB8AC3E}">
        <p14:creationId xmlns:p14="http://schemas.microsoft.com/office/powerpoint/2010/main" val="306913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110808" y="6554360"/>
            <a:ext cx="11984236" cy="312163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086026" y="6520612"/>
            <a:ext cx="1957210" cy="3373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0"/>
            <a:r>
              <a:rPr lang="en-NZ" sz="1600" b="1" dirty="0" smtClean="0">
                <a:solidFill>
                  <a:schemeClr val="bg1"/>
                </a:solidFill>
                <a:latin typeface="+mn-lt"/>
              </a:rPr>
              <a:t>www.metocean.co.nz</a:t>
            </a:r>
            <a:endParaRPr lang="en-NZ" sz="24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lang="en-NZ" dirty="0" smtClean="0"/>
              <a:t>   </a:t>
            </a:r>
            <a:endParaRPr lang="en-NZ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199" y="365125"/>
            <a:ext cx="11057389" cy="662781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Hindcast Methodology</a:t>
            </a:r>
            <a:endParaRPr lang="en-NZ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81" y="2534919"/>
            <a:ext cx="11698950" cy="364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3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110808" y="6554360"/>
            <a:ext cx="11984236" cy="312163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086026" y="6520612"/>
            <a:ext cx="1957210" cy="3373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0"/>
            <a:r>
              <a:rPr lang="en-NZ" sz="1600" b="1" dirty="0" smtClean="0">
                <a:solidFill>
                  <a:schemeClr val="bg1"/>
                </a:solidFill>
                <a:latin typeface="+mn-lt"/>
              </a:rPr>
              <a:t>www.metocean.co.nz</a:t>
            </a:r>
            <a:endParaRPr lang="en-NZ" sz="24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lang="en-NZ" dirty="0" smtClean="0"/>
              <a:t>   </a:t>
            </a:r>
            <a:endParaRPr lang="en-NZ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199" y="365125"/>
            <a:ext cx="11057389" cy="662781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ROMS</a:t>
            </a:r>
            <a:endParaRPr lang="en-NZ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13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110808" y="6554360"/>
            <a:ext cx="11984236" cy="312163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086026" y="6520612"/>
            <a:ext cx="1957210" cy="3373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0"/>
            <a:r>
              <a:rPr lang="en-NZ" sz="1600" b="1" dirty="0" smtClean="0">
                <a:solidFill>
                  <a:schemeClr val="bg1"/>
                </a:solidFill>
                <a:latin typeface="+mn-lt"/>
              </a:rPr>
              <a:t>www.metocean.co.nz</a:t>
            </a:r>
            <a:endParaRPr lang="en-NZ" sz="24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lang="en-NZ" dirty="0" smtClean="0"/>
              <a:t>   </a:t>
            </a:r>
            <a:endParaRPr lang="en-NZ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55" y="2004777"/>
            <a:ext cx="10058400" cy="414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3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110808" y="6554360"/>
            <a:ext cx="11984236" cy="312163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086026" y="6520612"/>
            <a:ext cx="1957210" cy="3373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0"/>
            <a:r>
              <a:rPr lang="en-NZ" sz="1600" b="1" dirty="0" smtClean="0">
                <a:solidFill>
                  <a:schemeClr val="bg1"/>
                </a:solidFill>
                <a:latin typeface="+mn-lt"/>
              </a:rPr>
              <a:t>www.metocean.co.nz</a:t>
            </a:r>
            <a:endParaRPr lang="en-NZ" sz="24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lang="en-NZ" dirty="0" smtClean="0"/>
              <a:t>   </a:t>
            </a:r>
            <a:endParaRPr lang="en-N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854" y="1072979"/>
            <a:ext cx="8631892" cy="5185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913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110808" y="6554360"/>
            <a:ext cx="11984236" cy="312163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086026" y="6520612"/>
            <a:ext cx="1957210" cy="3373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0"/>
            <a:r>
              <a:rPr lang="en-NZ" sz="1600" b="1" dirty="0" smtClean="0">
                <a:solidFill>
                  <a:schemeClr val="bg1"/>
                </a:solidFill>
                <a:latin typeface="+mn-lt"/>
              </a:rPr>
              <a:t>www.metocean.co.nz</a:t>
            </a:r>
            <a:endParaRPr lang="en-NZ" sz="24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lang="en-NZ" dirty="0" smtClean="0"/>
              <a:t>   </a:t>
            </a:r>
            <a:endParaRPr lang="en-NZ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199" y="365125"/>
            <a:ext cx="11057389" cy="662781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Month animation</a:t>
            </a:r>
            <a:endParaRPr lang="en-NZ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13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</TotalTime>
  <Words>97</Words>
  <Application>Microsoft Office PowerPoint</Application>
  <PresentationFormat>Custom</PresentationFormat>
  <Paragraphs>56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Custom Design</vt:lpstr>
      <vt:lpstr>Office Theme</vt:lpstr>
      <vt:lpstr>PowerPoint Presentation</vt:lpstr>
      <vt:lpstr>PowerPoint Presentation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Moored Vessel Motion for Berth Safety</dc:title>
  <dc:creator>Thea Eytan</dc:creator>
  <cp:lastModifiedBy>rsoutelino</cp:lastModifiedBy>
  <cp:revision>55</cp:revision>
  <dcterms:created xsi:type="dcterms:W3CDTF">2013-08-02T04:28:45Z</dcterms:created>
  <dcterms:modified xsi:type="dcterms:W3CDTF">2015-09-10T05:50:49Z</dcterms:modified>
</cp:coreProperties>
</file>