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93" d="100"/>
          <a:sy n="93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7EA4B-3828-567D-4E6E-EF9F6BDAF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44D41B-C8AC-DCAC-8184-E37280B9B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EF289D-3D24-5E2A-A4D6-9E0109FB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F2C0-20A4-4512-A293-C2CFE6B1E7D1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4EE4D-FC6B-7B33-0873-5A3DFEA7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E26006-5E93-B598-F926-F8EFB384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0503-07AD-4F3A-B4D1-A90EC6853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8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9ADC6-4A68-0561-B39F-F586CB6A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66F983-D12E-6777-DE19-E34F307D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AF94FE-985C-1350-FEC9-0C42F790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F2C0-20A4-4512-A293-C2CFE6B1E7D1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0B0B2-52D2-3745-10C9-F5B94A54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F1E7B8-F634-A2A7-023E-C34E84F0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0503-07AD-4F3A-B4D1-A90EC6853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80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00240A-070A-CC0E-D6C4-15E8337ED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E80B05-4924-E425-FDB7-F40F0B3B2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FAD287-9E29-6146-146D-93609C1C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F2C0-20A4-4512-A293-C2CFE6B1E7D1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A8DFF-93F7-672C-D660-DEFF3ADC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7D30BB-633C-CEC8-8C66-131A7D6F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0503-07AD-4F3A-B4D1-A90EC6853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55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3CADB-90C4-48A6-E7D1-B0B5DA30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E7A4E-5062-66F3-C1CE-10A0D975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07C8B4-1B15-2E44-AC62-7945AF22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F2C0-20A4-4512-A293-C2CFE6B1E7D1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8AF44-6F81-D0C5-C6CC-EBCA2595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944133-2068-5CCD-C1D8-2D7584C2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0503-07AD-4F3A-B4D1-A90EC6853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07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0F805-1C32-6E1D-4B9D-0BF4425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F308C1-C7E8-5608-1293-51C08167C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07E82-6B06-687F-59ED-77EF6290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F2C0-20A4-4512-A293-C2CFE6B1E7D1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5CB92-368C-13E0-DE1C-FAB1D520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F0CA3-EB7A-2EF8-23B5-C95E0DB5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0503-07AD-4F3A-B4D1-A90EC6853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30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09F66-15F0-8BD8-8543-B1C12348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E99B40-E088-05AC-9B59-BB5823D17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03A3A-7B76-DCBA-5AB8-4B29982DB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C284D-6A64-3A60-A806-DFADDD88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F2C0-20A4-4512-A293-C2CFE6B1E7D1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4631F-9A8E-870D-C161-345265F1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2E24CC-021B-C3C9-518D-29707E38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0503-07AD-4F3A-B4D1-A90EC6853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14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7EF12-76E4-D880-D7A2-0A31A9FF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D7C3D6-CCE6-E129-13D2-C30074ED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2C211D-85FF-EF3C-CB3C-38DA76EC3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25B1B0-0198-DE6E-B6BC-3608B16FC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061C0F-15E4-83BD-CACD-0F626B9FA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2C4009-40D5-10EC-065D-5CD6B41E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F2C0-20A4-4512-A293-C2CFE6B1E7D1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A93804-7D0F-E312-0A65-73927B4F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E9B770-141C-2691-8E6E-135DAD68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0503-07AD-4F3A-B4D1-A90EC6853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32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D853F-5B5B-B32C-643D-FFCDF2EB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3978E8-2831-5BEE-F2CF-241069CD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F2C0-20A4-4512-A293-C2CFE6B1E7D1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A0B6D8-C788-6213-5B97-40BDFC01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79688B-EF67-E17D-15CB-58F6E996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0503-07AD-4F3A-B4D1-A90EC6853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9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F59DC5-145D-9ED4-F2D1-0025E1D4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F2C0-20A4-4512-A293-C2CFE6B1E7D1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F448FA-D497-8170-41D8-B9086568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B369F3-0308-5E89-5FA3-D1EADB67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0503-07AD-4F3A-B4D1-A90EC6853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9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D3B5E-F47A-D440-28BB-6D0D4049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CA24E-6E83-6DCF-8EF8-63A69C58E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64098C-DDA8-40CF-19B8-063296B82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2E9852-267D-542D-54A8-10E401C8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F2C0-20A4-4512-A293-C2CFE6B1E7D1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C8BD7A-566D-0954-5A14-D508E2C7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706464-A20A-26DD-76FA-B5BF990B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0503-07AD-4F3A-B4D1-A90EC6853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4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5FED2-F670-CBBC-B87E-B5D93952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E6299F-D407-8155-996B-2CF3A0379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3B479-9099-A827-F4BC-33044C39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328E89-69C2-91F1-DC0D-680ACC0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F2C0-20A4-4512-A293-C2CFE6B1E7D1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631922-1256-BA53-5662-5F082C0C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0E43EB-F44E-44D8-D549-2EA4C485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0503-07AD-4F3A-B4D1-A90EC6853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08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BA1BDA-7800-6754-F2E1-69552DAF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BD1431-92C3-E215-9CAD-F21982F7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E0AC0-CD58-9490-5236-4EF1E6A9A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F2C0-20A4-4512-A293-C2CFE6B1E7D1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53C9BC-CE82-2D53-FC64-BC3A4E403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C3581-BCEF-0D9A-538E-B9A30C2C8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0503-07AD-4F3A-B4D1-A90EC6853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45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DB6B4F6-E1F3-0DF1-51A4-731E7941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13" y="0"/>
            <a:ext cx="3871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15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Jose de Souza</dc:creator>
  <cp:lastModifiedBy>Ricardo de Souza</cp:lastModifiedBy>
  <cp:revision>1</cp:revision>
  <dcterms:created xsi:type="dcterms:W3CDTF">2023-10-11T20:50:28Z</dcterms:created>
  <dcterms:modified xsi:type="dcterms:W3CDTF">2023-10-11T20:51:18Z</dcterms:modified>
</cp:coreProperties>
</file>