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de Souza" userId="96a52e1fd73dae03" providerId="LiveId" clId="{7AFFD105-4530-4FF2-88C8-0642D4E2DC73}"/>
    <pc:docChg chg="undo custSel modSld">
      <pc:chgData name="Ricardo de Souza" userId="96a52e1fd73dae03" providerId="LiveId" clId="{7AFFD105-4530-4FF2-88C8-0642D4E2DC73}" dt="2023-11-13T11:22:18.510" v="86" actId="255"/>
      <pc:docMkLst>
        <pc:docMk/>
      </pc:docMkLst>
      <pc:sldChg chg="modSp mod">
        <pc:chgData name="Ricardo de Souza" userId="96a52e1fd73dae03" providerId="LiveId" clId="{7AFFD105-4530-4FF2-88C8-0642D4E2DC73}" dt="2023-11-13T11:17:55.842" v="27" actId="122"/>
        <pc:sldMkLst>
          <pc:docMk/>
          <pc:sldMk cId="3573358756" sldId="257"/>
        </pc:sldMkLst>
        <pc:spChg chg="mod">
          <ac:chgData name="Ricardo de Souza" userId="96a52e1fd73dae03" providerId="LiveId" clId="{7AFFD105-4530-4FF2-88C8-0642D4E2DC73}" dt="2023-11-13T11:17:55.842" v="27" actId="122"/>
          <ac:spMkLst>
            <pc:docMk/>
            <pc:sldMk cId="3573358756" sldId="257"/>
            <ac:spMk id="49" creationId="{144EB999-AE9C-720B-8C2C-F0D4B603823A}"/>
          </ac:spMkLst>
        </pc:spChg>
      </pc:sldChg>
      <pc:sldChg chg="addSp delSp modSp mod">
        <pc:chgData name="Ricardo de Souza" userId="96a52e1fd73dae03" providerId="LiveId" clId="{7AFFD105-4530-4FF2-88C8-0642D4E2DC73}" dt="2023-11-13T11:22:18.510" v="86" actId="255"/>
        <pc:sldMkLst>
          <pc:docMk/>
          <pc:sldMk cId="3133055350" sldId="258"/>
        </pc:sldMkLst>
        <pc:spChg chg="mod">
          <ac:chgData name="Ricardo de Souza" userId="96a52e1fd73dae03" providerId="LiveId" clId="{7AFFD105-4530-4FF2-88C8-0642D4E2DC73}" dt="2023-11-13T11:17:40.561" v="25" actId="1076"/>
          <ac:spMkLst>
            <pc:docMk/>
            <pc:sldMk cId="3133055350" sldId="258"/>
            <ac:spMk id="2" creationId="{6B418DC4-3B02-53E7-7F60-383F9B05A5B3}"/>
          </ac:spMkLst>
        </pc:spChg>
        <pc:spChg chg="mod">
          <ac:chgData name="Ricardo de Souza" userId="96a52e1fd73dae03" providerId="LiveId" clId="{7AFFD105-4530-4FF2-88C8-0642D4E2DC73}" dt="2023-11-13T11:22:18.510" v="86" actId="255"/>
          <ac:spMkLst>
            <pc:docMk/>
            <pc:sldMk cId="3133055350" sldId="258"/>
            <ac:spMk id="5" creationId="{61060B4A-6E55-2938-3213-7725EB3F1420}"/>
          </ac:spMkLst>
        </pc:spChg>
        <pc:spChg chg="add mod">
          <ac:chgData name="Ricardo de Souza" userId="96a52e1fd73dae03" providerId="LiveId" clId="{7AFFD105-4530-4FF2-88C8-0642D4E2DC73}" dt="2023-11-13T11:19:07.763" v="36" actId="207"/>
          <ac:spMkLst>
            <pc:docMk/>
            <pc:sldMk cId="3133055350" sldId="258"/>
            <ac:spMk id="9" creationId="{C35D8D4C-5E18-7170-7B74-DED34D744019}"/>
          </ac:spMkLst>
        </pc:spChg>
        <pc:spChg chg="add mod">
          <ac:chgData name="Ricardo de Souza" userId="96a52e1fd73dae03" providerId="LiveId" clId="{7AFFD105-4530-4FF2-88C8-0642D4E2DC73}" dt="2023-11-13T11:19:45.757" v="42" actId="1076"/>
          <ac:spMkLst>
            <pc:docMk/>
            <pc:sldMk cId="3133055350" sldId="258"/>
            <ac:spMk id="11" creationId="{A8DA61FF-91F7-A28A-D00F-D4B1D8259F89}"/>
          </ac:spMkLst>
        </pc:spChg>
        <pc:spChg chg="add mod">
          <ac:chgData name="Ricardo de Souza" userId="96a52e1fd73dae03" providerId="LiveId" clId="{7AFFD105-4530-4FF2-88C8-0642D4E2DC73}" dt="2023-11-13T11:20:00.327" v="46" actId="207"/>
          <ac:spMkLst>
            <pc:docMk/>
            <pc:sldMk cId="3133055350" sldId="258"/>
            <ac:spMk id="13" creationId="{590BEE53-6D96-0DA1-B12A-D58ECD0ABB5D}"/>
          </ac:spMkLst>
        </pc:spChg>
        <pc:spChg chg="add del mod">
          <ac:chgData name="Ricardo de Souza" userId="96a52e1fd73dae03" providerId="LiveId" clId="{7AFFD105-4530-4FF2-88C8-0642D4E2DC73}" dt="2023-11-13T11:20:25.764" v="49" actId="478"/>
          <ac:spMkLst>
            <pc:docMk/>
            <pc:sldMk cId="3133055350" sldId="258"/>
            <ac:spMk id="14" creationId="{4AA1F436-F437-CCC5-8EB9-E947528F7D80}"/>
          </ac:spMkLst>
        </pc:spChg>
        <pc:spChg chg="add mod">
          <ac:chgData name="Ricardo de Souza" userId="96a52e1fd73dae03" providerId="LiveId" clId="{7AFFD105-4530-4FF2-88C8-0642D4E2DC73}" dt="2023-11-13T11:21:25.605" v="59" actId="207"/>
          <ac:spMkLst>
            <pc:docMk/>
            <pc:sldMk cId="3133055350" sldId="258"/>
            <ac:spMk id="20" creationId="{ABAE2430-D074-B09D-A892-5DF6CB53D707}"/>
          </ac:spMkLst>
        </pc:spChg>
        <pc:cxnChg chg="add mod">
          <ac:chgData name="Ricardo de Souza" userId="96a52e1fd73dae03" providerId="LiveId" clId="{7AFFD105-4530-4FF2-88C8-0642D4E2DC73}" dt="2023-11-13T11:18:59.468" v="35" actId="208"/>
          <ac:cxnSpMkLst>
            <pc:docMk/>
            <pc:sldMk cId="3133055350" sldId="258"/>
            <ac:cxnSpMk id="6" creationId="{FCCFF56C-E867-7035-62DC-D61BDEBBE3FF}"/>
          </ac:cxnSpMkLst>
        </pc:cxnChg>
        <pc:cxnChg chg="del mod">
          <ac:chgData name="Ricardo de Souza" userId="96a52e1fd73dae03" providerId="LiveId" clId="{7AFFD105-4530-4FF2-88C8-0642D4E2DC73}" dt="2023-11-13T11:17:01.078" v="16" actId="478"/>
          <ac:cxnSpMkLst>
            <pc:docMk/>
            <pc:sldMk cId="3133055350" sldId="258"/>
            <ac:cxnSpMk id="12" creationId="{A5FB537A-FA22-7968-B53A-D4FC1951AEF3}"/>
          </ac:cxnSpMkLst>
        </pc:cxnChg>
        <pc:cxnChg chg="del">
          <ac:chgData name="Ricardo de Souza" userId="96a52e1fd73dae03" providerId="LiveId" clId="{7AFFD105-4530-4FF2-88C8-0642D4E2DC73}" dt="2023-11-13T11:17:11.167" v="17" actId="478"/>
          <ac:cxnSpMkLst>
            <pc:docMk/>
            <pc:sldMk cId="3133055350" sldId="258"/>
            <ac:cxnSpMk id="15" creationId="{4BC76932-FC24-F899-CEF5-8714A92CB72B}"/>
          </ac:cxnSpMkLst>
        </pc:cxnChg>
        <pc:cxnChg chg="del">
          <ac:chgData name="Ricardo de Souza" userId="96a52e1fd73dae03" providerId="LiveId" clId="{7AFFD105-4530-4FF2-88C8-0642D4E2DC73}" dt="2023-11-13T11:17:12.441" v="18" actId="478"/>
          <ac:cxnSpMkLst>
            <pc:docMk/>
            <pc:sldMk cId="3133055350" sldId="258"/>
            <ac:cxnSpMk id="16" creationId="{229B0958-1B20-AC57-0612-8EBB4CCB2A30}"/>
          </ac:cxnSpMkLst>
        </pc:cxnChg>
        <pc:cxnChg chg="del">
          <ac:chgData name="Ricardo de Souza" userId="96a52e1fd73dae03" providerId="LiveId" clId="{7AFFD105-4530-4FF2-88C8-0642D4E2DC73}" dt="2023-11-13T11:17:13.467" v="19" actId="478"/>
          <ac:cxnSpMkLst>
            <pc:docMk/>
            <pc:sldMk cId="3133055350" sldId="258"/>
            <ac:cxnSpMk id="17" creationId="{1C9000D0-53F5-AD38-2C94-1C19F7523A02}"/>
          </ac:cxnSpMkLst>
        </pc:cxnChg>
        <pc:cxnChg chg="del">
          <ac:chgData name="Ricardo de Souza" userId="96a52e1fd73dae03" providerId="LiveId" clId="{7AFFD105-4530-4FF2-88C8-0642D4E2DC73}" dt="2023-11-13T11:17:14.523" v="20" actId="478"/>
          <ac:cxnSpMkLst>
            <pc:docMk/>
            <pc:sldMk cId="3133055350" sldId="258"/>
            <ac:cxnSpMk id="18" creationId="{14301032-FA57-6244-7650-0747F5B301B0}"/>
          </ac:cxnSpMkLst>
        </pc:cxnChg>
        <pc:cxnChg chg="mod">
          <ac:chgData name="Ricardo de Souza" userId="96a52e1fd73dae03" providerId="LiveId" clId="{7AFFD105-4530-4FF2-88C8-0642D4E2DC73}" dt="2023-11-13T11:21:33.466" v="60" actId="208"/>
          <ac:cxnSpMkLst>
            <pc:docMk/>
            <pc:sldMk cId="3133055350" sldId="258"/>
            <ac:cxnSpMk id="19" creationId="{6DA98DC6-D410-4D39-1A71-4CD8B06C2029}"/>
          </ac:cxnSpMkLst>
        </pc:cxnChg>
      </pc:sldChg>
    </pc:docChg>
  </pc:docChgLst>
  <pc:docChgLst>
    <pc:chgData name="Ricardo de Souza" userId="96a52e1fd73dae03" providerId="LiveId" clId="{1A537FF1-4651-4348-8CED-25E28DE3B969}"/>
    <pc:docChg chg="custSel modSld">
      <pc:chgData name="Ricardo de Souza" userId="96a52e1fd73dae03" providerId="LiveId" clId="{1A537FF1-4651-4348-8CED-25E28DE3B969}" dt="2023-12-26T18:30:28.985" v="0" actId="313"/>
      <pc:docMkLst>
        <pc:docMk/>
      </pc:docMkLst>
      <pc:sldChg chg="modSp mod">
        <pc:chgData name="Ricardo de Souza" userId="96a52e1fd73dae03" providerId="LiveId" clId="{1A537FF1-4651-4348-8CED-25E28DE3B969}" dt="2023-12-26T18:30:28.985" v="0" actId="313"/>
        <pc:sldMkLst>
          <pc:docMk/>
          <pc:sldMk cId="3133055350" sldId="258"/>
        </pc:sldMkLst>
        <pc:spChg chg="mod">
          <ac:chgData name="Ricardo de Souza" userId="96a52e1fd73dae03" providerId="LiveId" clId="{1A537FF1-4651-4348-8CED-25E28DE3B969}" dt="2023-12-26T18:30:28.985" v="0" actId="313"/>
          <ac:spMkLst>
            <pc:docMk/>
            <pc:sldMk cId="3133055350" sldId="258"/>
            <ac:spMk id="8" creationId="{D07DDE39-8247-4211-CC49-1732B93536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D5D62-0E27-E594-1EDB-065071FD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DC3EF-151D-E7D7-A164-9D35D6B2C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C97E5-B892-177A-1EC9-F673A85D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E0A01-B3AE-4223-05F6-FD75920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71DA8-9350-C1DC-F4C8-0FB18330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97CE-BB04-9556-4A65-F46F1F45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123169-0C59-C162-2800-2D3B3F9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945E2-995F-C863-416B-3016D91D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37B17-06F6-FB20-2AE0-FDCFFDA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7918C-A42D-0EF3-F090-C2945B15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1A9D30-82AA-BEA4-2342-A8138968E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8FC370-8C42-BA04-B700-1B35A8C02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92733-8BE2-7399-FC32-2DC75EFD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95FD7-E7E5-A194-0023-5570FE5A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B1E19-BC3B-CD55-8BCB-576C1EE5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A3C3-6DAC-5F2B-F6A7-F69619E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5CFC5-7580-9AD6-56D4-A51D72D8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0DA2B-B9D1-CB35-B3D1-6859347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E22E40-A55A-A362-BB90-76EFA606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63F75-2547-ADB4-DD29-08ACBF83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BD099-6293-D39B-1D7D-E578EA65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84D6B-7147-C9C7-9064-6662AE88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3A710-83F7-279B-DEB4-2167CADE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3E8A4-D403-8E07-5D5D-B9269A9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8D2F9-2664-C4DE-67A8-C7021FC6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1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1253C-2FCB-E082-21AF-91BE2ED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20AA8-5680-2845-9D6D-F7FDA754A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2504B-A082-EE29-F9F7-E609E22C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329F4E-A1FE-E325-E6A2-960D0A40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D6BF83-5E9E-BC81-823D-86BF082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064E2D-890D-7CBD-DCA3-A83046FC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7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4DFDC-8036-FCD9-DE60-83649E4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66EFB-DD14-3D4C-6F81-EA158F4D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EC7B5-E74A-C552-81FE-22859537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7A54C7-8439-A00D-8392-9A620062C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0A2BE6-AA71-2762-ACDD-F3BD37584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83F592-157F-2EAA-5F89-53AAEBFF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271D2F-0367-062D-A676-B6C02F17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011E2F-F6F6-BC82-0F05-1E156EC2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0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80A02-563F-393C-4B23-26DA082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A7E3E9-7E48-5C60-C12E-14B0FCBF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7E2F82-5971-F8FC-FEBC-D510F1D4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8623E-4C0E-CA7A-FC20-8CAF95A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6C9E15-E055-773C-13FC-F72A71AF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53FF9C-04B5-387F-3548-70E0FEA8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F847BC-6721-307B-7344-E26DADB6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C3928-5B2E-373E-2C0A-A15D0A55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D411D-0A19-E42E-1CCA-5D26227A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A01895-CEBC-B09D-1DEA-4F341C4DB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043BD1-CDC9-A726-3684-1113275B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268404-5065-E21D-B474-A47379D6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D056E4-3934-D4C4-FC16-0E523D16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E2773-EDE9-0013-146E-04B04C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06A2F5-4FA1-0393-ADC1-1C2A028C8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66F0C-71AB-70C0-E22C-B67D79A9B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B4A71-7B75-31DF-0BF7-B21D14BF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48E015-7588-9FC4-AC68-463FB850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557B1F-6851-8F6A-BA6F-6C3423D3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8C466B-A20A-6E01-67F6-776352A4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E4C11B-67C1-C71D-B8AC-DECABBA8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695B5-5F4B-53E2-1B45-B850F94EF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345C-86A1-4774-BEA6-9229E796E3B7}" type="datetimeFigureOut">
              <a:rPr lang="pt-BR" smtClean="0"/>
              <a:t>26/12/2023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8622D-9730-85C0-0179-66C5EDFD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BC8C3-2E5E-5D5E-D971-CF986E56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5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A180A9-5771-6B0A-1179-10BE22E952ED}"/>
              </a:ext>
            </a:extLst>
          </p:cNvPr>
          <p:cNvSpPr/>
          <p:nvPr/>
        </p:nvSpPr>
        <p:spPr>
          <a:xfrm>
            <a:off x="274060" y="231726"/>
            <a:ext cx="3657600" cy="2533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Avaliação Básica:</a:t>
            </a:r>
          </a:p>
          <a:p>
            <a:r>
              <a:rPr lang="pt-BR" dirty="0">
                <a:solidFill>
                  <a:schemeClr val="tx1"/>
                </a:solidFill>
              </a:rPr>
              <a:t>História</a:t>
            </a:r>
          </a:p>
          <a:p>
            <a:r>
              <a:rPr lang="pt-BR" dirty="0">
                <a:solidFill>
                  <a:schemeClr val="tx1"/>
                </a:solidFill>
              </a:rPr>
              <a:t>Diário miccional</a:t>
            </a:r>
          </a:p>
          <a:p>
            <a:r>
              <a:rPr lang="pt-BR" dirty="0">
                <a:solidFill>
                  <a:schemeClr val="tx1"/>
                </a:solidFill>
              </a:rPr>
              <a:t>Resíduo pós-miccional</a:t>
            </a:r>
          </a:p>
          <a:p>
            <a:r>
              <a:rPr lang="pt-BR" dirty="0">
                <a:solidFill>
                  <a:schemeClr val="tx1"/>
                </a:solidFill>
              </a:rPr>
              <a:t>Exame físico</a:t>
            </a:r>
          </a:p>
          <a:p>
            <a:r>
              <a:rPr lang="pt-BR" dirty="0">
                <a:solidFill>
                  <a:schemeClr val="tx1"/>
                </a:solidFill>
              </a:rPr>
              <a:t>EAS, </a:t>
            </a:r>
            <a:r>
              <a:rPr lang="pt-BR" dirty="0" err="1">
                <a:solidFill>
                  <a:schemeClr val="tx1"/>
                </a:solidFill>
              </a:rPr>
              <a:t>cutura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Questionário de sintomas</a:t>
            </a:r>
          </a:p>
          <a:p>
            <a:r>
              <a:rPr lang="pt-BR" dirty="0">
                <a:solidFill>
                  <a:schemeClr val="tx1"/>
                </a:solidFill>
              </a:rPr>
              <a:t>Avaliação da 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C18045D-22CC-59E5-1AD4-9870E2FB0B4B}"/>
              </a:ext>
            </a:extLst>
          </p:cNvPr>
          <p:cNvCxnSpPr>
            <a:cxnSpLocks/>
          </p:cNvCxnSpPr>
          <p:nvPr/>
        </p:nvCxnSpPr>
        <p:spPr>
          <a:xfrm>
            <a:off x="1222872" y="2853369"/>
            <a:ext cx="0" cy="487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86E13B-0B56-A866-174C-8D77D974A48D}"/>
              </a:ext>
            </a:extLst>
          </p:cNvPr>
          <p:cNvSpPr txBox="1"/>
          <p:nvPr/>
        </p:nvSpPr>
        <p:spPr>
          <a:xfrm>
            <a:off x="380082" y="3340865"/>
            <a:ext cx="168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SBD complicada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7E65DB0-3630-2DC5-1019-F5104DF39BCB}"/>
              </a:ext>
            </a:extLst>
          </p:cNvPr>
          <p:cNvCxnSpPr/>
          <p:nvPr/>
        </p:nvCxnSpPr>
        <p:spPr>
          <a:xfrm>
            <a:off x="1222872" y="3710197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4FD430-EA56-DAA9-DED1-3F5511ACD451}"/>
              </a:ext>
            </a:extLst>
          </p:cNvPr>
          <p:cNvSpPr/>
          <p:nvPr/>
        </p:nvSpPr>
        <p:spPr>
          <a:xfrm>
            <a:off x="274060" y="4285828"/>
            <a:ext cx="2579309" cy="18973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Considerar:</a:t>
            </a:r>
          </a:p>
          <a:p>
            <a:r>
              <a:rPr lang="pt-BR" dirty="0"/>
              <a:t>Imagem</a:t>
            </a:r>
          </a:p>
          <a:p>
            <a:r>
              <a:rPr lang="pt-BR" dirty="0"/>
              <a:t>Cistoscopia</a:t>
            </a:r>
          </a:p>
          <a:p>
            <a:r>
              <a:rPr lang="pt-BR" dirty="0"/>
              <a:t>Urodinâmica</a:t>
            </a:r>
          </a:p>
          <a:p>
            <a:r>
              <a:rPr lang="pt-BR" dirty="0"/>
              <a:t>Laparoscopia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53F4116-8330-A9E0-B6C5-265C4E41E085}"/>
              </a:ext>
            </a:extLst>
          </p:cNvPr>
          <p:cNvCxnSpPr>
            <a:cxnSpLocks/>
          </p:cNvCxnSpPr>
          <p:nvPr/>
        </p:nvCxnSpPr>
        <p:spPr>
          <a:xfrm>
            <a:off x="3672764" y="2864519"/>
            <a:ext cx="0" cy="487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616340-0CCF-60C6-B548-8E4491D0ABE8}"/>
              </a:ext>
            </a:extLst>
          </p:cNvPr>
          <p:cNvSpPr txBox="1"/>
          <p:nvPr/>
        </p:nvSpPr>
        <p:spPr>
          <a:xfrm>
            <a:off x="3402170" y="3352015"/>
            <a:ext cx="54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ITU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CA21D0D-2AF1-B05C-948D-AAF991951B08}"/>
              </a:ext>
            </a:extLst>
          </p:cNvPr>
          <p:cNvCxnSpPr/>
          <p:nvPr/>
        </p:nvCxnSpPr>
        <p:spPr>
          <a:xfrm>
            <a:off x="3672764" y="3721347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F2CB972-D66A-CC60-401B-A9CB04A54BCF}"/>
              </a:ext>
            </a:extLst>
          </p:cNvPr>
          <p:cNvSpPr/>
          <p:nvPr/>
        </p:nvSpPr>
        <p:spPr>
          <a:xfrm>
            <a:off x="3025491" y="4330428"/>
            <a:ext cx="1465241" cy="4847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Tratar e revisar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1E83B5C-AB70-795A-A53F-A24644FB7AA0}"/>
              </a:ext>
            </a:extLst>
          </p:cNvPr>
          <p:cNvCxnSpPr>
            <a:cxnSpLocks/>
          </p:cNvCxnSpPr>
          <p:nvPr/>
        </p:nvCxnSpPr>
        <p:spPr>
          <a:xfrm>
            <a:off x="4144653" y="2069655"/>
            <a:ext cx="18705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07788A8-CF3B-4CFA-13C9-1128E64A8A65}"/>
              </a:ext>
            </a:extLst>
          </p:cNvPr>
          <p:cNvCxnSpPr/>
          <p:nvPr/>
        </p:nvCxnSpPr>
        <p:spPr>
          <a:xfrm>
            <a:off x="6015210" y="2069655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366F105-546D-B0CF-10A9-3250CF629B82}"/>
              </a:ext>
            </a:extLst>
          </p:cNvPr>
          <p:cNvSpPr/>
          <p:nvPr/>
        </p:nvSpPr>
        <p:spPr>
          <a:xfrm>
            <a:off x="4832734" y="2623531"/>
            <a:ext cx="2335573" cy="4847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Cistoscopia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921595C-5F22-23B6-0BD2-25474C890FE1}"/>
              </a:ext>
            </a:extLst>
          </p:cNvPr>
          <p:cNvSpPr/>
          <p:nvPr/>
        </p:nvSpPr>
        <p:spPr>
          <a:xfrm>
            <a:off x="4832733" y="3642719"/>
            <a:ext cx="2335573" cy="4847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Úlcera de </a:t>
            </a:r>
            <a:r>
              <a:rPr lang="pt-BR" dirty="0" err="1"/>
              <a:t>Hunner</a:t>
            </a:r>
            <a:r>
              <a:rPr lang="pt-BR" dirty="0"/>
              <a:t>?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02C7591-F58B-068E-6169-765ACF49E1CB}"/>
              </a:ext>
            </a:extLst>
          </p:cNvPr>
          <p:cNvCxnSpPr>
            <a:cxnSpLocks/>
          </p:cNvCxnSpPr>
          <p:nvPr/>
        </p:nvCxnSpPr>
        <p:spPr>
          <a:xfrm>
            <a:off x="5976649" y="3225455"/>
            <a:ext cx="0" cy="300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4CCF41-ECEA-0F7A-7EAC-71AD7F0904BC}"/>
              </a:ext>
            </a:extLst>
          </p:cNvPr>
          <p:cNvCxnSpPr/>
          <p:nvPr/>
        </p:nvCxnSpPr>
        <p:spPr>
          <a:xfrm>
            <a:off x="6015210" y="4206089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52F7385-C74A-7163-54CC-F00BD3E05C41}"/>
              </a:ext>
            </a:extLst>
          </p:cNvPr>
          <p:cNvSpPr/>
          <p:nvPr/>
        </p:nvSpPr>
        <p:spPr>
          <a:xfrm>
            <a:off x="4832732" y="4809947"/>
            <a:ext cx="2335573" cy="132699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Fulguração</a:t>
            </a:r>
          </a:p>
          <a:p>
            <a:pPr algn="ctr"/>
            <a:r>
              <a:rPr lang="pt-BR" dirty="0"/>
              <a:t>ou </a:t>
            </a:r>
          </a:p>
          <a:p>
            <a:pPr algn="ctr"/>
            <a:r>
              <a:rPr lang="pt-BR" dirty="0"/>
              <a:t>Injeção de </a:t>
            </a:r>
            <a:r>
              <a:rPr lang="pt-BR" dirty="0" err="1"/>
              <a:t>Trianciclona</a:t>
            </a:r>
            <a:endParaRPr lang="pt-BR" dirty="0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B6A2B28-F983-8A11-0C66-5A04D01AF990}"/>
              </a:ext>
            </a:extLst>
          </p:cNvPr>
          <p:cNvCxnSpPr>
            <a:cxnSpLocks/>
          </p:cNvCxnSpPr>
          <p:nvPr/>
        </p:nvCxnSpPr>
        <p:spPr>
          <a:xfrm>
            <a:off x="7346415" y="5473442"/>
            <a:ext cx="12467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4554B05-02D4-B9BA-00A3-3AAB10AF208B}"/>
              </a:ext>
            </a:extLst>
          </p:cNvPr>
          <p:cNvSpPr/>
          <p:nvPr/>
        </p:nvSpPr>
        <p:spPr>
          <a:xfrm>
            <a:off x="8789626" y="5255923"/>
            <a:ext cx="2335573" cy="4847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Ciclosporina oral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ED65876-C5F3-BA8D-9A59-8703E36743D6}"/>
              </a:ext>
            </a:extLst>
          </p:cNvPr>
          <p:cNvSpPr txBox="1"/>
          <p:nvPr/>
        </p:nvSpPr>
        <p:spPr>
          <a:xfrm>
            <a:off x="6015210" y="42681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21D561-DDAD-363B-7143-57332D95BBFB}"/>
              </a:ext>
            </a:extLst>
          </p:cNvPr>
          <p:cNvCxnSpPr>
            <a:cxnSpLocks/>
          </p:cNvCxnSpPr>
          <p:nvPr/>
        </p:nvCxnSpPr>
        <p:spPr>
          <a:xfrm flipV="1">
            <a:off x="8549092" y="800454"/>
            <a:ext cx="0" cy="3099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7B45FD-EF8F-F3CA-2EA9-F55E3E5406FD}"/>
              </a:ext>
            </a:extLst>
          </p:cNvPr>
          <p:cNvCxnSpPr>
            <a:cxnSpLocks/>
          </p:cNvCxnSpPr>
          <p:nvPr/>
        </p:nvCxnSpPr>
        <p:spPr>
          <a:xfrm>
            <a:off x="7293644" y="3885087"/>
            <a:ext cx="12554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56D83EF-9594-716D-FC20-779033F6ACE3}"/>
              </a:ext>
            </a:extLst>
          </p:cNvPr>
          <p:cNvSpPr txBox="1"/>
          <p:nvPr/>
        </p:nvSpPr>
        <p:spPr>
          <a:xfrm>
            <a:off x="7524520" y="3458053"/>
            <a:ext cx="61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881AF82-4A37-6C23-0643-44D4F880A2AA}"/>
              </a:ext>
            </a:extLst>
          </p:cNvPr>
          <p:cNvCxnSpPr>
            <a:cxnSpLocks/>
          </p:cNvCxnSpPr>
          <p:nvPr/>
        </p:nvCxnSpPr>
        <p:spPr>
          <a:xfrm>
            <a:off x="4144653" y="800454"/>
            <a:ext cx="5252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144EB999-AE9C-720B-8C2C-F0D4B603823A}"/>
              </a:ext>
            </a:extLst>
          </p:cNvPr>
          <p:cNvSpPr/>
          <p:nvPr/>
        </p:nvSpPr>
        <p:spPr>
          <a:xfrm>
            <a:off x="9610381" y="56817"/>
            <a:ext cx="2247440" cy="148727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/>
              <a:t>SBD NÃO complicada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56FE093-96FF-7D72-B51E-B6035E4FAE4F}"/>
              </a:ext>
            </a:extLst>
          </p:cNvPr>
          <p:cNvSpPr txBox="1"/>
          <p:nvPr/>
        </p:nvSpPr>
        <p:spPr>
          <a:xfrm>
            <a:off x="5343181" y="473725"/>
            <a:ext cx="233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SBD não complicada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897C48C-5413-AA15-66C1-6205AED21E24}"/>
              </a:ext>
            </a:extLst>
          </p:cNvPr>
          <p:cNvSpPr txBox="1"/>
          <p:nvPr/>
        </p:nvSpPr>
        <p:spPr>
          <a:xfrm>
            <a:off x="4144653" y="1604111"/>
            <a:ext cx="20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Suspeita de </a:t>
            </a:r>
            <a:r>
              <a:rPr lang="pt-BR" dirty="0" err="1"/>
              <a:t>Hunner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BA66695-2287-9439-CD7F-7891A387840D}"/>
              </a:ext>
            </a:extLst>
          </p:cNvPr>
          <p:cNvSpPr txBox="1"/>
          <p:nvPr/>
        </p:nvSpPr>
        <p:spPr>
          <a:xfrm>
            <a:off x="7364774" y="5021884"/>
            <a:ext cx="14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Persistente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D2E2EDF-2C72-6051-BF36-DDB50AE0BCDC}"/>
              </a:ext>
            </a:extLst>
          </p:cNvPr>
          <p:cNvSpPr txBox="1"/>
          <p:nvPr/>
        </p:nvSpPr>
        <p:spPr>
          <a:xfrm>
            <a:off x="7346415" y="5541008"/>
            <a:ext cx="14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Refratária </a:t>
            </a:r>
          </a:p>
        </p:txBody>
      </p:sp>
    </p:spTree>
    <p:extLst>
      <p:ext uri="{BB962C8B-B14F-4D97-AF65-F5344CB8AC3E}">
        <p14:creationId xmlns:p14="http://schemas.microsoft.com/office/powerpoint/2010/main" val="35733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B418DC4-3B02-53E7-7F60-383F9B05A5B3}"/>
              </a:ext>
            </a:extLst>
          </p:cNvPr>
          <p:cNvSpPr txBox="1"/>
          <p:nvPr/>
        </p:nvSpPr>
        <p:spPr>
          <a:xfrm>
            <a:off x="83100" y="634497"/>
            <a:ext cx="226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SBD NÃO complicada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A5E551-5DCF-B327-E242-63D04329AF74}"/>
              </a:ext>
            </a:extLst>
          </p:cNvPr>
          <p:cNvSpPr/>
          <p:nvPr/>
        </p:nvSpPr>
        <p:spPr>
          <a:xfrm>
            <a:off x="2368625" y="148080"/>
            <a:ext cx="4560986" cy="16807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/>
              <a:t>Modificação comportamental e não farmacológica:</a:t>
            </a:r>
          </a:p>
          <a:p>
            <a:endParaRPr lang="pt-BR" sz="1600" b="1" dirty="0"/>
          </a:p>
          <a:p>
            <a:r>
              <a:rPr lang="pt-BR" sz="1600" dirty="0"/>
              <a:t>Educação</a:t>
            </a:r>
          </a:p>
          <a:p>
            <a:r>
              <a:rPr lang="pt-BR" sz="1600" dirty="0"/>
              <a:t>Modificação comportamental e alto-cuidado</a:t>
            </a:r>
          </a:p>
          <a:p>
            <a:r>
              <a:rPr lang="pt-BR" sz="1600" dirty="0"/>
              <a:t>Controle do estresse</a:t>
            </a:r>
          </a:p>
          <a:p>
            <a:r>
              <a:rPr lang="pt-BR" sz="1600" dirty="0"/>
              <a:t>Fisioterapia</a:t>
            </a:r>
          </a:p>
          <a:p>
            <a:r>
              <a:rPr lang="pt-BR" sz="1600" dirty="0"/>
              <a:t>Tratamento multimodal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060B4A-6E55-2938-3213-7725EB3F1420}"/>
              </a:ext>
            </a:extLst>
          </p:cNvPr>
          <p:cNvSpPr/>
          <p:nvPr/>
        </p:nvSpPr>
        <p:spPr>
          <a:xfrm>
            <a:off x="2368626" y="1973637"/>
            <a:ext cx="4560986" cy="12212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/>
          </a:p>
          <a:p>
            <a:r>
              <a:rPr lang="pt-BR" sz="1500" b="1" dirty="0">
                <a:solidFill>
                  <a:schemeClr val="bg1"/>
                </a:solidFill>
              </a:rPr>
              <a:t>Medicações orais:</a:t>
            </a:r>
          </a:p>
          <a:p>
            <a:endParaRPr lang="pt-BR" sz="1500" dirty="0">
              <a:solidFill>
                <a:schemeClr val="bg1"/>
              </a:solidFill>
            </a:endParaRPr>
          </a:p>
          <a:p>
            <a:r>
              <a:rPr lang="pt-BR" sz="1500" dirty="0">
                <a:solidFill>
                  <a:schemeClr val="bg1"/>
                </a:solidFill>
              </a:rPr>
              <a:t>Amitriptilina, Cimetidina, </a:t>
            </a:r>
            <a:r>
              <a:rPr lang="pt-BR" sz="1500" dirty="0" err="1">
                <a:solidFill>
                  <a:schemeClr val="bg1"/>
                </a:solidFill>
              </a:rPr>
              <a:t>Hidroxozina</a:t>
            </a:r>
            <a:r>
              <a:rPr lang="pt-BR" sz="1500" dirty="0">
                <a:solidFill>
                  <a:schemeClr val="bg1"/>
                </a:solidFill>
              </a:rPr>
              <a:t>, </a:t>
            </a:r>
            <a:r>
              <a:rPr lang="pt-BR" sz="1500" dirty="0" err="1">
                <a:solidFill>
                  <a:schemeClr val="bg1"/>
                </a:solidFill>
              </a:rPr>
              <a:t>Pentosan</a:t>
            </a:r>
            <a:r>
              <a:rPr lang="pt-BR" sz="1500" dirty="0">
                <a:solidFill>
                  <a:schemeClr val="bg1"/>
                </a:solidFill>
              </a:rPr>
              <a:t> (PPS)</a:t>
            </a:r>
          </a:p>
          <a:p>
            <a:endParaRPr lang="pt-BR" sz="1500" dirty="0">
              <a:solidFill>
                <a:schemeClr val="bg1"/>
              </a:solidFill>
            </a:endParaRPr>
          </a:p>
          <a:p>
            <a:r>
              <a:rPr lang="pt-BR" sz="1500" dirty="0">
                <a:solidFill>
                  <a:schemeClr val="bg1"/>
                </a:solidFill>
              </a:rPr>
              <a:t>Analgésicos orais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6DA592-F4D5-2D98-8DD8-8E70717BF393}"/>
              </a:ext>
            </a:extLst>
          </p:cNvPr>
          <p:cNvSpPr/>
          <p:nvPr/>
        </p:nvSpPr>
        <p:spPr>
          <a:xfrm>
            <a:off x="2368625" y="4207370"/>
            <a:ext cx="456098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Procedimentos: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 err="1">
                <a:solidFill>
                  <a:schemeClr val="tx1"/>
                </a:solidFill>
              </a:rPr>
              <a:t>Hidrodistensão</a:t>
            </a:r>
            <a:r>
              <a:rPr lang="pt-BR" sz="1600" dirty="0">
                <a:solidFill>
                  <a:schemeClr val="tx1"/>
                </a:solidFill>
              </a:rPr>
              <a:t>, Botox, Neuromodulação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7DDE39-8247-4211-CC49-1732B9353644}"/>
              </a:ext>
            </a:extLst>
          </p:cNvPr>
          <p:cNvSpPr/>
          <p:nvPr/>
        </p:nvSpPr>
        <p:spPr>
          <a:xfrm>
            <a:off x="6773536" y="5471825"/>
            <a:ext cx="5122843" cy="1260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Cirurgias mais agressivas: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Derivação urinária com ou sem cistectomia</a:t>
            </a:r>
          </a:p>
          <a:p>
            <a:r>
              <a:rPr lang="pt-BR" dirty="0">
                <a:solidFill>
                  <a:schemeClr val="bg1"/>
                </a:solidFill>
              </a:rPr>
              <a:t>Cistectomia </a:t>
            </a:r>
            <a:r>
              <a:rPr lang="pt-BR" dirty="0" err="1">
                <a:solidFill>
                  <a:schemeClr val="bg1"/>
                </a:solidFill>
              </a:rPr>
              <a:t>supratrigonal</a:t>
            </a:r>
            <a:r>
              <a:rPr lang="pt-BR" dirty="0">
                <a:solidFill>
                  <a:schemeClr val="bg1"/>
                </a:solidFill>
              </a:rPr>
              <a:t> com cistoplastia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A368C4-DE04-5C02-339F-224AB82B40C0}"/>
              </a:ext>
            </a:extLst>
          </p:cNvPr>
          <p:cNvSpPr/>
          <p:nvPr/>
        </p:nvSpPr>
        <p:spPr>
          <a:xfrm>
            <a:off x="2368625" y="3350264"/>
            <a:ext cx="4560986" cy="726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Instilação </a:t>
            </a:r>
            <a:r>
              <a:rPr lang="pt-BR" sz="1600" b="1" dirty="0" err="1">
                <a:solidFill>
                  <a:schemeClr val="tx1"/>
                </a:solidFill>
              </a:rPr>
              <a:t>intravesical</a:t>
            </a:r>
            <a:r>
              <a:rPr lang="pt-BR" sz="1600" b="1" dirty="0">
                <a:solidFill>
                  <a:schemeClr val="tx1"/>
                </a:solidFill>
              </a:rPr>
              <a:t>: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DSMO, heparina com/sem </a:t>
            </a:r>
            <a:r>
              <a:rPr lang="pt-BR" sz="1600" dirty="0" err="1">
                <a:solidFill>
                  <a:schemeClr val="tx1"/>
                </a:solidFill>
              </a:rPr>
              <a:t>lidocaina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DA98DC6-D410-4D39-1A71-4CD8B06C2029}"/>
              </a:ext>
            </a:extLst>
          </p:cNvPr>
          <p:cNvCxnSpPr/>
          <p:nvPr/>
        </p:nvCxnSpPr>
        <p:spPr>
          <a:xfrm>
            <a:off x="7037943" y="2584264"/>
            <a:ext cx="48474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DAE41D2-1D47-8043-4101-9C38C691DDC9}"/>
              </a:ext>
            </a:extLst>
          </p:cNvPr>
          <p:cNvSpPr/>
          <p:nvPr/>
        </p:nvSpPr>
        <p:spPr>
          <a:xfrm>
            <a:off x="7691608" y="1973637"/>
            <a:ext cx="4155197" cy="12212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Considerando PPS, os pacientes devem ser informados do RISCO potencial de dano ocular e perda da visão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CCFF56C-E867-7035-62DC-D61BDEBBE3FF}"/>
              </a:ext>
            </a:extLst>
          </p:cNvPr>
          <p:cNvCxnSpPr/>
          <p:nvPr/>
        </p:nvCxnSpPr>
        <p:spPr>
          <a:xfrm>
            <a:off x="1621750" y="961356"/>
            <a:ext cx="484742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Seta: Curva para a Direita 8">
            <a:extLst>
              <a:ext uri="{FF2B5EF4-FFF2-40B4-BE49-F238E27FC236}">
                <a16:creationId xmlns:a16="http://schemas.microsoft.com/office/drawing/2014/main" id="{C35D8D4C-5E18-7170-7B74-DED34D744019}"/>
              </a:ext>
            </a:extLst>
          </p:cNvPr>
          <p:cNvSpPr/>
          <p:nvPr/>
        </p:nvSpPr>
        <p:spPr>
          <a:xfrm>
            <a:off x="1650057" y="1288216"/>
            <a:ext cx="504456" cy="1114061"/>
          </a:xfrm>
          <a:prstGeom prst="curvedRightArrow">
            <a:avLst>
              <a:gd name="adj1" fmla="val 25000"/>
              <a:gd name="adj2" fmla="val 50000"/>
              <a:gd name="adj3" fmla="val 27809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A8DA61FF-91F7-A28A-D00F-D4B1D8259F89}"/>
              </a:ext>
            </a:extLst>
          </p:cNvPr>
          <p:cNvSpPr/>
          <p:nvPr/>
        </p:nvSpPr>
        <p:spPr>
          <a:xfrm>
            <a:off x="1650057" y="2795468"/>
            <a:ext cx="504456" cy="918190"/>
          </a:xfrm>
          <a:prstGeom prst="curvedRightArrow">
            <a:avLst>
              <a:gd name="adj1" fmla="val 25000"/>
              <a:gd name="adj2" fmla="val 50000"/>
              <a:gd name="adj3" fmla="val 3391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590BEE53-6D96-0DA1-B12A-D58ECD0ABB5D}"/>
              </a:ext>
            </a:extLst>
          </p:cNvPr>
          <p:cNvSpPr/>
          <p:nvPr/>
        </p:nvSpPr>
        <p:spPr>
          <a:xfrm>
            <a:off x="1650057" y="3872542"/>
            <a:ext cx="504456" cy="802200"/>
          </a:xfrm>
          <a:prstGeom prst="curvedRightArrow">
            <a:avLst>
              <a:gd name="adj1" fmla="val 25000"/>
              <a:gd name="adj2" fmla="val 50000"/>
              <a:gd name="adj3" fmla="val 3391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: Dobrada para Cima 19">
            <a:extLst>
              <a:ext uri="{FF2B5EF4-FFF2-40B4-BE49-F238E27FC236}">
                <a16:creationId xmlns:a16="http://schemas.microsoft.com/office/drawing/2014/main" id="{ABAE2430-D074-B09D-A892-5DF6CB53D707}"/>
              </a:ext>
            </a:extLst>
          </p:cNvPr>
          <p:cNvSpPr/>
          <p:nvPr/>
        </p:nvSpPr>
        <p:spPr>
          <a:xfrm rot="5400000">
            <a:off x="4940157" y="5116531"/>
            <a:ext cx="909264" cy="1402422"/>
          </a:xfrm>
          <a:prstGeom prst="bentUpArrow">
            <a:avLst>
              <a:gd name="adj1" fmla="val 11253"/>
              <a:gd name="adj2" fmla="val 18605"/>
              <a:gd name="adj3" fmla="val 25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55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140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de Souza</dc:creator>
  <cp:lastModifiedBy>Ricardo de Souza</cp:lastModifiedBy>
  <cp:revision>1</cp:revision>
  <dcterms:created xsi:type="dcterms:W3CDTF">2023-11-10T18:18:13Z</dcterms:created>
  <dcterms:modified xsi:type="dcterms:W3CDTF">2023-12-26T18:30:38Z</dcterms:modified>
</cp:coreProperties>
</file>