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</a:t>
            </a:r>
            <a:r>
              <a:rPr lang="pt-BR" sz="3200" dirty="0" smtClean="0"/>
              <a:t>dos sensores ou </a:t>
            </a:r>
            <a:r>
              <a:rPr lang="pt-BR" sz="3200" dirty="0" smtClean="0"/>
              <a:t>anomalias eletrônicas</a:t>
            </a:r>
          </a:p>
          <a:p>
            <a:pPr lvl="1"/>
            <a:r>
              <a:rPr lang="pt-BR" sz="3200" dirty="0" smtClean="0"/>
              <a:t>Armazenar as informações </a:t>
            </a:r>
            <a:r>
              <a:rPr lang="pt-BR" sz="3200" dirty="0" smtClean="0"/>
              <a:t>em </a:t>
            </a:r>
            <a:r>
              <a:rPr lang="pt-BR" sz="3200" dirty="0" smtClean="0"/>
              <a:t>servidores web</a:t>
            </a:r>
          </a:p>
          <a:p>
            <a:pPr lvl="1"/>
            <a:r>
              <a:rPr lang="pt-BR" sz="3200" dirty="0" smtClean="0"/>
              <a:t>Testar o veículo em funcionamento remotamente </a:t>
            </a:r>
            <a:r>
              <a:rPr lang="pt-BR" sz="3200" dirty="0" smtClean="0"/>
              <a:t>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</a:t>
            </a:r>
            <a:r>
              <a:rPr lang="pt-BR" sz="3600" dirty="0" smtClean="0"/>
              <a:t>sinais </a:t>
            </a:r>
            <a:r>
              <a:rPr lang="pt-BR" sz="3600" dirty="0" smtClean="0"/>
              <a:t>facilmente </a:t>
            </a:r>
            <a:r>
              <a:rPr lang="pt-BR" sz="3600" dirty="0" smtClean="0"/>
              <a:t>identificados</a:t>
            </a:r>
            <a:endParaRPr lang="pt-BR" sz="3600" dirty="0" smtClean="0"/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OBDII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Protocolo CAN</a:t>
            </a:r>
          </a:p>
          <a:p>
            <a:r>
              <a:rPr lang="pt-BR" sz="3600" dirty="0" smtClean="0"/>
              <a:t>PID</a:t>
            </a:r>
          </a:p>
          <a:p>
            <a:r>
              <a:rPr lang="pt-BR" sz="3600" dirty="0" err="1" smtClean="0"/>
              <a:t>Raspberry</a:t>
            </a:r>
            <a:r>
              <a:rPr lang="pt-BR" sz="3600" dirty="0" smtClean="0"/>
              <a:t> </a:t>
            </a:r>
            <a:r>
              <a:rPr lang="pt-BR" sz="3600" dirty="0" err="1" smtClean="0"/>
              <a:t>Pi</a:t>
            </a:r>
            <a:endParaRPr lang="pt-BR" sz="3600" dirty="0" smtClean="0"/>
          </a:p>
          <a:p>
            <a:r>
              <a:rPr lang="pt-BR" sz="3600" dirty="0" smtClean="0"/>
              <a:t>Armazenamento em Nuvem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JAVA -&gt; Python</a:t>
            </a:r>
          </a:p>
          <a:p>
            <a:r>
              <a:rPr lang="pt-BR" dirty="0" smtClean="0"/>
              <a:t>Biblioteca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Bluecove</a:t>
            </a:r>
            <a:endParaRPr lang="pt-BR" dirty="0" smtClean="0"/>
          </a:p>
          <a:p>
            <a:r>
              <a:rPr lang="pt-BR" dirty="0" smtClean="0"/>
              <a:t>Framework </a:t>
            </a:r>
            <a:r>
              <a:rPr lang="pt-BR" dirty="0" err="1" smtClean="0"/>
              <a:t>JavaFx</a:t>
            </a:r>
            <a:endParaRPr lang="pt-BR" dirty="0" smtClean="0"/>
          </a:p>
          <a:p>
            <a:r>
              <a:rPr lang="pt-BR" dirty="0" err="1" smtClean="0"/>
              <a:t>Raspberry</a:t>
            </a:r>
            <a:r>
              <a:rPr lang="pt-BR" dirty="0" smtClean="0"/>
              <a:t> PI3</a:t>
            </a:r>
          </a:p>
          <a:p>
            <a:r>
              <a:rPr lang="pt-BR" dirty="0" smtClean="0"/>
              <a:t>ELM327</a:t>
            </a:r>
          </a:p>
          <a:p>
            <a:r>
              <a:rPr lang="pt-BR" dirty="0" err="1" smtClean="0"/>
              <a:t>Bliblioteca</a:t>
            </a:r>
            <a:r>
              <a:rPr lang="pt-BR" dirty="0"/>
              <a:t> </a:t>
            </a:r>
            <a:r>
              <a:rPr lang="pt-BR" dirty="0" smtClean="0"/>
              <a:t>OBDII Java – (</a:t>
            </a:r>
            <a:r>
              <a:rPr lang="pt-BR" dirty="0" err="1" smtClean="0"/>
              <a:t>Github</a:t>
            </a:r>
            <a:r>
              <a:rPr lang="pt-BR" dirty="0" smtClean="0"/>
              <a:t> pires)</a:t>
            </a:r>
          </a:p>
          <a:p>
            <a:r>
              <a:rPr lang="pt-BR" dirty="0" err="1" smtClean="0"/>
              <a:t>Amazon</a:t>
            </a:r>
            <a:r>
              <a:rPr lang="pt-BR" dirty="0" smtClean="0"/>
              <a:t> Web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240</Words>
  <Application>Microsoft Office PowerPoint</Application>
  <PresentationFormat>Widescreen</PresentationFormat>
  <Paragraphs>50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Metodologia</vt:lpstr>
      <vt:lpstr>Cronograma</vt:lpstr>
      <vt:lpstr>Conclusões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22</cp:revision>
  <dcterms:created xsi:type="dcterms:W3CDTF">2017-08-24T11:57:46Z</dcterms:created>
  <dcterms:modified xsi:type="dcterms:W3CDTF">2017-08-28T01:05:23Z</dcterms:modified>
</cp:coreProperties>
</file>