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48" autoAdjust="0"/>
  </p:normalViewPr>
  <p:slideViewPr>
    <p:cSldViewPr snapToGrid="0">
      <p:cViewPr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B13F0-AD01-4A97-8BF1-3C60F0438B51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5E3CD-85B8-43CD-A31A-BE87A48B6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58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baseline="0" dirty="0" smtClean="0"/>
              <a:t> evolução tecnológica no cenário automobilístico tem alavancado vários benefícios, como diminuição do consumo de combustível, diminuição na emissão de poluentes, etc.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510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08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69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19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49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22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18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17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97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33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03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67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1F38B-4E73-4DA5-B5E1-E5A9D0323CCB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20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 embarcado automotivo:</a:t>
            </a:r>
            <a:br>
              <a:rPr lang="pt-BR" dirty="0" smtClean="0"/>
            </a:br>
            <a:r>
              <a:rPr lang="pt-BR" dirty="0" smtClean="0"/>
              <a:t>Diagnóstico via OBDII com </a:t>
            </a:r>
            <a:r>
              <a:rPr lang="pt-BR" dirty="0" err="1" smtClean="0"/>
              <a:t>Raspberry</a:t>
            </a:r>
            <a:r>
              <a:rPr lang="pt-BR" dirty="0" smtClean="0"/>
              <a:t> </a:t>
            </a:r>
            <a:r>
              <a:rPr lang="pt-BR" dirty="0" err="1" smtClean="0"/>
              <a:t>Pi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Autor: </a:t>
            </a:r>
            <a:r>
              <a:rPr lang="pt-BR" dirty="0" err="1" smtClean="0"/>
              <a:t>Ruan</a:t>
            </a:r>
            <a:r>
              <a:rPr lang="pt-BR" dirty="0" smtClean="0"/>
              <a:t> Luiz Alves da Silva</a:t>
            </a:r>
          </a:p>
          <a:p>
            <a:r>
              <a:rPr lang="pt-BR" dirty="0" smtClean="0"/>
              <a:t>Orientador: Prof. Dr. Ricardo </a:t>
            </a:r>
            <a:r>
              <a:rPr lang="pt-BR" dirty="0" err="1" smtClean="0"/>
              <a:t>Barz</a:t>
            </a:r>
            <a:r>
              <a:rPr lang="pt-BR" dirty="0" smtClean="0"/>
              <a:t> </a:t>
            </a:r>
            <a:r>
              <a:rPr lang="pt-BR" dirty="0" err="1" smtClean="0"/>
              <a:t>Sovat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861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Carros à manivela</a:t>
            </a:r>
          </a:p>
          <a:p>
            <a:r>
              <a:rPr lang="pt-BR" dirty="0" smtClean="0"/>
              <a:t>Carros carburados</a:t>
            </a:r>
          </a:p>
          <a:p>
            <a:r>
              <a:rPr lang="pt-BR" dirty="0" smtClean="0"/>
              <a:t>Carros com injeção eletrônica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034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Implementar um sistema de bordo que permita:</a:t>
            </a:r>
          </a:p>
          <a:p>
            <a:pPr lvl="1"/>
            <a:r>
              <a:rPr lang="pt-BR" dirty="0" smtClean="0"/>
              <a:t>Monitorar os principais sensores do automóvel</a:t>
            </a:r>
          </a:p>
          <a:p>
            <a:pPr lvl="1"/>
            <a:r>
              <a:rPr lang="pt-BR" dirty="0" smtClean="0"/>
              <a:t>Analisar possíveis falhas ou mal funcionamento dos sensores</a:t>
            </a:r>
          </a:p>
          <a:p>
            <a:pPr lvl="1"/>
            <a:r>
              <a:rPr lang="pt-BR" dirty="0" smtClean="0"/>
              <a:t>Analisar possíveis defeitos ou anomalias eletrônicas</a:t>
            </a:r>
          </a:p>
          <a:p>
            <a:pPr lvl="1"/>
            <a:r>
              <a:rPr lang="pt-BR" dirty="0" smtClean="0"/>
              <a:t>Armazenar as informações coletadas em servidores web</a:t>
            </a:r>
          </a:p>
          <a:p>
            <a:pPr lvl="1"/>
            <a:r>
              <a:rPr lang="pt-BR" dirty="0" smtClean="0"/>
              <a:t>Permitir o teste do veículo em movimento de maneira remota (via web)</a:t>
            </a:r>
          </a:p>
        </p:txBody>
      </p:sp>
    </p:spTree>
    <p:extLst>
      <p:ext uri="{BB962C8B-B14F-4D97-AF65-F5344CB8AC3E}">
        <p14:creationId xmlns:p14="http://schemas.microsoft.com/office/powerpoint/2010/main" val="144106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Dificuldade em diagnosticar falhas eletrônicas por não emitir ruídos</a:t>
            </a:r>
          </a:p>
          <a:p>
            <a:r>
              <a:rPr lang="pt-BR" dirty="0" smtClean="0"/>
              <a:t>Dar liberdade ao condutor de saber o estado do veículo através da expansão do computador de bordo</a:t>
            </a:r>
          </a:p>
          <a:p>
            <a:r>
              <a:rPr lang="pt-BR" dirty="0" smtClean="0"/>
              <a:t>Fornecer independência ao motorista em diagnosticar eventuais problemas</a:t>
            </a:r>
          </a:p>
        </p:txBody>
      </p:sp>
    </p:spTree>
    <p:extLst>
      <p:ext uri="{BB962C8B-B14F-4D97-AF65-F5344CB8AC3E}">
        <p14:creationId xmlns:p14="http://schemas.microsoft.com/office/powerpoint/2010/main" val="84230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Explicação</a:t>
            </a:r>
          </a:p>
          <a:p>
            <a:pPr lvl="1"/>
            <a:r>
              <a:rPr lang="pt-BR" dirty="0" smtClean="0"/>
              <a:t>ECU</a:t>
            </a:r>
          </a:p>
          <a:p>
            <a:pPr lvl="1"/>
            <a:r>
              <a:rPr lang="pt-BR" dirty="0" smtClean="0"/>
              <a:t>OBDII</a:t>
            </a:r>
          </a:p>
          <a:p>
            <a:pPr lvl="1"/>
            <a:r>
              <a:rPr lang="pt-BR" dirty="0" smtClean="0"/>
              <a:t>ELM327</a:t>
            </a:r>
          </a:p>
          <a:p>
            <a:pPr lvl="1"/>
            <a:r>
              <a:rPr lang="pt-BR" dirty="0" err="1" smtClean="0"/>
              <a:t>Raspberry</a:t>
            </a:r>
            <a:r>
              <a:rPr lang="pt-BR" dirty="0" smtClean="0"/>
              <a:t> PI**</a:t>
            </a:r>
          </a:p>
          <a:p>
            <a:pPr lvl="1"/>
            <a:r>
              <a:rPr lang="pt-BR" dirty="0" smtClean="0"/>
              <a:t>Protocolo CAN</a:t>
            </a:r>
          </a:p>
          <a:p>
            <a:pPr lvl="1"/>
            <a:r>
              <a:rPr lang="pt-BR" dirty="0" smtClean="0"/>
              <a:t>PID**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566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Linguagem JAVA -&gt; Python</a:t>
            </a:r>
          </a:p>
          <a:p>
            <a:r>
              <a:rPr lang="pt-BR" dirty="0" smtClean="0"/>
              <a:t>Biblioteca </a:t>
            </a:r>
            <a:r>
              <a:rPr lang="pt-BR" dirty="0" err="1" smtClean="0"/>
              <a:t>java</a:t>
            </a:r>
            <a:r>
              <a:rPr lang="pt-BR" dirty="0" smtClean="0"/>
              <a:t> </a:t>
            </a:r>
            <a:r>
              <a:rPr lang="pt-BR" dirty="0" err="1" smtClean="0"/>
              <a:t>Bluecove</a:t>
            </a:r>
            <a:endParaRPr lang="pt-BR" dirty="0" smtClean="0"/>
          </a:p>
          <a:p>
            <a:r>
              <a:rPr lang="pt-BR" dirty="0" smtClean="0"/>
              <a:t>Framework </a:t>
            </a:r>
            <a:r>
              <a:rPr lang="pt-BR" dirty="0" err="1" smtClean="0"/>
              <a:t>JavaFx</a:t>
            </a:r>
            <a:endParaRPr lang="pt-BR" dirty="0" smtClean="0"/>
          </a:p>
          <a:p>
            <a:r>
              <a:rPr lang="pt-BR" dirty="0" err="1" smtClean="0"/>
              <a:t>Raspberry</a:t>
            </a:r>
            <a:endParaRPr lang="pt-BR" dirty="0" smtClean="0"/>
          </a:p>
          <a:p>
            <a:r>
              <a:rPr lang="pt-BR" dirty="0" err="1" smtClean="0"/>
              <a:t>Bliblioteca</a:t>
            </a:r>
            <a:r>
              <a:rPr lang="pt-BR" dirty="0"/>
              <a:t> </a:t>
            </a:r>
            <a:r>
              <a:rPr lang="pt-BR" dirty="0" smtClean="0"/>
              <a:t>OBDII Java – (</a:t>
            </a:r>
            <a:r>
              <a:rPr lang="pt-BR" dirty="0" err="1" smtClean="0"/>
              <a:t>Github</a:t>
            </a:r>
            <a:r>
              <a:rPr lang="pt-BR" dirty="0" smtClean="0"/>
              <a:t> pires)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018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33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49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505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177</Words>
  <Application>Microsoft Office PowerPoint</Application>
  <PresentationFormat>Widescreen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Sistema embarcado automotivo: Diagnóstico via OBDII com Raspberry Pi</vt:lpstr>
      <vt:lpstr>Introdução</vt:lpstr>
      <vt:lpstr>Objetivos</vt:lpstr>
      <vt:lpstr>Justificativa</vt:lpstr>
      <vt:lpstr>Fundamentação Teórica</vt:lpstr>
      <vt:lpstr>Metodologia</vt:lpstr>
      <vt:lpstr>Cronograma</vt:lpstr>
      <vt:lpstr>Conclusões</vt:lpstr>
      <vt:lpstr>Bibliografia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10</cp:revision>
  <dcterms:created xsi:type="dcterms:W3CDTF">2017-08-24T11:57:46Z</dcterms:created>
  <dcterms:modified xsi:type="dcterms:W3CDTF">2017-08-24T15:22:03Z</dcterms:modified>
</cp:coreProperties>
</file>