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6" r:id="rId4"/>
    <p:sldId id="258" r:id="rId5"/>
    <p:sldId id="259" r:id="rId6"/>
    <p:sldId id="260" r:id="rId7"/>
    <p:sldId id="270" r:id="rId8"/>
    <p:sldId id="271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048" autoAdjust="0"/>
  </p:normalViewPr>
  <p:slideViewPr>
    <p:cSldViewPr snapToGrid="0">
      <p:cViewPr varScale="1">
        <p:scale>
          <a:sx n="66" d="100"/>
          <a:sy n="66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B13F0-AD01-4A97-8BF1-3C60F0438B51}" type="datetimeFigureOut">
              <a:rPr lang="pt-BR" smtClean="0"/>
              <a:t>28/08/2017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5E3CD-85B8-43CD-A31A-BE87A48B6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1589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</a:t>
            </a:r>
            <a:r>
              <a:rPr lang="pt-BR" baseline="0" dirty="0" smtClean="0"/>
              <a:t> evolução tecnológica no cenário automobilístico tem alavancado vários benefícios, como diminuição do consumo de combustível, diminuição na emissão de poluentes, etc.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5E3CD-85B8-43CD-A31A-BE87A48B626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3510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</a:t>
            </a:r>
            <a:r>
              <a:rPr lang="pt-BR" baseline="0" dirty="0" smtClean="0"/>
              <a:t> evolução tecnológica no cenário automobilístico tem alavancado vários benefícios, como diminuição do consumo de combustível, diminuição na emissão de poluentes, etc.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5E3CD-85B8-43CD-A31A-BE87A48B626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293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5E3CD-85B8-43CD-A31A-BE87A48B626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4284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38B-4E73-4DA5-B5E1-E5A9D0323CCB}" type="datetimeFigureOut">
              <a:rPr lang="pt-BR" smtClean="0"/>
              <a:t>28/08/2017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081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38B-4E73-4DA5-B5E1-E5A9D0323CCB}" type="datetimeFigureOut">
              <a:rPr lang="pt-BR" smtClean="0"/>
              <a:t>28/08/2017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691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38B-4E73-4DA5-B5E1-E5A9D0323CCB}" type="datetimeFigureOut">
              <a:rPr lang="pt-BR" smtClean="0"/>
              <a:t>28/08/2017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19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38B-4E73-4DA5-B5E1-E5A9D0323CCB}" type="datetimeFigureOut">
              <a:rPr lang="pt-BR" smtClean="0"/>
              <a:t>28/08/2017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5490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38B-4E73-4DA5-B5E1-E5A9D0323CCB}" type="datetimeFigureOut">
              <a:rPr lang="pt-BR" smtClean="0"/>
              <a:t>28/08/2017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522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38B-4E73-4DA5-B5E1-E5A9D0323CCB}" type="datetimeFigureOut">
              <a:rPr lang="pt-BR" smtClean="0"/>
              <a:t>28/08/2017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718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38B-4E73-4DA5-B5E1-E5A9D0323CCB}" type="datetimeFigureOut">
              <a:rPr lang="pt-BR" smtClean="0"/>
              <a:t>28/08/2017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8174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38B-4E73-4DA5-B5E1-E5A9D0323CCB}" type="datetimeFigureOut">
              <a:rPr lang="pt-BR" smtClean="0"/>
              <a:t>28/08/2017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97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38B-4E73-4DA5-B5E1-E5A9D0323CCB}" type="datetimeFigureOut">
              <a:rPr lang="pt-BR" smtClean="0"/>
              <a:t>28/08/2017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338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38B-4E73-4DA5-B5E1-E5A9D0323CCB}" type="datetimeFigureOut">
              <a:rPr lang="pt-BR" smtClean="0"/>
              <a:t>28/08/2017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03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38B-4E73-4DA5-B5E1-E5A9D0323CCB}" type="datetimeFigureOut">
              <a:rPr lang="pt-BR" smtClean="0"/>
              <a:t>28/08/2017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679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1F38B-4E73-4DA5-B5E1-E5A9D0323CCB}" type="datetimeFigureOut">
              <a:rPr lang="pt-BR" smtClean="0"/>
              <a:t>28/08/2017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207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Sistema embarcado automotivo:</a:t>
            </a:r>
            <a:br>
              <a:rPr lang="pt-BR" dirty="0" smtClean="0"/>
            </a:br>
            <a:r>
              <a:rPr lang="pt-BR" dirty="0" smtClean="0"/>
              <a:t>Diagnóstico via OBDII com </a:t>
            </a:r>
            <a:r>
              <a:rPr lang="pt-BR" dirty="0" err="1" smtClean="0"/>
              <a:t>Raspberry</a:t>
            </a:r>
            <a:r>
              <a:rPr lang="pt-BR" dirty="0" smtClean="0"/>
              <a:t> </a:t>
            </a:r>
            <a:r>
              <a:rPr lang="pt-BR" dirty="0" err="1" smtClean="0"/>
              <a:t>Pi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Autor: </a:t>
            </a:r>
            <a:r>
              <a:rPr lang="pt-BR" dirty="0" err="1" smtClean="0"/>
              <a:t>Ruan</a:t>
            </a:r>
            <a:r>
              <a:rPr lang="pt-BR" dirty="0" smtClean="0"/>
              <a:t> Luiz Alves da Silva</a:t>
            </a:r>
          </a:p>
          <a:p>
            <a:r>
              <a:rPr lang="pt-BR" dirty="0" smtClean="0"/>
              <a:t>Orientador: Prof. Dr. Ricardo </a:t>
            </a:r>
            <a:r>
              <a:rPr lang="pt-BR" dirty="0" err="1" smtClean="0"/>
              <a:t>Barz</a:t>
            </a:r>
            <a:r>
              <a:rPr lang="pt-BR" dirty="0" smtClean="0"/>
              <a:t> </a:t>
            </a:r>
            <a:r>
              <a:rPr lang="pt-BR" dirty="0" err="1" smtClean="0"/>
              <a:t>Sovat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8611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0335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498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505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Introdução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40139"/>
            <a:ext cx="10515600" cy="3254375"/>
          </a:xfrm>
        </p:spPr>
        <p:txBody>
          <a:bodyPr>
            <a:noAutofit/>
          </a:bodyPr>
          <a:lstStyle/>
          <a:p>
            <a:r>
              <a:rPr lang="pt-BR" sz="3600" dirty="0" smtClean="0"/>
              <a:t>Implementação e estudo de softwares embarcados em sistemas automotivos</a:t>
            </a:r>
          </a:p>
          <a:p>
            <a:pPr lvl="1"/>
            <a:r>
              <a:rPr lang="pt-BR" sz="3600" dirty="0" smtClean="0"/>
              <a:t>Exploração de um sistema de diagnóstico</a:t>
            </a:r>
          </a:p>
        </p:txBody>
      </p:sp>
    </p:spTree>
    <p:extLst>
      <p:ext uri="{BB962C8B-B14F-4D97-AF65-F5344CB8AC3E}">
        <p14:creationId xmlns:p14="http://schemas.microsoft.com/office/powerpoint/2010/main" val="115034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Introdução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40139"/>
            <a:ext cx="10515600" cy="42703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3600" u="sng" dirty="0" smtClean="0"/>
              <a:t>Breve histórico</a:t>
            </a:r>
            <a:endParaRPr lang="pt-BR" sz="3600" u="sng" dirty="0"/>
          </a:p>
          <a:p>
            <a:r>
              <a:rPr lang="pt-BR" sz="3200" dirty="0" smtClean="0"/>
              <a:t>Carros à manivela</a:t>
            </a:r>
          </a:p>
          <a:p>
            <a:endParaRPr lang="pt-BR" sz="3200" dirty="0"/>
          </a:p>
          <a:p>
            <a:pPr algn="ctr"/>
            <a:r>
              <a:rPr lang="pt-BR" sz="3200" dirty="0" smtClean="0"/>
              <a:t>Carros carburados</a:t>
            </a:r>
          </a:p>
          <a:p>
            <a:endParaRPr lang="pt-BR" sz="3200" dirty="0"/>
          </a:p>
          <a:p>
            <a:pPr algn="r"/>
            <a:r>
              <a:rPr lang="pt-BR" sz="3200" dirty="0" smtClean="0"/>
              <a:t>Carros com injeção eletrônica</a:t>
            </a:r>
          </a:p>
        </p:txBody>
      </p:sp>
    </p:spTree>
    <p:extLst>
      <p:ext uri="{BB962C8B-B14F-4D97-AF65-F5344CB8AC3E}">
        <p14:creationId xmlns:p14="http://schemas.microsoft.com/office/powerpoint/2010/main" val="3682273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Objetivos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Implementar um sistema de bordo que permita:</a:t>
            </a:r>
          </a:p>
          <a:p>
            <a:pPr lvl="1"/>
            <a:r>
              <a:rPr lang="pt-BR" sz="3200" dirty="0" smtClean="0"/>
              <a:t>Monitorar os principais sensores do automóvel</a:t>
            </a:r>
          </a:p>
          <a:p>
            <a:pPr lvl="1"/>
            <a:r>
              <a:rPr lang="pt-BR" sz="3200" dirty="0" smtClean="0"/>
              <a:t>Analisar possíveis falhas dos sensores ou anomalias eletrônicas</a:t>
            </a:r>
          </a:p>
          <a:p>
            <a:pPr lvl="1"/>
            <a:r>
              <a:rPr lang="pt-BR" sz="3200" dirty="0" smtClean="0"/>
              <a:t>Armazenar as informações em servidores web</a:t>
            </a:r>
          </a:p>
          <a:p>
            <a:pPr lvl="1"/>
            <a:r>
              <a:rPr lang="pt-BR" sz="3200" dirty="0" smtClean="0"/>
              <a:t>Testar o veículo em funcionamento remotamente (via web)</a:t>
            </a:r>
          </a:p>
        </p:txBody>
      </p:sp>
    </p:spTree>
    <p:extLst>
      <p:ext uri="{BB962C8B-B14F-4D97-AF65-F5344CB8AC3E}">
        <p14:creationId xmlns:p14="http://schemas.microsoft.com/office/powerpoint/2010/main" val="1441063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Justificativa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3600" dirty="0" smtClean="0"/>
              <a:t>Dificuldade em diagnosticar falhas eletrônicas por não emitir sinais facilmente identificados</a:t>
            </a:r>
          </a:p>
          <a:p>
            <a:r>
              <a:rPr lang="pt-BR" sz="3600" dirty="0" smtClean="0"/>
              <a:t>Dar liberdade ao condutor de saber o estado do veículo através da expansão do computador de bordo</a:t>
            </a:r>
          </a:p>
          <a:p>
            <a:r>
              <a:rPr lang="pt-BR" sz="3600" dirty="0" smtClean="0"/>
              <a:t>Fornecer independência ao motorista em diagnosticar eventuais problemas</a:t>
            </a:r>
          </a:p>
          <a:p>
            <a:r>
              <a:rPr lang="pt-BR" sz="3600" dirty="0" smtClean="0"/>
              <a:t>Manter histórico da leitura dos sensores visando uma manutenção preventiva (web </a:t>
            </a:r>
            <a:r>
              <a:rPr lang="pt-BR" sz="3600" dirty="0" err="1" smtClean="0"/>
              <a:t>services</a:t>
            </a:r>
            <a:r>
              <a:rPr lang="pt-BR" sz="36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42308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Fundamentação Teórica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ECU</a:t>
            </a:r>
          </a:p>
          <a:p>
            <a:r>
              <a:rPr lang="pt-BR" sz="3600" dirty="0" smtClean="0"/>
              <a:t>OBDII</a:t>
            </a:r>
          </a:p>
          <a:p>
            <a:r>
              <a:rPr lang="pt-BR" sz="3600" dirty="0" smtClean="0"/>
              <a:t>ELM327</a:t>
            </a:r>
          </a:p>
          <a:p>
            <a:r>
              <a:rPr lang="pt-BR" sz="3600" dirty="0" smtClean="0"/>
              <a:t>Protocolo CAN</a:t>
            </a:r>
          </a:p>
          <a:p>
            <a:r>
              <a:rPr lang="pt-BR" sz="3600" dirty="0" smtClean="0"/>
              <a:t>PID</a:t>
            </a:r>
          </a:p>
          <a:p>
            <a:r>
              <a:rPr lang="pt-BR" sz="3600" dirty="0" err="1" smtClean="0"/>
              <a:t>Raspberry</a:t>
            </a:r>
            <a:r>
              <a:rPr lang="pt-BR" sz="3600" dirty="0" smtClean="0"/>
              <a:t> </a:t>
            </a:r>
            <a:r>
              <a:rPr lang="pt-BR" sz="3600" dirty="0" err="1" smtClean="0"/>
              <a:t>Pi</a:t>
            </a:r>
            <a:endParaRPr lang="pt-BR" sz="3600" dirty="0" smtClean="0"/>
          </a:p>
          <a:p>
            <a:r>
              <a:rPr lang="pt-BR" sz="3600" dirty="0" smtClean="0"/>
              <a:t>Armazenamento em Nuvem (web </a:t>
            </a:r>
            <a:r>
              <a:rPr lang="pt-BR" sz="3600" dirty="0" err="1" smtClean="0"/>
              <a:t>services</a:t>
            </a:r>
            <a:r>
              <a:rPr lang="pt-BR" sz="36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15669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Fundamentação Teórica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ECU</a:t>
            </a:r>
          </a:p>
          <a:p>
            <a:pPr lvl="1"/>
            <a:r>
              <a:rPr lang="pt-BR" sz="3200" dirty="0" smtClean="0"/>
              <a:t>Unidade de Controle Eletrônico</a:t>
            </a:r>
          </a:p>
          <a:p>
            <a:pPr lvl="1"/>
            <a:r>
              <a:rPr lang="pt-BR" sz="3200" dirty="0" smtClean="0"/>
              <a:t>Gerencia boa parte dos recursos do veículo</a:t>
            </a:r>
          </a:p>
          <a:p>
            <a:pPr lvl="1"/>
            <a:r>
              <a:rPr lang="pt-BR" sz="3200" dirty="0" smtClean="0"/>
              <a:t>Processa os dados recebidos dos sensores e </a:t>
            </a:r>
            <a:r>
              <a:rPr lang="pt-BR" sz="3200" dirty="0" smtClean="0"/>
              <a:t>gera saída nos atuadores</a:t>
            </a:r>
          </a:p>
          <a:p>
            <a:pPr lvl="1"/>
            <a:r>
              <a:rPr lang="pt-BR" sz="3200" dirty="0" smtClean="0"/>
              <a:t>Podem trabalhar de maneira distribuída</a:t>
            </a:r>
          </a:p>
        </p:txBody>
      </p:sp>
    </p:spTree>
    <p:extLst>
      <p:ext uri="{BB962C8B-B14F-4D97-AF65-F5344CB8AC3E}">
        <p14:creationId xmlns:p14="http://schemas.microsoft.com/office/powerpoint/2010/main" val="1821206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Fundamentação Teórica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OBDII</a:t>
            </a:r>
          </a:p>
          <a:p>
            <a:pPr lvl="1"/>
            <a:endParaRPr lang="pt-BR" sz="3200" dirty="0" smtClean="0"/>
          </a:p>
        </p:txBody>
      </p:sp>
    </p:spTree>
    <p:extLst>
      <p:ext uri="{BB962C8B-B14F-4D97-AF65-F5344CB8AC3E}">
        <p14:creationId xmlns:p14="http://schemas.microsoft.com/office/powerpoint/2010/main" val="53090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Linguagem JAVA -&gt; Python</a:t>
            </a:r>
          </a:p>
          <a:p>
            <a:r>
              <a:rPr lang="pt-BR" dirty="0" smtClean="0"/>
              <a:t>Biblioteca </a:t>
            </a:r>
            <a:r>
              <a:rPr lang="pt-BR" dirty="0" err="1" smtClean="0"/>
              <a:t>java</a:t>
            </a:r>
            <a:r>
              <a:rPr lang="pt-BR" dirty="0" smtClean="0"/>
              <a:t> </a:t>
            </a:r>
            <a:r>
              <a:rPr lang="pt-BR" dirty="0" err="1" smtClean="0"/>
              <a:t>Bluecove</a:t>
            </a:r>
            <a:endParaRPr lang="pt-BR" dirty="0" smtClean="0"/>
          </a:p>
          <a:p>
            <a:r>
              <a:rPr lang="pt-BR" dirty="0" smtClean="0"/>
              <a:t>Framework </a:t>
            </a:r>
            <a:r>
              <a:rPr lang="pt-BR" dirty="0" err="1" smtClean="0"/>
              <a:t>JavaFx</a:t>
            </a:r>
            <a:endParaRPr lang="pt-BR" dirty="0" smtClean="0"/>
          </a:p>
          <a:p>
            <a:r>
              <a:rPr lang="pt-BR" dirty="0" err="1" smtClean="0"/>
              <a:t>Raspberry</a:t>
            </a:r>
            <a:r>
              <a:rPr lang="pt-BR" dirty="0" smtClean="0"/>
              <a:t> PI3</a:t>
            </a:r>
          </a:p>
          <a:p>
            <a:r>
              <a:rPr lang="pt-BR" dirty="0" smtClean="0"/>
              <a:t>ELM327</a:t>
            </a:r>
          </a:p>
          <a:p>
            <a:r>
              <a:rPr lang="pt-BR" dirty="0" err="1" smtClean="0"/>
              <a:t>Bliblioteca</a:t>
            </a:r>
            <a:r>
              <a:rPr lang="pt-BR" dirty="0"/>
              <a:t> </a:t>
            </a:r>
            <a:r>
              <a:rPr lang="pt-BR" dirty="0" smtClean="0"/>
              <a:t>OBDII Java – (</a:t>
            </a:r>
            <a:r>
              <a:rPr lang="pt-BR" dirty="0" err="1" smtClean="0"/>
              <a:t>Github</a:t>
            </a:r>
            <a:r>
              <a:rPr lang="pt-BR" dirty="0" smtClean="0"/>
              <a:t> pires)</a:t>
            </a:r>
          </a:p>
          <a:p>
            <a:r>
              <a:rPr lang="pt-BR" dirty="0" err="1" smtClean="0"/>
              <a:t>Amazon</a:t>
            </a:r>
            <a:r>
              <a:rPr lang="pt-BR" dirty="0" smtClean="0"/>
              <a:t> Web Service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01805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270</Words>
  <Application>Microsoft Office PowerPoint</Application>
  <PresentationFormat>Widescreen</PresentationFormat>
  <Paragraphs>56</Paragraphs>
  <Slides>12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Sistema embarcado automotivo: Diagnóstico via OBDII com Raspberry Pi</vt:lpstr>
      <vt:lpstr>Introdução</vt:lpstr>
      <vt:lpstr>Introdução</vt:lpstr>
      <vt:lpstr>Objetivos</vt:lpstr>
      <vt:lpstr>Justificativa</vt:lpstr>
      <vt:lpstr>Fundamentação Teórica</vt:lpstr>
      <vt:lpstr>Fundamentação Teórica</vt:lpstr>
      <vt:lpstr>Fundamentação Teórica</vt:lpstr>
      <vt:lpstr>Metodologia</vt:lpstr>
      <vt:lpstr>Cronograma</vt:lpstr>
      <vt:lpstr>Conclusões</vt:lpstr>
      <vt:lpstr>Bibliografia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Usuário do Windows</cp:lastModifiedBy>
  <cp:revision>27</cp:revision>
  <dcterms:created xsi:type="dcterms:W3CDTF">2017-08-24T11:57:46Z</dcterms:created>
  <dcterms:modified xsi:type="dcterms:W3CDTF">2017-08-29T00:20:28Z</dcterms:modified>
</cp:coreProperties>
</file>