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The visual interpretation of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lead a fulfilling life by being dissatisfied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Work done with Prince Grover</a:t>
            </a:r>
          </a:p>
          <a:p>
            <a:r>
              <a:rPr lang="en-US" b="1" dirty="0" err="1"/>
              <a:t>manifold.ai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regression and classification decision trees work</a:t>
            </a:r>
          </a:p>
          <a:p>
            <a:r>
              <a:rPr lang="en-US" dirty="0"/>
              <a:t>Visualizing key elements of decision trees</a:t>
            </a:r>
          </a:p>
          <a:p>
            <a:r>
              <a:rPr lang="en-US" dirty="0"/>
              <a:t>Lessons learned about visualization</a:t>
            </a:r>
          </a:p>
          <a:p>
            <a:r>
              <a:rPr lang="en-US" dirty="0"/>
              <a:t>How to lead a fulfilling life by being dissatisfied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The visual interpretation of decision trees</vt:lpstr>
      <vt:lpstr>Topics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2018-11-14T19:16:17Z</dcterms:created>
  <dcterms:modified xsi:type="dcterms:W3CDTF">2018-11-14T19:48:23Z</dcterms:modified>
</cp:coreProperties>
</file>