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6" r:id="rId5"/>
    <p:sldId id="267" r:id="rId6"/>
    <p:sldId id="269" r:id="rId7"/>
    <p:sldId id="268" r:id="rId8"/>
    <p:sldId id="264" r:id="rId9"/>
    <p:sldId id="259" r:id="rId10"/>
    <p:sldId id="261" r:id="rId11"/>
    <p:sldId id="260" r:id="rId12"/>
    <p:sldId id="262" r:id="rId13"/>
    <p:sldId id="25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5"/>
    <p:restoredTop sz="94710"/>
  </p:normalViewPr>
  <p:slideViewPr>
    <p:cSldViewPr snapToGrid="0" snapToObjects="1">
      <p:cViewPr>
        <p:scale>
          <a:sx n="130" d="100"/>
          <a:sy n="130" d="100"/>
        </p:scale>
        <p:origin x="1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The visual interpretation of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(How to lead a fulfilling life by being dissatisfied)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Work done with Prince Grover</a:t>
            </a:r>
          </a:p>
          <a:p>
            <a:r>
              <a:rPr lang="en-US" b="1" dirty="0" err="1"/>
              <a:t>manifold.ai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62354-30E5-0446-BECA-83AF4A3F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“The reasonable [wo]man adapts [</a:t>
            </a:r>
            <a:r>
              <a:rPr lang="en-US" sz="4000" dirty="0" err="1"/>
              <a:t>her|him</a:t>
            </a:r>
            <a:r>
              <a:rPr lang="en-US" sz="4000" dirty="0"/>
              <a:t>]self to the world: the unreasonable one persists in trying to adapt the world to [</a:t>
            </a:r>
            <a:r>
              <a:rPr lang="en-US" sz="4000" dirty="0" err="1"/>
              <a:t>her|him</a:t>
            </a:r>
            <a:r>
              <a:rPr lang="en-US" sz="4000" dirty="0"/>
              <a:t>]self. Therefore all progress depends on the unreasonable [wo]man.”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7EA135-BF18-F741-82F8-3580BFA36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― George Bernard Shaw</a:t>
            </a:r>
          </a:p>
        </p:txBody>
      </p:sp>
    </p:spTree>
    <p:extLst>
      <p:ext uri="{BB962C8B-B14F-4D97-AF65-F5344CB8AC3E}">
        <p14:creationId xmlns:p14="http://schemas.microsoft.com/office/powerpoint/2010/main" val="324778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17265-5029-E744-86FA-8B4811D0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unreasonably dissatisfied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A3EAE0-056C-C147-8C97-2D852716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offended by bad software or unsatisfying experiences</a:t>
            </a:r>
          </a:p>
          <a:p>
            <a:r>
              <a:rPr lang="en-US" dirty="0"/>
              <a:t>Crave beauty</a:t>
            </a:r>
          </a:p>
          <a:p>
            <a:r>
              <a:rPr lang="en-US" dirty="0"/>
              <a:t>Make the world a better place for others</a:t>
            </a:r>
          </a:p>
          <a:p>
            <a:r>
              <a:rPr lang="en-US" dirty="0"/>
              <a:t>Obsess about the details (pick colors, outline of </a:t>
            </a:r>
            <a:r>
              <a:rPr lang="en-US" dirty="0" err="1"/>
              <a:t>planes,boxes</a:t>
            </a:r>
            <a:r>
              <a:rPr lang="en-US" dirty="0"/>
              <a:t>)</a:t>
            </a:r>
          </a:p>
          <a:p>
            <a:r>
              <a:rPr lang="en-US" dirty="0"/>
              <a:t>Cost: high on you and those in “blast radius”, but awesome for everyone else</a:t>
            </a:r>
          </a:p>
        </p:txBody>
      </p:sp>
    </p:spTree>
    <p:extLst>
      <p:ext uri="{BB962C8B-B14F-4D97-AF65-F5344CB8AC3E}">
        <p14:creationId xmlns:p14="http://schemas.microsoft.com/office/powerpoint/2010/main" val="173142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88B2F-1763-0844-AA1F-F51EA780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unreasonably tenacious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524B9-BE6F-6D44-8B7F-DBD4F355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Reagan</a:t>
            </a:r>
          </a:p>
          <a:p>
            <a:r>
              <a:rPr lang="en-US" dirty="0"/>
              <a:t>“Why program by hand in five days, …”</a:t>
            </a:r>
          </a:p>
          <a:p>
            <a:r>
              <a:rPr lang="en-US" dirty="0"/>
              <a:t>Matplotlib mashup</a:t>
            </a:r>
          </a:p>
          <a:p>
            <a:r>
              <a:rPr lang="en-US" dirty="0"/>
              <a:t>SVG not 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7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57E0C-5A20-444B-9961-DECFF85B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contribute and make a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91041-5C8E-EA40-B673-0BB872B7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the pain</a:t>
            </a:r>
          </a:p>
          <a:p>
            <a:r>
              <a:rPr lang="en-US" dirty="0"/>
              <a:t>Look for a hole in the market</a:t>
            </a:r>
          </a:p>
          <a:p>
            <a:r>
              <a:rPr lang="en-US" dirty="0"/>
              <a:t>Erase the pain with reusable and general code</a:t>
            </a:r>
          </a:p>
          <a:p>
            <a:r>
              <a:rPr lang="en-US" dirty="0"/>
              <a:t>Learn tactics from existing successful projects</a:t>
            </a:r>
          </a:p>
          <a:p>
            <a:pPr lvl="1"/>
            <a:r>
              <a:rPr lang="en-US" dirty="0"/>
              <a:t>Website</a:t>
            </a:r>
          </a:p>
          <a:p>
            <a:pPr lvl="1"/>
            <a:r>
              <a:rPr lang="en-US" dirty="0"/>
              <a:t>doc</a:t>
            </a:r>
          </a:p>
          <a:p>
            <a:pPr lvl="1"/>
            <a:r>
              <a:rPr lang="en-US" dirty="0"/>
              <a:t>API design</a:t>
            </a:r>
          </a:p>
          <a:p>
            <a:pPr lvl="1"/>
            <a:r>
              <a:rPr lang="en-US" dirty="0"/>
              <a:t>consistent style</a:t>
            </a:r>
          </a:p>
          <a:p>
            <a:pPr lvl="1"/>
            <a:r>
              <a:rPr lang="en-US" dirty="0"/>
              <a:t>Give it pizzazz or flash</a:t>
            </a:r>
          </a:p>
        </p:txBody>
      </p:sp>
    </p:spTree>
    <p:extLst>
      <p:ext uri="{BB962C8B-B14F-4D97-AF65-F5344CB8AC3E}">
        <p14:creationId xmlns:p14="http://schemas.microsoft.com/office/powerpoint/2010/main" val="360294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AF806B-5FB5-3749-9CAC-2892B963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courageous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EAA17-8A89-4742-BC81-C603F17B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Slap it up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Write articles or blog entries</a:t>
            </a:r>
          </a:p>
          <a:p>
            <a:r>
              <a:rPr lang="en-US" dirty="0"/>
              <a:t>You might think you don’t know anything</a:t>
            </a:r>
          </a:p>
          <a:p>
            <a:pPr lvl="1"/>
            <a:r>
              <a:rPr lang="en-US" dirty="0"/>
              <a:t>(might be true at the beginning)</a:t>
            </a:r>
          </a:p>
          <a:p>
            <a:r>
              <a:rPr lang="en-US" dirty="0"/>
              <a:t>Building code and writing articles exposes holes in your understanding</a:t>
            </a:r>
          </a:p>
          <a:p>
            <a:r>
              <a:rPr lang="en-US" dirty="0"/>
              <a:t>Face that fear; it is so valuable to identify your weakness because then you can fix it. Don’t hide from it</a:t>
            </a:r>
          </a:p>
        </p:txBody>
      </p:sp>
    </p:spTree>
    <p:extLst>
      <p:ext uri="{BB962C8B-B14F-4D97-AF65-F5344CB8AC3E}">
        <p14:creationId xmlns:p14="http://schemas.microsoft.com/office/powerpoint/2010/main" val="21072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regression and classification decision trees work</a:t>
            </a:r>
          </a:p>
          <a:p>
            <a:r>
              <a:rPr lang="en-US" dirty="0"/>
              <a:t>Visualizing key elements of decision trees</a:t>
            </a:r>
          </a:p>
          <a:p>
            <a:r>
              <a:rPr lang="en-US" dirty="0"/>
              <a:t>Lessons learned about visualization</a:t>
            </a:r>
          </a:p>
          <a:p>
            <a:r>
              <a:rPr lang="en-US" dirty="0"/>
              <a:t>How to lead a fulfilling life by being dissatisfied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653DF-196F-B948-A99F-64195A1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30551D-F101-0A4F-AFCF-264470ACE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2" y="1970446"/>
            <a:ext cx="4981118" cy="33207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8" y="1970446"/>
            <a:ext cx="4981118" cy="33207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5CC5E-35CB-EE4F-92B1-28E459CF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C398277-4A09-274F-98DC-FCFB458935D0}"/>
              </a:ext>
            </a:extLst>
          </p:cNvPr>
          <p:cNvCxnSpPr/>
          <p:nvPr/>
        </p:nvCxnSpPr>
        <p:spPr>
          <a:xfrm>
            <a:off x="1391478" y="2782957"/>
            <a:ext cx="3697357" cy="1963972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5D96E86-3AB1-5741-AA39-F4810086B9CB}"/>
              </a:ext>
            </a:extLst>
          </p:cNvPr>
          <p:cNvCxnSpPr>
            <a:cxnSpLocks/>
          </p:cNvCxnSpPr>
          <p:nvPr/>
        </p:nvCxnSpPr>
        <p:spPr>
          <a:xfrm>
            <a:off x="8372723" y="4052427"/>
            <a:ext cx="2707653" cy="44785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930BD2F-E716-B14A-8F4A-92DA3A73813C}"/>
              </a:ext>
            </a:extLst>
          </p:cNvPr>
          <p:cNvCxnSpPr>
            <a:cxnSpLocks/>
          </p:cNvCxnSpPr>
          <p:nvPr/>
        </p:nvCxnSpPr>
        <p:spPr>
          <a:xfrm>
            <a:off x="7871791" y="2138901"/>
            <a:ext cx="500932" cy="191352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29C7BD4-D042-2A4A-8057-5F1BACF60250}"/>
              </a:ext>
            </a:extLst>
          </p:cNvPr>
          <p:cNvCxnSpPr>
            <a:cxnSpLocks/>
          </p:cNvCxnSpPr>
          <p:nvPr/>
        </p:nvCxnSpPr>
        <p:spPr>
          <a:xfrm flipV="1">
            <a:off x="6750121" y="4052427"/>
            <a:ext cx="1622602" cy="19282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25085" y="1576743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Regressors</a:t>
            </a:r>
            <a:r>
              <a:rPr lang="en-US" dirty="0" smtClean="0"/>
              <a:t> draw through data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06506" y="1576743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Classifiers draw between data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8" y="1970446"/>
            <a:ext cx="4981118" cy="3320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2" y="1970446"/>
            <a:ext cx="4981118" cy="3320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32F17-CD50-E541-ACE7-C9011B18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have different surfaces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D75FB2A-A45A-304C-B403-0AE6A9B31E70}"/>
              </a:ext>
            </a:extLst>
          </p:cNvPr>
          <p:cNvCxnSpPr>
            <a:cxnSpLocks/>
          </p:cNvCxnSpPr>
          <p:nvPr/>
        </p:nvCxnSpPr>
        <p:spPr>
          <a:xfrm>
            <a:off x="1541929" y="2268071"/>
            <a:ext cx="842683" cy="12729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C94E913-6FF0-724D-9664-EA6EF68B45D3}"/>
              </a:ext>
            </a:extLst>
          </p:cNvPr>
          <p:cNvCxnSpPr>
            <a:cxnSpLocks/>
          </p:cNvCxnSpPr>
          <p:nvPr/>
        </p:nvCxnSpPr>
        <p:spPr>
          <a:xfrm>
            <a:off x="2384612" y="3541059"/>
            <a:ext cx="1401279" cy="62752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1813A5C-4367-C943-92B4-C329EF04E05F}"/>
              </a:ext>
            </a:extLst>
          </p:cNvPr>
          <p:cNvCxnSpPr>
            <a:cxnSpLocks/>
          </p:cNvCxnSpPr>
          <p:nvPr/>
        </p:nvCxnSpPr>
        <p:spPr>
          <a:xfrm>
            <a:off x="3785891" y="4168589"/>
            <a:ext cx="1816667" cy="39993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762307" y="4100198"/>
            <a:ext cx="2174959" cy="662633"/>
          </a:xfrm>
          <a:custGeom>
            <a:avLst/>
            <a:gdLst>
              <a:gd name="connsiteX0" fmla="*/ 2119423 w 2119423"/>
              <a:gd name="connsiteY0" fmla="*/ 660712 h 660712"/>
              <a:gd name="connsiteX1" fmla="*/ 1708298 w 2119423"/>
              <a:gd name="connsiteY1" fmla="*/ 185791 h 660712"/>
              <a:gd name="connsiteX2" fmla="*/ 1197935 w 2119423"/>
              <a:gd name="connsiteY2" fmla="*/ 1494 h 660712"/>
              <a:gd name="connsiteX3" fmla="*/ 0 w 2119423"/>
              <a:gd name="connsiteY3" fmla="*/ 270852 h 660712"/>
              <a:gd name="connsiteX0" fmla="*/ 2119423 w 2119423"/>
              <a:gd name="connsiteY0" fmla="*/ 660408 h 660408"/>
              <a:gd name="connsiteX1" fmla="*/ 1708298 w 2119423"/>
              <a:gd name="connsiteY1" fmla="*/ 185487 h 660408"/>
              <a:gd name="connsiteX2" fmla="*/ 1499270 w 2119423"/>
              <a:gd name="connsiteY2" fmla="*/ 172510 h 660408"/>
              <a:gd name="connsiteX3" fmla="*/ 1197935 w 2119423"/>
              <a:gd name="connsiteY3" fmla="*/ 1190 h 660408"/>
              <a:gd name="connsiteX4" fmla="*/ 0 w 2119423"/>
              <a:gd name="connsiteY4" fmla="*/ 270548 h 660408"/>
              <a:gd name="connsiteX0" fmla="*/ 2119423 w 2119423"/>
              <a:gd name="connsiteY0" fmla="*/ 621211 h 621211"/>
              <a:gd name="connsiteX1" fmla="*/ 1708298 w 2119423"/>
              <a:gd name="connsiteY1" fmla="*/ 146290 h 621211"/>
              <a:gd name="connsiteX2" fmla="*/ 1499270 w 2119423"/>
              <a:gd name="connsiteY2" fmla="*/ 133313 h 621211"/>
              <a:gd name="connsiteX3" fmla="*/ 1041194 w 2119423"/>
              <a:gd name="connsiteY3" fmla="*/ 1552 h 621211"/>
              <a:gd name="connsiteX4" fmla="*/ 0 w 2119423"/>
              <a:gd name="connsiteY4" fmla="*/ 231351 h 621211"/>
              <a:gd name="connsiteX0" fmla="*/ 2119423 w 2119423"/>
              <a:gd name="connsiteY0" fmla="*/ 649830 h 649830"/>
              <a:gd name="connsiteX1" fmla="*/ 1708298 w 2119423"/>
              <a:gd name="connsiteY1" fmla="*/ 174909 h 649830"/>
              <a:gd name="connsiteX2" fmla="*/ 1499270 w 2119423"/>
              <a:gd name="connsiteY2" fmla="*/ 161932 h 649830"/>
              <a:gd name="connsiteX3" fmla="*/ 1281194 w 2119423"/>
              <a:gd name="connsiteY3" fmla="*/ 16880 h 649830"/>
              <a:gd name="connsiteX4" fmla="*/ 1041194 w 2119423"/>
              <a:gd name="connsiteY4" fmla="*/ 30171 h 649830"/>
              <a:gd name="connsiteX5" fmla="*/ 0 w 2119423"/>
              <a:gd name="connsiteY5" fmla="*/ 259970 h 649830"/>
              <a:gd name="connsiteX0" fmla="*/ 2119423 w 2119423"/>
              <a:gd name="connsiteY0" fmla="*/ 649830 h 649830"/>
              <a:gd name="connsiteX1" fmla="*/ 1708298 w 2119423"/>
              <a:gd name="connsiteY1" fmla="*/ 174909 h 649830"/>
              <a:gd name="connsiteX2" fmla="*/ 1444751 w 2119423"/>
              <a:gd name="connsiteY2" fmla="*/ 168525 h 649830"/>
              <a:gd name="connsiteX3" fmla="*/ 1281194 w 2119423"/>
              <a:gd name="connsiteY3" fmla="*/ 16880 h 649830"/>
              <a:gd name="connsiteX4" fmla="*/ 1041194 w 2119423"/>
              <a:gd name="connsiteY4" fmla="*/ 30171 h 649830"/>
              <a:gd name="connsiteX5" fmla="*/ 0 w 2119423"/>
              <a:gd name="connsiteY5" fmla="*/ 259970 h 64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423" h="649830">
                <a:moveTo>
                  <a:pt x="2119423" y="649830"/>
                </a:moveTo>
                <a:cubicBezTo>
                  <a:pt x="1990651" y="467304"/>
                  <a:pt x="1820743" y="255126"/>
                  <a:pt x="1708298" y="174909"/>
                </a:cubicBezTo>
                <a:cubicBezTo>
                  <a:pt x="1595853" y="94692"/>
                  <a:pt x="1513663" y="188270"/>
                  <a:pt x="1444751" y="168525"/>
                </a:cubicBezTo>
                <a:cubicBezTo>
                  <a:pt x="1375839" y="148780"/>
                  <a:pt x="1357540" y="38840"/>
                  <a:pt x="1281194" y="16880"/>
                </a:cubicBezTo>
                <a:cubicBezTo>
                  <a:pt x="1204848" y="-5080"/>
                  <a:pt x="1254726" y="-10344"/>
                  <a:pt x="1041194" y="30171"/>
                </a:cubicBezTo>
                <a:cubicBezTo>
                  <a:pt x="827662" y="70686"/>
                  <a:pt x="456609" y="132379"/>
                  <a:pt x="0" y="259970"/>
                </a:cubicBezTo>
              </a:path>
            </a:pathLst>
          </a:cu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190387" y="2126512"/>
            <a:ext cx="2910003" cy="1779182"/>
          </a:xfrm>
          <a:custGeom>
            <a:avLst/>
            <a:gdLst>
              <a:gd name="connsiteX0" fmla="*/ 315659 w 1782952"/>
              <a:gd name="connsiteY0" fmla="*/ 0 h 1726132"/>
              <a:gd name="connsiteX1" fmla="*/ 10859 w 1782952"/>
              <a:gd name="connsiteY1" fmla="*/ 971107 h 1726132"/>
              <a:gd name="connsiteX2" fmla="*/ 103007 w 1782952"/>
              <a:gd name="connsiteY2" fmla="*/ 1516911 h 1726132"/>
              <a:gd name="connsiteX3" fmla="*/ 436161 w 1782952"/>
              <a:gd name="connsiteY3" fmla="*/ 1715386 h 1726132"/>
              <a:gd name="connsiteX4" fmla="*/ 1782952 w 1782952"/>
              <a:gd name="connsiteY4" fmla="*/ 1701209 h 1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952" h="1726132">
                <a:moveTo>
                  <a:pt x="315659" y="0"/>
                </a:moveTo>
                <a:cubicBezTo>
                  <a:pt x="180980" y="359144"/>
                  <a:pt x="46301" y="718289"/>
                  <a:pt x="10859" y="971107"/>
                </a:cubicBezTo>
                <a:cubicBezTo>
                  <a:pt x="-24583" y="1223925"/>
                  <a:pt x="32123" y="1392865"/>
                  <a:pt x="103007" y="1516911"/>
                </a:cubicBezTo>
                <a:cubicBezTo>
                  <a:pt x="173891" y="1640957"/>
                  <a:pt x="156170" y="1684670"/>
                  <a:pt x="436161" y="1715386"/>
                </a:cubicBezTo>
                <a:cubicBezTo>
                  <a:pt x="716152" y="1746102"/>
                  <a:pt x="1782952" y="1701209"/>
                  <a:pt x="1782952" y="1701209"/>
                </a:cubicBezTo>
              </a:path>
            </a:pathLst>
          </a:cu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1524818"/>
            <a:ext cx="7020233" cy="4680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66" y="1528229"/>
            <a:ext cx="7015117" cy="4676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49" y="1524817"/>
            <a:ext cx="7020233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0898"/>
            <a:ext cx="10540971" cy="35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D992D-0BEB-B645-A684-31C4B21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key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9241F4-6B21-764C-BDD5-4B27BB429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90CDA-0C60-104E-8F46-1AF6F41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lead a fulfilling life by being dissatisfied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E3660A-4739-A141-9F76-1D37F300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287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The visual interpretation of decision trees</vt:lpstr>
      <vt:lpstr>Topics</vt:lpstr>
      <vt:lpstr>Decision trees</vt:lpstr>
      <vt:lpstr>Regression versus classification</vt:lpstr>
      <vt:lpstr>Different models have different surfaces</vt:lpstr>
      <vt:lpstr>PowerPoint Presentation</vt:lpstr>
      <vt:lpstr>PowerPoint Presentation</vt:lpstr>
      <vt:lpstr>Visualizing the key elements</vt:lpstr>
      <vt:lpstr>How to lead a fulfilling life by being dissatisfied</vt:lpstr>
      <vt:lpstr>“The reasonable [wo]man adapts [her|him]self to the world: the unreasonable one persists in trying to adapt the world to [her|him]self. Therefore all progress depends on the unreasonable [wo]man.”</vt:lpstr>
      <vt:lpstr>Be unreasonably dissatisfied</vt:lpstr>
      <vt:lpstr>Be unreasonably tenacious</vt:lpstr>
      <vt:lpstr>How to contribute and make a difference</vt:lpstr>
      <vt:lpstr>Be courageous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2018-11-14T19:16:17Z</dcterms:created>
  <dcterms:modified xsi:type="dcterms:W3CDTF">2018-11-15T02:24:51Z</dcterms:modified>
</cp:coreProperties>
</file>