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927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4303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234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761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1745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824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7198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362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850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476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117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79692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2" r:id="rId6"/>
    <p:sldLayoutId id="2147483698" r:id="rId7"/>
    <p:sldLayoutId id="2147483699" r:id="rId8"/>
    <p:sldLayoutId id="2147483700" r:id="rId9"/>
    <p:sldLayoutId id="2147483701" r:id="rId10"/>
    <p:sldLayoutId id="2147483703"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orthern lights over a lake and hills">
            <a:extLst>
              <a:ext uri="{FF2B5EF4-FFF2-40B4-BE49-F238E27FC236}">
                <a16:creationId xmlns:a16="http://schemas.microsoft.com/office/drawing/2014/main" id="{B42EDDD1-DBC7-4198-BE05-1F6507903EAA}"/>
              </a:ext>
            </a:extLst>
          </p:cNvPr>
          <p:cNvPicPr>
            <a:picLocks noChangeAspect="1"/>
          </p:cNvPicPr>
          <p:nvPr/>
        </p:nvPicPr>
        <p:blipFill rotWithShape="1">
          <a:blip r:embed="rId2"/>
          <a:srcRect b="18773"/>
          <a:stretch/>
        </p:blipFill>
        <p:spPr>
          <a:xfrm>
            <a:off x="20" y="975"/>
            <a:ext cx="12191980" cy="6858000"/>
          </a:xfrm>
          <a:prstGeom prst="rect">
            <a:avLst/>
          </a:prstGeom>
        </p:spPr>
      </p:pic>
      <p:sp>
        <p:nvSpPr>
          <p:cNvPr id="20" name="Rectangle 19">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F9771-EF17-437D-A0BF-74C760C5C8FA}"/>
              </a:ext>
            </a:extLst>
          </p:cNvPr>
          <p:cNvSpPr>
            <a:spLocks noGrp="1"/>
          </p:cNvSpPr>
          <p:nvPr>
            <p:ph type="ctrTitle"/>
          </p:nvPr>
        </p:nvSpPr>
        <p:spPr>
          <a:xfrm>
            <a:off x="735791" y="3331444"/>
            <a:ext cx="6470692" cy="1229306"/>
          </a:xfrm>
        </p:spPr>
        <p:txBody>
          <a:bodyPr>
            <a:normAutofit/>
          </a:bodyPr>
          <a:lstStyle/>
          <a:p>
            <a:br>
              <a:rPr lang="en-US" sz="3800">
                <a:solidFill>
                  <a:schemeClr val="tx1"/>
                </a:solidFill>
              </a:rPr>
            </a:br>
            <a:r>
              <a:rPr lang="en-US" sz="3800">
                <a:solidFill>
                  <a:schemeClr val="tx1"/>
                </a:solidFill>
              </a:rPr>
              <a:t>Penguins in Antarctica</a:t>
            </a:r>
          </a:p>
        </p:txBody>
      </p:sp>
      <p:sp>
        <p:nvSpPr>
          <p:cNvPr id="3" name="Subtitle 2">
            <a:extLst>
              <a:ext uri="{FF2B5EF4-FFF2-40B4-BE49-F238E27FC236}">
                <a16:creationId xmlns:a16="http://schemas.microsoft.com/office/drawing/2014/main" id="{0306FCEE-7250-48DA-9E29-8EBE44B45309}"/>
              </a:ext>
            </a:extLst>
          </p:cNvPr>
          <p:cNvSpPr>
            <a:spLocks noGrp="1"/>
          </p:cNvSpPr>
          <p:nvPr>
            <p:ph type="subTitle" idx="1"/>
          </p:nvPr>
        </p:nvSpPr>
        <p:spPr>
          <a:xfrm>
            <a:off x="735791" y="4735799"/>
            <a:ext cx="6470693" cy="605256"/>
          </a:xfrm>
        </p:spPr>
        <p:txBody>
          <a:bodyPr>
            <a:normAutofit/>
          </a:bodyPr>
          <a:lstStyle/>
          <a:p>
            <a:r>
              <a:rPr lang="en-US"/>
              <a:t>Ryan Spake – Final Exam</a:t>
            </a:r>
          </a:p>
        </p:txBody>
      </p:sp>
      <p:cxnSp>
        <p:nvCxnSpPr>
          <p:cNvPr id="22" name="!!Straight Connector">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8132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5155-8FAE-4876-9996-AF5E3F71E2E0}"/>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801DAB2D-A4D8-435B-A707-9741A92F3894}"/>
              </a:ext>
            </a:extLst>
          </p:cNvPr>
          <p:cNvSpPr>
            <a:spLocks noGrp="1"/>
          </p:cNvSpPr>
          <p:nvPr>
            <p:ph idx="1"/>
          </p:nvPr>
        </p:nvSpPr>
        <p:spPr/>
        <p:txBody>
          <a:bodyPr/>
          <a:lstStyle/>
          <a:p>
            <a:pPr>
              <a:buFont typeface="Wingdings" panose="05000000000000000000" pitchFamily="2" charset="2"/>
              <a:buChar char="§"/>
            </a:pPr>
            <a:r>
              <a:rPr lang="en-US" dirty="0"/>
              <a:t> </a:t>
            </a:r>
            <a:r>
              <a:rPr lang="en-US" sz="1800" dirty="0"/>
              <a:t>When</a:t>
            </a:r>
            <a:r>
              <a:rPr lang="en-US" sz="1800" dirty="0">
                <a:effectLst/>
                <a:ea typeface="Calibri" panose="020F0502020204030204" pitchFamily="34" charset="0"/>
              </a:rPr>
              <a:t> data is collected each year about penguins in Antarctica, it is difficult to draw insights from the raw data and compare data over time.</a:t>
            </a:r>
          </a:p>
          <a:p>
            <a:pPr>
              <a:buFont typeface="Wingdings" panose="05000000000000000000" pitchFamily="2" charset="2"/>
              <a:buChar char="§"/>
            </a:pPr>
            <a:r>
              <a:rPr lang="en-US" sz="1800" dirty="0"/>
              <a:t> Our goal is to </a:t>
            </a:r>
            <a:r>
              <a:rPr lang="en-US" sz="1800" dirty="0">
                <a:effectLst/>
                <a:ea typeface="Calibri" panose="020F0502020204030204" pitchFamily="34" charset="0"/>
              </a:rPr>
              <a:t>make it easier to identify clusters and characteristics of these penguins from the data so that insights can be made more efficiently as we continue to sample these penguins in the future.</a:t>
            </a:r>
            <a:endParaRPr lang="en-US" dirty="0"/>
          </a:p>
        </p:txBody>
      </p:sp>
    </p:spTree>
    <p:extLst>
      <p:ext uri="{BB962C8B-B14F-4D97-AF65-F5344CB8AC3E}">
        <p14:creationId xmlns:p14="http://schemas.microsoft.com/office/powerpoint/2010/main" val="175525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3B2E-1B70-4991-864B-AABC7F372F82}"/>
              </a:ext>
            </a:extLst>
          </p:cNvPr>
          <p:cNvSpPr>
            <a:spLocks noGrp="1"/>
          </p:cNvSpPr>
          <p:nvPr>
            <p:ph type="title"/>
          </p:nvPr>
        </p:nvSpPr>
        <p:spPr/>
        <p:txBody>
          <a:bodyPr/>
          <a:lstStyle/>
          <a:p>
            <a:r>
              <a:rPr lang="en-US" dirty="0"/>
              <a:t>The approach</a:t>
            </a:r>
          </a:p>
        </p:txBody>
      </p:sp>
      <p:sp>
        <p:nvSpPr>
          <p:cNvPr id="3" name="Content Placeholder 2">
            <a:extLst>
              <a:ext uri="{FF2B5EF4-FFF2-40B4-BE49-F238E27FC236}">
                <a16:creationId xmlns:a16="http://schemas.microsoft.com/office/drawing/2014/main" id="{9401DC55-3F76-4E83-B2D4-C84C3CD5F4C8}"/>
              </a:ext>
            </a:extLst>
          </p:cNvPr>
          <p:cNvSpPr>
            <a:spLocks noGrp="1"/>
          </p:cNvSpPr>
          <p:nvPr>
            <p:ph idx="1"/>
          </p:nvPr>
        </p:nvSpPr>
        <p:spPr/>
        <p:txBody>
          <a:bodyPr/>
          <a:lstStyle/>
          <a:p>
            <a:pPr>
              <a:buFont typeface="Wingdings" panose="05000000000000000000" pitchFamily="2" charset="2"/>
              <a:buChar char="§"/>
            </a:pPr>
            <a:r>
              <a:rPr lang="en-US" dirty="0"/>
              <a:t>Our approach to this problem is to create a clustering algorithm that will make it easier to organize data and visualize the clusters and characteristics of the penguins.</a:t>
            </a:r>
          </a:p>
          <a:p>
            <a:pPr>
              <a:buFont typeface="Wingdings" panose="05000000000000000000" pitchFamily="2" charset="2"/>
              <a:buChar char="§"/>
            </a:pPr>
            <a:r>
              <a:rPr lang="en-US" dirty="0"/>
              <a:t>To do this we use:</a:t>
            </a:r>
          </a:p>
          <a:p>
            <a:pPr lvl="1">
              <a:buFont typeface="Wingdings" panose="05000000000000000000" pitchFamily="2" charset="2"/>
              <a:buChar char="§"/>
            </a:pPr>
            <a:r>
              <a:rPr lang="en-US" dirty="0"/>
              <a:t> K-means clustering to organize and illustrate the clusters.</a:t>
            </a:r>
          </a:p>
          <a:p>
            <a:pPr lvl="1">
              <a:buFont typeface="Wingdings" panose="05000000000000000000" pitchFamily="2" charset="2"/>
              <a:buChar char="§"/>
            </a:pPr>
            <a:r>
              <a:rPr lang="en-US" dirty="0"/>
              <a:t>Hierarchical clustering to visualize the characteristics of the penguins in these clusters.</a:t>
            </a:r>
          </a:p>
          <a:p>
            <a:pPr>
              <a:buFont typeface="Wingdings" panose="05000000000000000000" pitchFamily="2" charset="2"/>
              <a:buChar char="§"/>
            </a:pPr>
            <a:r>
              <a:rPr lang="en-US" dirty="0"/>
              <a:t>This approach will make it easier to compare characteristics and clusters over time.</a:t>
            </a:r>
          </a:p>
        </p:txBody>
      </p:sp>
    </p:spTree>
    <p:extLst>
      <p:ext uri="{BB962C8B-B14F-4D97-AF65-F5344CB8AC3E}">
        <p14:creationId xmlns:p14="http://schemas.microsoft.com/office/powerpoint/2010/main" val="240812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921B-E523-4F3D-AC65-7F361A4FE3BA}"/>
              </a:ext>
            </a:extLst>
          </p:cNvPr>
          <p:cNvSpPr>
            <a:spLocks noGrp="1"/>
          </p:cNvSpPr>
          <p:nvPr>
            <p:ph type="title"/>
          </p:nvPr>
        </p:nvSpPr>
        <p:spPr/>
        <p:txBody>
          <a:bodyPr/>
          <a:lstStyle/>
          <a:p>
            <a:r>
              <a:rPr lang="en-US" dirty="0"/>
              <a:t>The Results</a:t>
            </a:r>
          </a:p>
        </p:txBody>
      </p:sp>
      <p:sp>
        <p:nvSpPr>
          <p:cNvPr id="3" name="Content Placeholder 2">
            <a:extLst>
              <a:ext uri="{FF2B5EF4-FFF2-40B4-BE49-F238E27FC236}">
                <a16:creationId xmlns:a16="http://schemas.microsoft.com/office/drawing/2014/main" id="{F6A17042-5AF4-4132-83FE-C7D89E26BA90}"/>
              </a:ext>
            </a:extLst>
          </p:cNvPr>
          <p:cNvSpPr>
            <a:spLocks noGrp="1"/>
          </p:cNvSpPr>
          <p:nvPr>
            <p:ph idx="1"/>
          </p:nvPr>
        </p:nvSpPr>
        <p:spPr>
          <a:xfrm>
            <a:off x="1097280" y="2108201"/>
            <a:ext cx="8884660" cy="3760891"/>
          </a:xfrm>
        </p:spPr>
        <p:txBody>
          <a:bodyPr/>
          <a:lstStyle/>
          <a:p>
            <a:pPr>
              <a:buFont typeface="Wingdings" panose="05000000000000000000" pitchFamily="2" charset="2"/>
              <a:buChar char="§"/>
            </a:pPr>
            <a:r>
              <a:rPr lang="en-US" dirty="0"/>
              <a:t>The algorithm generates two main graphs that are easy to comprehend and can be used to compare results over time. </a:t>
            </a:r>
          </a:p>
        </p:txBody>
      </p:sp>
      <p:pic>
        <p:nvPicPr>
          <p:cNvPr id="5" name="Picture 4">
            <a:extLst>
              <a:ext uri="{FF2B5EF4-FFF2-40B4-BE49-F238E27FC236}">
                <a16:creationId xmlns:a16="http://schemas.microsoft.com/office/drawing/2014/main" id="{87FDC819-1260-4917-AA25-D06FECF4F908}"/>
              </a:ext>
            </a:extLst>
          </p:cNvPr>
          <p:cNvPicPr>
            <a:picLocks noChangeAspect="1"/>
          </p:cNvPicPr>
          <p:nvPr/>
        </p:nvPicPr>
        <p:blipFill>
          <a:blip r:embed="rId2"/>
          <a:stretch>
            <a:fillRect/>
          </a:stretch>
        </p:blipFill>
        <p:spPr>
          <a:xfrm>
            <a:off x="6599750" y="3120538"/>
            <a:ext cx="5241970" cy="3247578"/>
          </a:xfrm>
          <a:prstGeom prst="rect">
            <a:avLst/>
          </a:prstGeom>
          <a:ln>
            <a:solidFill>
              <a:schemeClr val="tx1"/>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1600A06A-9319-40CD-83DC-316AFFAE3874}"/>
              </a:ext>
            </a:extLst>
          </p:cNvPr>
          <p:cNvPicPr>
            <a:picLocks noChangeAspect="1"/>
          </p:cNvPicPr>
          <p:nvPr/>
        </p:nvPicPr>
        <p:blipFill>
          <a:blip r:embed="rId3"/>
          <a:stretch>
            <a:fillRect/>
          </a:stretch>
        </p:blipFill>
        <p:spPr>
          <a:xfrm>
            <a:off x="689170" y="3120537"/>
            <a:ext cx="5285715" cy="3247579"/>
          </a:xfrm>
          <a:prstGeom prst="rect">
            <a:avLst/>
          </a:prstGeom>
          <a:ln>
            <a:solidFill>
              <a:schemeClr val="tx1"/>
            </a:solidFill>
          </a:ln>
          <a:effectLst>
            <a:outerShdw blurRad="50800" dist="38100" dir="2700000" algn="tl" rotWithShape="0">
              <a:prstClr val="black">
                <a:alpha val="40000"/>
              </a:prstClr>
            </a:outerShdw>
            <a:softEdge rad="0"/>
          </a:effectLst>
        </p:spPr>
      </p:pic>
    </p:spTree>
    <p:extLst>
      <p:ext uri="{BB962C8B-B14F-4D97-AF65-F5344CB8AC3E}">
        <p14:creationId xmlns:p14="http://schemas.microsoft.com/office/powerpoint/2010/main" val="342143759"/>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B282F"/>
      </a:dk2>
      <a:lt2>
        <a:srgbClr val="F1F3F0"/>
      </a:lt2>
      <a:accent1>
        <a:srgbClr val="944DC3"/>
      </a:accent1>
      <a:accent2>
        <a:srgbClr val="5742B4"/>
      </a:accent2>
      <a:accent3>
        <a:srgbClr val="4D68C3"/>
      </a:accent3>
      <a:accent4>
        <a:srgbClr val="3B87B1"/>
      </a:accent4>
      <a:accent5>
        <a:srgbClr val="4BBEB7"/>
      </a:accent5>
      <a:accent6>
        <a:srgbClr val="3BB179"/>
      </a:accent6>
      <a:hlink>
        <a:srgbClr val="3698A4"/>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27</TotalTime>
  <Words>174</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Georgia Pro Cond Light</vt:lpstr>
      <vt:lpstr>Speak Pro</vt:lpstr>
      <vt:lpstr>Wingdings</vt:lpstr>
      <vt:lpstr>RetrospectVTI</vt:lpstr>
      <vt:lpstr> Penguins in Antarctica</vt:lpstr>
      <vt:lpstr>The Problem</vt:lpstr>
      <vt:lpstr>The approach</vt:lpstr>
      <vt:lpstr>The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Penguins in Antarctica</dc:title>
  <dc:creator>Spake, Ryan</dc:creator>
  <cp:lastModifiedBy>Spake, Ryan</cp:lastModifiedBy>
  <cp:revision>2</cp:revision>
  <dcterms:created xsi:type="dcterms:W3CDTF">2021-12-13T00:57:41Z</dcterms:created>
  <dcterms:modified xsi:type="dcterms:W3CDTF">2021-12-13T01:25:31Z</dcterms:modified>
</cp:coreProperties>
</file>