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E9FF"/>
    <a:srgbClr val="E1A52D"/>
    <a:srgbClr val="073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2"/>
    <p:restoredTop sz="78173"/>
  </p:normalViewPr>
  <p:slideViewPr>
    <p:cSldViewPr snapToGrid="0" snapToObjects="1">
      <p:cViewPr varScale="1">
        <p:scale>
          <a:sx n="89" d="100"/>
          <a:sy n="89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505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B4C9A-8023-2D40-A6E6-BD016CB1E7D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876C-D639-D148-8687-D84C95E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BA9C-C13B-C941-82A5-2AA33B4473C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E1D9-36F2-B84D-A38F-999A8359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758283"/>
            <a:ext cx="4767239" cy="4770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4D3F32-4423-4145-9CD9-5EB9DA0DC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958"/>
            <a:ext cx="12192000" cy="6858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A7727-4462-8942-AB48-B71038DE4E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14BB9-F84D-6F44-81C5-7C420DBA43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5198364" cy="68580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ACEABAF-0636-7E41-9409-025AC7F9BE6F}"/>
              </a:ext>
            </a:extLst>
          </p:cNvPr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CD983-FE08-F44A-A7D1-D4FF1DA56B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63" y="6052848"/>
            <a:ext cx="1987188" cy="612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E44FC7-C83B-0D4C-AA11-87BF3EF40DA1}"/>
              </a:ext>
            </a:extLst>
          </p:cNvPr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9686-D927-5044-BEB7-31718992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8CFE-BD95-0E49-8595-D6AC4F4C07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5C06-7B28-F84B-B6DF-72F35317E6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CEB8D-B9A4-7249-A618-1FFCB6E3C71A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C075EC-9917-254A-B858-BD457CFA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67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166290"/>
            <a:ext cx="2491740" cy="2414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F515-9089-4647-A15F-41AF70C5A341}" type="datetime1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18E-BC0A-FA47-B948-E7696B7A692B}" type="datetime1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F258AA9-B821-064F-B0D1-72D48677BD6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958"/>
            <a:ext cx="12192000" cy="685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E071C4-07EC-7342-96B3-74D6F930600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E6E52-1882-7C40-BAFD-5318C3620C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5198364" cy="6858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BB789F94-5F95-7A44-B723-3D0ED79F278D}"/>
              </a:ext>
            </a:extLst>
          </p:cNvPr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56E0D0-A35D-B047-B995-A87A7882B2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63" y="6052848"/>
            <a:ext cx="1987188" cy="6124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B6D6C3-3E7C-8D43-9DB8-11925FE74EE1}"/>
              </a:ext>
            </a:extLst>
          </p:cNvPr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9CEB8D-B9A4-7249-A618-1FFCB6E3C71A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ADD57-E8E8-6F45-AC05-E272920E2EB0}"/>
              </a:ext>
            </a:extLst>
          </p:cNvPr>
          <p:cNvSpPr txBox="1"/>
          <p:nvPr userDrawn="1"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fld id="{479BDA1F-085D-3742-BB72-CE0249E0F669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3" r:id="rId4"/>
    <p:sldLayoutId id="2147483662" r:id="rId5"/>
    <p:sldLayoutId id="2147483652" r:id="rId6"/>
    <p:sldLayoutId id="2147483654" r:id="rId7"/>
    <p:sldLayoutId id="214748365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3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C339EF-66DA-EF44-AE21-EF3805B83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334" y="406400"/>
            <a:ext cx="9144000" cy="2387600"/>
          </a:xfrm>
        </p:spPr>
        <p:txBody>
          <a:bodyPr/>
          <a:lstStyle/>
          <a:p>
            <a:r>
              <a:rPr lang="en-US" dirty="0"/>
              <a:t>Admission Demographics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753CC30-CEC5-5043-B107-DC6C2DF46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Ryan Spake</a:t>
            </a:r>
          </a:p>
          <a:p>
            <a:r>
              <a:rPr lang="en-US" dirty="0"/>
              <a:t>Nemin Dholakia</a:t>
            </a:r>
          </a:p>
          <a:p>
            <a:r>
              <a:rPr lang="en-US" dirty="0"/>
              <a:t>Ankith Dasu</a:t>
            </a:r>
          </a:p>
          <a:p>
            <a:r>
              <a:rPr lang="en-US" dirty="0"/>
              <a:t>Ananth Kumar</a:t>
            </a:r>
          </a:p>
        </p:txBody>
      </p:sp>
    </p:spTree>
    <p:extLst>
      <p:ext uri="{BB962C8B-B14F-4D97-AF65-F5344CB8AC3E}">
        <p14:creationId xmlns:p14="http://schemas.microsoft.com/office/powerpoint/2010/main" val="340514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B6938A-5080-CA4B-8877-952BD278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EF562-DB42-664E-BC31-4521F777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199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Dashboard covers information about different population groups within each recruitment funnel; Applied, Admitted and Enrolled.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Data Manipulations</a:t>
            </a:r>
          </a:p>
          <a:p>
            <a:r>
              <a:rPr lang="en-US" dirty="0"/>
              <a:t>We have Imputed missing vales with ‘N’ for easy frequency counted</a:t>
            </a:r>
          </a:p>
          <a:p>
            <a:r>
              <a:rPr lang="en-US" dirty="0"/>
              <a:t>We have considered Residency Data instead of Territory since the territory data was not descriptive enough.</a:t>
            </a:r>
          </a:p>
          <a:p>
            <a:r>
              <a:rPr lang="en-US" dirty="0"/>
              <a:t>DAX manipulation &amp; Power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7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74D485-B382-474C-BB90-286FC40AB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36" y="770928"/>
            <a:ext cx="9144000" cy="23876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4421-37FD-403D-868D-20DDDA49425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245225"/>
            <a:ext cx="1222375" cy="365125"/>
          </a:xfrm>
        </p:spPr>
        <p:txBody>
          <a:bodyPr/>
          <a:lstStyle/>
          <a:p>
            <a:fld id="{179CEB8D-B9A4-7249-A618-1FFCB6E3C71A}" type="datetime1">
              <a:rPr lang="en-US" smtClean="0"/>
              <a:pPr/>
              <a:t>5/1/2022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7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890B-9F93-4445-8B1E-FF8A6E8F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E39E3-86DF-476D-8427-9C6744CE43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657B-8F82-47FF-8DE4-185E7E9083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9CEB8D-B9A4-7249-A618-1FFCB6E3C71A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AF413-2A8F-4B7C-AEAF-D4DB9A44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Focus should be more on Enrollment of Under Representative students.</a:t>
            </a:r>
          </a:p>
          <a:p>
            <a:pPr>
              <a:lnSpc>
                <a:spcPct val="100000"/>
              </a:lnSpc>
            </a:pPr>
            <a:r>
              <a:rPr lang="en-US" dirty="0"/>
              <a:t>Determine the reason for high number of regrets for in-state enrollments.</a:t>
            </a:r>
          </a:p>
          <a:p>
            <a:pPr>
              <a:lnSpc>
                <a:spcPct val="100000"/>
              </a:lnSpc>
            </a:pPr>
            <a:r>
              <a:rPr lang="en-US" dirty="0"/>
              <a:t>We suggest by including Gender, International students’ demographics, Veteran status and other Ethnic information, would improve the of scope dashboard.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2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125</Words>
  <Application>Microsoft Office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Admission Demographics</vt:lpstr>
      <vt:lpstr>Introduction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Louis, Robert</dc:creator>
  <cp:lastModifiedBy>Spake, Ryan</cp:lastModifiedBy>
  <cp:revision>118</cp:revision>
  <cp:lastPrinted>2018-02-12T16:14:28Z</cp:lastPrinted>
  <dcterms:created xsi:type="dcterms:W3CDTF">2017-12-13T15:54:12Z</dcterms:created>
  <dcterms:modified xsi:type="dcterms:W3CDTF">2022-05-01T23:55:05Z</dcterms:modified>
</cp:coreProperties>
</file>