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288C-FE89-394A-A153-892BB811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124A4-18DD-1E3B-BBDB-582774D47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4EA23-50C8-A11E-5468-F31F0ED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0ED0-60CC-5190-7ACE-7A5DEC90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0D81-5BD9-3F9D-F265-5AA9F3C3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2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34DE-DF6F-1DAD-9C0B-3F67E240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B7B5-FAE7-0C90-3C2D-BA95084E0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6DA3-A28A-4369-F6B8-C3C18828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749C-9BEB-AEC3-8412-944976C7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C57A-026A-6E57-335E-6B0CD39F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EA853-70EB-2FC5-E857-704D7D682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02AA3-74FD-EBBB-9605-4C402A56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248A-8755-7034-C16A-C88FE83D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4F6D-3195-CC9F-0458-41A91EA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060C-1810-AE9A-0EC7-1164FD1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5484-9DEC-7946-30D8-DC0C37D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84B4-A5E8-CCE9-F219-C4C1F9F0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AB92-3ED6-3D3D-5F90-B6F7FC26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53A3-51E0-A4A8-73B9-0799B537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B03A-8554-CBC3-4CAB-868DAF5C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BA09-2CCE-FB31-38FF-CF7A2C0B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46D8-0D9F-ECEF-9EB8-F7CE9EA6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74CA-DF7E-9D80-3A04-E01B1EC7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EEA8-4630-1193-A282-387E838C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DB901-94DC-C030-CCAA-E5418118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BF3-D057-8D1B-43D8-DA62F6DB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9EB8-D5B1-BF92-76DE-B86CAD2D2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153E0-BD98-C397-F735-050E002C5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0CF7-4C2E-527C-20A2-F893EF68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22DC0-5733-ACCB-763C-11D8625B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FB453-B5D8-A8D7-ECD3-003AAC8E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265A-1D14-9488-4AFE-B8370775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A14F-307F-DACA-F42E-864C2E48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8DDEB-B0AA-BFD2-F3C1-32B30A0C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90BED-43E6-3189-DBC2-9F8D9744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8B972-9EFD-750E-1A40-3253B5F4E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67A1C-073F-548C-AE67-BAE27F8C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B2943-F675-6535-BA28-766BF778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E9D97-CAF1-5AEF-B399-19F2367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71A2-7AD3-8893-FBAD-8C3D43F7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C2345-2739-3C3E-3D16-2AF49B7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74105-3A86-E5DF-C603-1548D301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A00E6-DDB6-FD95-5B12-A47B78E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AF98F-3CDA-4C85-4CBD-4AEC9290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D3814-72B5-0F56-0A9C-135A98C7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00659-C1BC-0A71-1878-93361B03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3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C0DA-9CA2-398A-76B3-FEC10979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ED51-B302-569C-EE60-027F107D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548DC-898F-DECE-B6A5-1607C843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BF433-84CF-7C87-FBA1-0211C95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E1F11-F215-A301-17E5-77EC00C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DDC8B-4C94-CE2F-C537-DBDA73FA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3AE2-AE0B-48D1-8C02-5F050D74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0126C-6A04-F507-B946-855F1E236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12AB-8FFF-088A-11D8-50F3E03B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D89E-96F1-3022-084E-06B545A5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22710-B816-F4A7-8C68-8599D100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67E09-95F1-E2F2-7AF9-C1C0E655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BA268-DC57-1F51-F412-5B5A7F64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12E8-F25B-BC85-84C2-6F0DC134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5373-D3F6-CFAE-3326-98761801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BF9D-851A-B249-91E6-C0259B47B290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4BFA-7351-5CCD-D702-8435D23AB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0EA1-5586-5CCD-D000-00BEAF932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FC4D-C30D-A94C-9324-54564EAF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B723EC3-7C57-70E8-3F30-C1CAB87CA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Admission Demographics</a:t>
            </a:r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C88B64FF-7C39-BB7E-8172-77F5D13C7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Ryan </a:t>
            </a:r>
            <a:r>
              <a:rPr lang="en-US" dirty="0" err="1"/>
              <a:t>Spake</a:t>
            </a:r>
            <a:endParaRPr lang="en-US" dirty="0"/>
          </a:p>
          <a:p>
            <a:r>
              <a:rPr lang="en-US" dirty="0" err="1"/>
              <a:t>Nemin</a:t>
            </a:r>
            <a:r>
              <a:rPr lang="en-US" dirty="0"/>
              <a:t> Dholakia</a:t>
            </a:r>
          </a:p>
          <a:p>
            <a:r>
              <a:rPr lang="en-US" dirty="0" err="1"/>
              <a:t>Ankith</a:t>
            </a:r>
            <a:r>
              <a:rPr lang="en-US" dirty="0"/>
              <a:t> </a:t>
            </a:r>
            <a:r>
              <a:rPr lang="en-US" dirty="0" err="1"/>
              <a:t>Dasu</a:t>
            </a:r>
            <a:endParaRPr lang="en-US" dirty="0"/>
          </a:p>
          <a:p>
            <a:r>
              <a:rPr lang="en-US" dirty="0"/>
              <a:t>Ananth Kumar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F091EEE-08F9-5F40-4CCE-6878A068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433" y="1"/>
            <a:ext cx="1844567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1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3C13-1D38-941A-6EB1-347B4D40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1325563"/>
          </a:xfrm>
        </p:spPr>
        <p:txBody>
          <a:bodyPr/>
          <a:lstStyle/>
          <a:p>
            <a:r>
              <a:rPr lang="en-US" b="1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CE75-6E41-3EDA-7E97-393F6F8B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3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Dashboard covers information about different population groups within each recruitment funnel; Applied, Admitted and Enrolled.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/>
              <a:t>Conceptual overview: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know the overall Demographic Admission statistics of the students, like ‘</a:t>
            </a:r>
            <a:r>
              <a:rPr lang="en-US" sz="2400" b="1" dirty="0"/>
              <a:t>Race</a:t>
            </a:r>
            <a:r>
              <a:rPr lang="en-US" sz="2400" dirty="0"/>
              <a:t>’ and the ‘</a:t>
            </a:r>
            <a:r>
              <a:rPr lang="en-US" sz="2400" b="1" dirty="0"/>
              <a:t>Territory</a:t>
            </a:r>
            <a:r>
              <a:rPr lang="en-US" sz="2400" dirty="0"/>
              <a:t>’</a:t>
            </a:r>
            <a:r>
              <a:rPr lang="en-US" sz="2400" b="1" dirty="0"/>
              <a:t> </a:t>
            </a:r>
            <a:r>
              <a:rPr lang="en-US" sz="2400" dirty="0"/>
              <a:t>for a particular Year, Term, College and Campus.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Trend Comparisons of the KPI’s over the Previous Term and Year is also visualized.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6DD08F0-12EA-300A-9359-99F98424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433" y="1"/>
            <a:ext cx="1844567" cy="19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0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9E0227C5-EC7B-03E8-6200-3512CF84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433" y="1"/>
            <a:ext cx="1844567" cy="2000250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8DE64F-856F-B626-A47B-237741AD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8"/>
            <a:ext cx="12192000" cy="68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82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Admission Demographics</vt:lpstr>
      <vt:lpstr>Objectives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Demographics</dc:title>
  <dc:creator>Arni Dhar</dc:creator>
  <cp:lastModifiedBy>Arni Dhar</cp:lastModifiedBy>
  <cp:revision>1</cp:revision>
  <dcterms:created xsi:type="dcterms:W3CDTF">2022-05-07T04:58:37Z</dcterms:created>
  <dcterms:modified xsi:type="dcterms:W3CDTF">2022-05-07T05:48:49Z</dcterms:modified>
</cp:coreProperties>
</file>