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4200"/>
              <a:buNone/>
              <a:defRPr/>
            </a:lvl1pPr>
            <a:lvl2pPr lvl="1" algn="ctr">
              <a:spcBef>
                <a:spcPts val="0"/>
              </a:spcBef>
              <a:buSzPts val="4200"/>
              <a:buNone/>
              <a:defRPr/>
            </a:lvl2pPr>
            <a:lvl3pPr lvl="2" algn="ctr">
              <a:spcBef>
                <a:spcPts val="0"/>
              </a:spcBef>
              <a:buSzPts val="4200"/>
              <a:buNone/>
              <a:defRPr/>
            </a:lvl3pPr>
            <a:lvl4pPr lvl="3" algn="ctr">
              <a:spcBef>
                <a:spcPts val="0"/>
              </a:spcBef>
              <a:buSzPts val="4200"/>
              <a:buNone/>
              <a:defRPr/>
            </a:lvl4pPr>
            <a:lvl5pPr lvl="4" algn="ctr">
              <a:spcBef>
                <a:spcPts val="0"/>
              </a:spcBef>
              <a:buSzPts val="4200"/>
              <a:buNone/>
              <a:defRPr/>
            </a:lvl5pPr>
            <a:lvl6pPr lvl="5" algn="ctr">
              <a:spcBef>
                <a:spcPts val="0"/>
              </a:spcBef>
              <a:buSzPts val="4200"/>
              <a:buNone/>
              <a:defRPr/>
            </a:lvl6pPr>
            <a:lvl7pPr lvl="6" algn="ctr">
              <a:spcBef>
                <a:spcPts val="0"/>
              </a:spcBef>
              <a:buSzPts val="4200"/>
              <a:buNone/>
              <a:defRPr/>
            </a:lvl7pPr>
            <a:lvl8pPr lvl="7" algn="ctr">
              <a:spcBef>
                <a:spcPts val="0"/>
              </a:spcBef>
              <a:buSzPts val="4200"/>
              <a:buNone/>
              <a:defRPr/>
            </a:lvl8pPr>
            <a:lvl9pPr lvl="8" algn="ctr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4200"/>
              <a:buNone/>
              <a:defRPr/>
            </a:lvl1pPr>
            <a:lvl2pPr lvl="1">
              <a:spcBef>
                <a:spcPts val="0"/>
              </a:spcBef>
              <a:buSzPts val="4200"/>
              <a:buNone/>
              <a:defRPr/>
            </a:lvl2pPr>
            <a:lvl3pPr lvl="2">
              <a:spcBef>
                <a:spcPts val="0"/>
              </a:spcBef>
              <a:buSzPts val="4200"/>
              <a:buNone/>
              <a:defRPr/>
            </a:lvl3pPr>
            <a:lvl4pPr lvl="3">
              <a:spcBef>
                <a:spcPts val="0"/>
              </a:spcBef>
              <a:buSzPts val="4200"/>
              <a:buNone/>
              <a:defRPr/>
            </a:lvl4pPr>
            <a:lvl5pPr lvl="4">
              <a:spcBef>
                <a:spcPts val="0"/>
              </a:spcBef>
              <a:buSzPts val="4200"/>
              <a:buNone/>
              <a:defRPr/>
            </a:lvl5pPr>
            <a:lvl6pPr lvl="5">
              <a:spcBef>
                <a:spcPts val="0"/>
              </a:spcBef>
              <a:buSzPts val="4200"/>
              <a:buNone/>
              <a:defRPr/>
            </a:lvl6pPr>
            <a:lvl7pPr lvl="6">
              <a:spcBef>
                <a:spcPts val="0"/>
              </a:spcBef>
              <a:buSzPts val="4200"/>
              <a:buNone/>
              <a:defRPr/>
            </a:lvl7pPr>
            <a:lvl8pPr lvl="7">
              <a:spcBef>
                <a:spcPts val="0"/>
              </a:spcBef>
              <a:buSzPts val="4200"/>
              <a:buNone/>
              <a:defRPr/>
            </a:lvl8pPr>
            <a:lvl9pPr lvl="8">
              <a:spcBef>
                <a:spcPts val="0"/>
              </a:spcBef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Options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Kevin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Interface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custom functions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flight controller functions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Easily plan missions using a combination of custom and flight controller functions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 Management/Continuous Integration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Repeatable and reproducible build chain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Track and maintain versions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interaction during testing/operation (using standard services, configuration, streaming, etc.)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ICD configuration, access to flight controller, image streaming location, etc.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Mission Management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Integrates custom modules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Manages mission workflow between custom modules and flight controller functions  </a:t>
            </a:r>
          </a:p>
          <a:p>
            <a:pPr marL="914400" lvl="1" indent="-317500">
              <a:spcBef>
                <a:spcPts val="0"/>
              </a:spcBef>
              <a:buSzPts val="1400"/>
              <a:buChar char="-"/>
            </a:pPr>
            <a:r>
              <a:rPr lang="en"/>
              <a:t>ICD MAVlink overrides &amp; extensions, waypoint types, UI hooks,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982650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3175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Mission Planner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Supports plugins - not well documented, only add menu options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Could make custom UI and launch a “CAT UI” from within Mission Planner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Lots of configuration options (motor test, esp8266, etc.)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Supports APM</a:t>
            </a:r>
          </a:p>
          <a:p>
            <a:pPr marL="457200" marR="76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APM Planner 2.0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No plugin framework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Cross platform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Supports APM</a:t>
            </a:r>
          </a:p>
          <a:p>
            <a:pPr marL="457200" marR="76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QGroundControl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Supports plugins - decent documentation, add custom widgets via QML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Cross Platform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Supports PX4 and APM</a:t>
            </a:r>
          </a:p>
          <a:p>
            <a:pPr marL="457200" marR="76200" lvl="0" indent="-3175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Tower, UGCS, Custom, etc.</a:t>
            </a:r>
          </a:p>
          <a:p>
            <a:pPr marR="76200" lvl="0" rtl="0">
              <a:spcBef>
                <a:spcPts val="1200"/>
              </a:spcBef>
              <a:spcAft>
                <a:spcPts val="120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Companion Computer CM/CI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3048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Manual (Build Log)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Time consuming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Small differences, not as well documented</a:t>
            </a:r>
          </a:p>
          <a:p>
            <a:pPr marL="457200" marR="76200" lvl="0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Maverick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Well organized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Poorly optimized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Questionable maintenance practices</a:t>
            </a:r>
          </a:p>
          <a:p>
            <a:pPr marL="457200" marR="76200" lvl="0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APSync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Not actively developed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Limited features</a:t>
            </a:r>
          </a:p>
          <a:p>
            <a:pPr marL="457200" marR="76200" lvl="0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FlytOS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Lots of proprietary modules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Developer SDKs</a:t>
            </a:r>
          </a:p>
          <a:p>
            <a:pPr marL="457200" marR="76200" lvl="0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Script-based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Repeatable, reproducable, runnable in web-based tools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Maintenance required</a:t>
            </a:r>
          </a:p>
          <a:p>
            <a:pPr marL="914400" marR="76200" lvl="1" indent="-3048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200"/>
              <a:buChar char="-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Very customizable/portable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Flight Controller Interface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3429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MAVProxy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Resource intensive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Easy to use</a:t>
            </a:r>
          </a:p>
          <a:p>
            <a:pPr marL="457200" marR="76200" lvl="0" indent="-3429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MAVlink-router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Basic features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Very fast</a:t>
            </a:r>
          </a:p>
          <a:p>
            <a:pPr marL="457200" marR="76200" lvl="0" indent="-3429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MAVROS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ROS environment opens up lots of possibilities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Limited GCS connections</a:t>
            </a:r>
          </a:p>
          <a:p>
            <a:pPr marL="457200" marR="76200" lvl="0" indent="-3429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MAVProxy or MAVlink-router combined with MAVROS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Firmware Comparison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PX4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4804578" y="1225225"/>
            <a:ext cx="3782400" cy="313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Ardupilot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600" y="1778875"/>
            <a:ext cx="4610901" cy="29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17545"/>
            <a:ext cx="4320599" cy="27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79225"/>
            <a:ext cx="4311599" cy="216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Firmware Comparison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188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PX4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developer docs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use 3d simulation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BSD license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-"/>
            </a:pPr>
            <a:r>
              <a:rPr lang="en"/>
              <a:t>Better integration with MAVROS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1673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Ardupilot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user docs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3d simulation limited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GPL license</a:t>
            </a:r>
          </a:p>
          <a:p>
            <a:pPr marL="457200" lvl="0" indent="-317500">
              <a:spcBef>
                <a:spcPts val="0"/>
              </a:spcBef>
              <a:buSzPts val="1400"/>
              <a:buChar char="-"/>
            </a:pPr>
            <a:r>
              <a:rPr lang="en"/>
              <a:t>Better integration with Dronekit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69000" y="3312550"/>
            <a:ext cx="8406000" cy="1884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Both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Support more advanced navigation/stabilization (terrain following, optical flow, weathervane, VTOL, etc.)</a:t>
            </a:r>
          </a:p>
          <a:p>
            <a:pPr marL="457200" lvl="0" indent="-317500" rtl="0">
              <a:spcBef>
                <a:spcPts val="0"/>
              </a:spcBef>
              <a:buSzPts val="1400"/>
              <a:buChar char="-"/>
            </a:pPr>
            <a:r>
              <a:rPr lang="en"/>
              <a:t>Support similar range of lidar, sonar, rtk gps, airspeed sensors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Way Ahead Strategy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31115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Companion Computer CM/CI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Continue developing scripts, goal is to get to a point where everyone can create an image from a web page with various options, then add features/supported CCs from there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Document package versions and service definitions and keep them updated, come up with convention so we always know what is installed and how it’s configured</a:t>
            </a:r>
          </a:p>
          <a:p>
            <a:pPr marL="457200" marR="76200" lvl="0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Mission Management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For now, make sure our custom solutions use the same methods for reconfiguration, video streaming, etc. so we can more easily integrate later</a:t>
            </a:r>
          </a:p>
          <a:p>
            <a:pPr marL="457200" marR="76200" lvl="0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Flight Controller Interface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Document standard UDP ports for services, choose MAVProxy/MAVlink-router based on CC, use MAVROS in conjunction with a mavlink proxy</a:t>
            </a:r>
          </a:p>
          <a:p>
            <a:pPr marL="457200" marR="76200" lvl="0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User Interface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More research needs to be done, this will be influenced by Mission Management framework</a:t>
            </a:r>
          </a:p>
          <a:p>
            <a:pPr marL="457200" marR="76200" lvl="0" indent="-31115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Firmware</a:t>
            </a:r>
          </a:p>
          <a:p>
            <a:pPr marL="914400" marR="76200" lvl="1" indent="-31115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300"/>
              <a:buChar char="-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Install PX4 on a quad and a plane and test</a:t>
            </a:r>
          </a:p>
          <a:p>
            <a:pPr lvl="0">
              <a:spcBef>
                <a:spcPts val="0"/>
              </a:spcBef>
              <a:buNone/>
            </a:pP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Ingesting Solutions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317500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There are many open source ROS solutions available and it is not much work to wrap code in a ROS node</a:t>
            </a:r>
          </a:p>
          <a:p>
            <a:pPr marL="457200" marR="76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Most of our Govt. solutions already use ROS nodes</a:t>
            </a:r>
          </a:p>
          <a:p>
            <a:pPr marL="457200" marR="76200" lvl="0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In the future, a more formalized ICD would be beneficial, so that we can include custom commands and UI elements in planning autonomous missions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ICD specifies topic for streaming video artifacts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ICD specifies configuration scheme</a:t>
            </a:r>
          </a:p>
          <a:p>
            <a:pPr marL="914400" marR="76200" lvl="1" indent="-317500" rtl="0"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</a:rPr>
              <a:t>ICD specifies any new commands the custom nodes make available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561</Words>
  <Application>Microsoft Office PowerPoint</Application>
  <PresentationFormat>On-screen Show (16:9)</PresentationFormat>
  <Paragraphs>96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Open Sans</vt:lpstr>
      <vt:lpstr>Arial</vt:lpstr>
      <vt:lpstr>Luxe</vt:lpstr>
      <vt:lpstr>Options</vt:lpstr>
      <vt:lpstr>Overview</vt:lpstr>
      <vt:lpstr>User Interface</vt:lpstr>
      <vt:lpstr>Companion Computer CM/CI</vt:lpstr>
      <vt:lpstr>Flight Controller Interface</vt:lpstr>
      <vt:lpstr>Firmware Comparison</vt:lpstr>
      <vt:lpstr>Firmware Comparison</vt:lpstr>
      <vt:lpstr>Way Ahead Strategy</vt:lpstr>
      <vt:lpstr>Ingesting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Options</dc:title>
  <dc:creator>Ron Pandolfi</dc:creator>
  <cp:lastModifiedBy>Ron Pandolfi</cp:lastModifiedBy>
  <cp:revision>1</cp:revision>
  <dcterms:modified xsi:type="dcterms:W3CDTF">2017-12-13T20:32:12Z</dcterms:modified>
</cp:coreProperties>
</file>