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3FFC-6951-4EEA-8642-9964646C7E7A}" type="datetimeFigureOut">
              <a:rPr lang="en-US" smtClean="0"/>
              <a:t>4/18/2009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F4DF-172D-42A1-9E0F-400D1B677C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38600"/>
            <a:ext cx="7162800" cy="106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Using Regression Techniques to Predict Weather Signals from Image Sequences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781800" cy="685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500" dirty="0" smtClean="0"/>
              <a:t>Richard Speyer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Master of Science Thesis Defense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April 22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, 2009</a:t>
            </a: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4495800" cy="365125"/>
          </a:xfrm>
        </p:spPr>
        <p:txBody>
          <a:bodyPr/>
          <a:lstStyle/>
          <a:p>
            <a:pPr algn="r"/>
            <a:r>
              <a:rPr lang="en-US" dirty="0" smtClean="0"/>
              <a:t>with slides from Robert Pless and Nathan Jacobs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Coefficient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PCA is, example?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Coefficient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Benefits for us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Bringing it together -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English explanation of steps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 from CCA, etc.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Goals, challenges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pic>
        <p:nvPicPr>
          <p:cNvPr id="4" name="Content Placeholder 3" descr="windspeedcomponents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24400" y="1981200"/>
            <a:ext cx="4038600" cy="2713434"/>
          </a:xfrm>
        </p:spPr>
      </p:pic>
      <p:pic>
        <p:nvPicPr>
          <p:cNvPr id="5" name="Picture 4" descr="windspeedcomponent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1200"/>
            <a:ext cx="408290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pic>
        <p:nvPicPr>
          <p:cNvPr id="1026" name="Picture 2" descr="C:\Documents and Settings\Richard Speyer\My Documents\Research\Webcam Signals\Thesis\figures\windspeedextrem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5080000" cy="3810000"/>
          </a:xfrm>
          <a:prstGeom prst="rect">
            <a:avLst/>
          </a:prstGeom>
          <a:noFill/>
        </p:spPr>
      </p:pic>
      <p:pic>
        <p:nvPicPr>
          <p:cNvPr id="1027" name="Picture 3" descr="C:\Documents and Settings\Richard Speyer\My Documents\Research\Webcam Signals\Thesis\figures\windspeedcorr.jpg"/>
          <p:cNvPicPr>
            <a:picLocks noChangeAspect="1" noChangeArrowheads="1"/>
          </p:cNvPicPr>
          <p:nvPr/>
        </p:nvPicPr>
        <p:blipFill>
          <a:blip r:embed="rId3"/>
          <a:srcRect l="5814" t="5374" r="10465"/>
          <a:stretch>
            <a:fillRect/>
          </a:stretch>
        </p:blipFill>
        <p:spPr bwMode="auto">
          <a:xfrm>
            <a:off x="5678078" y="3581400"/>
            <a:ext cx="3214533" cy="258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pic>
        <p:nvPicPr>
          <p:cNvPr id="4" name="Content Placeholder 3" descr="windspeedtimeseries-pi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295400"/>
            <a:ext cx="5114857" cy="3429000"/>
          </a:xfrm>
        </p:spPr>
      </p:pic>
      <p:pic>
        <p:nvPicPr>
          <p:cNvPr id="5" name="Picture 4" descr="windspeedtimeseries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00600"/>
            <a:ext cx="8458200" cy="12687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pic>
        <p:nvPicPr>
          <p:cNvPr id="4" name="Content Placeholder 3" descr="windspeedscatter-pi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981200"/>
            <a:ext cx="3829380" cy="3200400"/>
          </a:xfrm>
        </p:spPr>
      </p:pic>
      <p:pic>
        <p:nvPicPr>
          <p:cNvPr id="5" name="Picture 4" descr="decatur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057400"/>
            <a:ext cx="3962640" cy="31696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 smtClean="0"/>
              <a:t>Background Information</a:t>
            </a:r>
          </a:p>
          <a:p>
            <a:pPr marL="914400" lvl="1" indent="-514350"/>
            <a:r>
              <a:rPr lang="en-US" dirty="0" smtClean="0"/>
              <a:t>AMOS Dataset</a:t>
            </a:r>
          </a:p>
          <a:p>
            <a:pPr marL="914400" lvl="1" indent="-514350"/>
            <a:r>
              <a:rPr lang="en-US" dirty="0" smtClean="0"/>
              <a:t>Weather Data</a:t>
            </a:r>
          </a:p>
          <a:p>
            <a:pPr marL="514350" indent="-514350"/>
            <a:r>
              <a:rPr lang="en-US" dirty="0" smtClean="0"/>
              <a:t>Algorithms</a:t>
            </a:r>
          </a:p>
          <a:p>
            <a:pPr marL="914400" lvl="1" indent="-514350"/>
            <a:r>
              <a:rPr lang="en-US" dirty="0" smtClean="0"/>
              <a:t>Canonical Correlation Analysis (CCA)</a:t>
            </a:r>
          </a:p>
          <a:p>
            <a:pPr marL="914400" lvl="1" indent="-514350"/>
            <a:r>
              <a:rPr lang="en-US" dirty="0" smtClean="0"/>
              <a:t>Principal Coefficient Analysis (PCA)</a:t>
            </a:r>
          </a:p>
          <a:p>
            <a:pPr marL="914400" lvl="1" indent="-514350"/>
            <a:r>
              <a:rPr lang="en-US" dirty="0" smtClean="0"/>
              <a:t>Putting everything together</a:t>
            </a:r>
          </a:p>
          <a:p>
            <a:pPr marL="514350" indent="-514350"/>
            <a:r>
              <a:rPr lang="en-US" dirty="0" smtClean="0"/>
              <a:t>Results</a:t>
            </a:r>
          </a:p>
          <a:p>
            <a:pPr marL="914400" lvl="1" indent="-514350"/>
            <a:r>
              <a:rPr lang="en-US" dirty="0" smtClean="0"/>
              <a:t>Wind Velocity</a:t>
            </a:r>
          </a:p>
          <a:p>
            <a:pPr marL="914400" lvl="1" indent="-514350"/>
            <a:r>
              <a:rPr lang="en-US" dirty="0" smtClean="0"/>
              <a:t>Vapor Pressure</a:t>
            </a:r>
          </a:p>
          <a:p>
            <a:pPr marL="914400" lvl="1" indent="-514350"/>
            <a:r>
              <a:rPr lang="en-US" dirty="0" smtClean="0"/>
              <a:t>Training set analysis</a:t>
            </a:r>
          </a:p>
          <a:p>
            <a:pPr marL="514350" indent="-514350"/>
            <a:r>
              <a:rPr lang="en-US" dirty="0" smtClean="0"/>
              <a:t>Conclusion</a:t>
            </a:r>
          </a:p>
          <a:p>
            <a:pPr marL="514350" indent="-514350"/>
            <a:r>
              <a:rPr lang="en-US" dirty="0" smtClean="0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Goals, challenges, gradient image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Picture 3" descr="vaporcompon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57400"/>
            <a:ext cx="3969488" cy="2667000"/>
          </a:xfrm>
          <a:prstGeom prst="rect">
            <a:avLst/>
          </a:prstGeom>
        </p:spPr>
      </p:pic>
      <p:pic>
        <p:nvPicPr>
          <p:cNvPr id="5" name="Picture 4" descr="vaporcomponents1-nongr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3969488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Content Placeholder 3" descr="vaporcor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5311" t="8027" r="7940" b="4971"/>
          <a:stretch>
            <a:fillRect/>
          </a:stretch>
        </p:blipFill>
        <p:spPr>
          <a:xfrm>
            <a:off x="4495800" y="1905000"/>
            <a:ext cx="4373880" cy="3124200"/>
          </a:xfrm>
        </p:spPr>
      </p:pic>
      <p:pic>
        <p:nvPicPr>
          <p:cNvPr id="5" name="Picture 4" descr="vaporcorr-nongrad.jpg"/>
          <p:cNvPicPr>
            <a:picLocks noChangeAspect="1"/>
          </p:cNvPicPr>
          <p:nvPr/>
        </p:nvPicPr>
        <p:blipFill>
          <a:blip r:embed="rId3"/>
          <a:srcRect l="6783" t="4762" r="8430"/>
          <a:stretch>
            <a:fillRect/>
          </a:stretch>
        </p:blipFill>
        <p:spPr>
          <a:xfrm>
            <a:off x="304800" y="1874520"/>
            <a:ext cx="4038600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Content Placeholder 3" descr="vaporextrem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401762"/>
            <a:ext cx="6096000" cy="4572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Content Placeholder 3" descr="vaportimeseries-pi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97693" y="1283526"/>
            <a:ext cx="5141307" cy="3517074"/>
          </a:xfrm>
        </p:spPr>
      </p:pic>
      <p:pic>
        <p:nvPicPr>
          <p:cNvPr id="5" name="Picture 4" descr="vaportimeseries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91100"/>
            <a:ext cx="83820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we want to do, why it is valuable, background?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Method used to predict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Webcam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Dr. Robert Pless</a:t>
            </a:r>
          </a:p>
          <a:p>
            <a:r>
              <a:rPr lang="en-US" dirty="0" smtClean="0"/>
              <a:t>Nathan Jacobs</a:t>
            </a:r>
          </a:p>
          <a:p>
            <a:r>
              <a:rPr lang="en-US" dirty="0" smtClean="0"/>
              <a:t>Thesis Examination Committee</a:t>
            </a:r>
          </a:p>
          <a:p>
            <a:pPr lvl="1"/>
            <a:r>
              <a:rPr lang="en-US" dirty="0" smtClean="0"/>
              <a:t>Dr. Ron Cytron</a:t>
            </a:r>
          </a:p>
          <a:p>
            <a:pPr lvl="1"/>
            <a:r>
              <a:rPr lang="en-US" dirty="0" smtClean="0"/>
              <a:t>Dr. Tao </a:t>
            </a:r>
            <a:r>
              <a:rPr lang="en-US" dirty="0" err="1" smtClean="0"/>
              <a:t>Ju</a:t>
            </a:r>
            <a:endParaRPr lang="en-US" dirty="0" smtClean="0"/>
          </a:p>
          <a:p>
            <a:pPr lvl="1"/>
            <a:r>
              <a:rPr lang="en-US" dirty="0" smtClean="0"/>
              <a:t>Dr. Robert Pless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Given…Find…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it is cool, works for us, image size problem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1233</TotalTime>
  <Words>231</Words>
  <Application>Microsoft Office PowerPoint</Application>
  <PresentationFormat>On-screen Show (4:3)</PresentationFormat>
  <Paragraphs>66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Using Regression Techniques to Predict Weather Signals from Image Sequences</vt:lpstr>
      <vt:lpstr>Overview</vt:lpstr>
      <vt:lpstr>Webcam Data</vt:lpstr>
      <vt:lpstr>AMOS Dataset</vt:lpstr>
      <vt:lpstr>AMOS Dataset</vt:lpstr>
      <vt:lpstr>Weather Data</vt:lpstr>
      <vt:lpstr>Canonical Correlation Analysis (CCA)</vt:lpstr>
      <vt:lpstr>Canonical Correlation Analysis (CCA)</vt:lpstr>
      <vt:lpstr>Canonical Correlation Analysis (CCA)</vt:lpstr>
      <vt:lpstr>Principal Coefficient Analysis (PCA)</vt:lpstr>
      <vt:lpstr>Principal Coefficient Analysis (PCA)</vt:lpstr>
      <vt:lpstr>Bringing it together - Algorithms</vt:lpstr>
      <vt:lpstr>Predicting the Weather</vt:lpstr>
      <vt:lpstr>Results &amp; Analysis</vt:lpstr>
      <vt:lpstr>Wind Velocity</vt:lpstr>
      <vt:lpstr>Wind Velocity</vt:lpstr>
      <vt:lpstr>Wind Velocity</vt:lpstr>
      <vt:lpstr>Wind Velocity</vt:lpstr>
      <vt:lpstr>Wind Velocity</vt:lpstr>
      <vt:lpstr>Vapor Pressure</vt:lpstr>
      <vt:lpstr>Vapor Pressure</vt:lpstr>
      <vt:lpstr>Vapor Pressure</vt:lpstr>
      <vt:lpstr>Vapor Pressure</vt:lpstr>
      <vt:lpstr>Vapor Pressure</vt:lpstr>
      <vt:lpstr>Training Set Analysis</vt:lpstr>
      <vt:lpstr>Training Set Analysis</vt:lpstr>
      <vt:lpstr>Training Set Analysis</vt:lpstr>
      <vt:lpstr>Conclusion</vt:lpstr>
      <vt:lpstr>Future Work</vt:lpstr>
      <vt:lpstr>Acknowledgements</vt:lpstr>
      <vt:lpstr>Questions?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Speyer</dc:creator>
  <cp:lastModifiedBy>Richard Speyer</cp:lastModifiedBy>
  <cp:revision>12</cp:revision>
  <dcterms:created xsi:type="dcterms:W3CDTF">2009-04-14T16:23:18Z</dcterms:created>
  <dcterms:modified xsi:type="dcterms:W3CDTF">2009-04-19T22:13:50Z</dcterms:modified>
</cp:coreProperties>
</file>