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1A4F-694F-4D04-95B0-714038303B55}" type="datetimeFigureOut">
              <a:rPr lang="en-US" smtClean="0"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6854-6E70-484C-818F-A5764320AC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Speyer</dc:creator>
  <cp:lastModifiedBy>Richard Speyer</cp:lastModifiedBy>
  <cp:revision>1</cp:revision>
  <dcterms:created xsi:type="dcterms:W3CDTF">2009-04-14T16:23:18Z</dcterms:created>
  <dcterms:modified xsi:type="dcterms:W3CDTF">2009-04-14T16:23:44Z</dcterms:modified>
</cp:coreProperties>
</file>