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3657600"/>
  <p:notesSz cx="7315200" cy="9601200"/>
  <p:defaultTextStyle>
    <a:defPPr>
      <a:defRPr lang="en-US"/>
    </a:defPPr>
    <a:lvl1pPr marL="0" algn="l" defTabSz="4701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70" algn="l" defTabSz="4701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40" algn="l" defTabSz="4701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10" algn="l" defTabSz="4701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281" algn="l" defTabSz="4701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352" algn="l" defTabSz="4701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421" algn="l" defTabSz="4701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491" algn="l" defTabSz="4701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562" algn="l" defTabSz="4701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530" y="-666"/>
      </p:cViewPr>
      <p:guideLst>
        <p:guide orient="horz" pos="1152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36227"/>
            <a:ext cx="38862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72640"/>
            <a:ext cx="32004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46474"/>
            <a:ext cx="102870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6474"/>
            <a:ext cx="300990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350347"/>
            <a:ext cx="3886200" cy="72644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550248"/>
            <a:ext cx="3886200" cy="80010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1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28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35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4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49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5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53441"/>
            <a:ext cx="2019300" cy="241384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853441"/>
            <a:ext cx="2019300" cy="241384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18728"/>
            <a:ext cx="2020094" cy="34120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70" indent="0">
              <a:buNone/>
              <a:defRPr sz="1000" b="1"/>
            </a:lvl2pPr>
            <a:lvl3pPr marL="470140" indent="0">
              <a:buNone/>
              <a:defRPr sz="900" b="1"/>
            </a:lvl3pPr>
            <a:lvl4pPr marL="705210" indent="0">
              <a:buNone/>
              <a:defRPr sz="800" b="1"/>
            </a:lvl4pPr>
            <a:lvl5pPr marL="940281" indent="0">
              <a:buNone/>
              <a:defRPr sz="800" b="1"/>
            </a:lvl5pPr>
            <a:lvl6pPr marL="1175352" indent="0">
              <a:buNone/>
              <a:defRPr sz="800" b="1"/>
            </a:lvl6pPr>
            <a:lvl7pPr marL="1410421" indent="0">
              <a:buNone/>
              <a:defRPr sz="800" b="1"/>
            </a:lvl7pPr>
            <a:lvl8pPr marL="1645491" indent="0">
              <a:buNone/>
              <a:defRPr sz="800" b="1"/>
            </a:lvl8pPr>
            <a:lvl9pPr marL="188056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59934"/>
            <a:ext cx="2020094" cy="210735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818728"/>
            <a:ext cx="2020888" cy="34120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70" indent="0">
              <a:buNone/>
              <a:defRPr sz="1000" b="1"/>
            </a:lvl2pPr>
            <a:lvl3pPr marL="470140" indent="0">
              <a:buNone/>
              <a:defRPr sz="900" b="1"/>
            </a:lvl3pPr>
            <a:lvl4pPr marL="705210" indent="0">
              <a:buNone/>
              <a:defRPr sz="800" b="1"/>
            </a:lvl4pPr>
            <a:lvl5pPr marL="940281" indent="0">
              <a:buNone/>
              <a:defRPr sz="800" b="1"/>
            </a:lvl5pPr>
            <a:lvl6pPr marL="1175352" indent="0">
              <a:buNone/>
              <a:defRPr sz="800" b="1"/>
            </a:lvl6pPr>
            <a:lvl7pPr marL="1410421" indent="0">
              <a:buNone/>
              <a:defRPr sz="800" b="1"/>
            </a:lvl7pPr>
            <a:lvl8pPr marL="1645491" indent="0">
              <a:buNone/>
              <a:defRPr sz="800" b="1"/>
            </a:lvl8pPr>
            <a:lvl9pPr marL="188056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159934"/>
            <a:ext cx="2020888" cy="210735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45627"/>
            <a:ext cx="1504157" cy="6197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45628"/>
            <a:ext cx="2555875" cy="3121660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765388"/>
            <a:ext cx="1504157" cy="2501900"/>
          </a:xfrm>
        </p:spPr>
        <p:txBody>
          <a:bodyPr/>
          <a:lstStyle>
            <a:lvl1pPr marL="0" indent="0">
              <a:buNone/>
              <a:defRPr sz="700"/>
            </a:lvl1pPr>
            <a:lvl2pPr marL="235070" indent="0">
              <a:buNone/>
              <a:defRPr sz="600"/>
            </a:lvl2pPr>
            <a:lvl3pPr marL="470140" indent="0">
              <a:buNone/>
              <a:defRPr sz="600"/>
            </a:lvl3pPr>
            <a:lvl4pPr marL="705210" indent="0">
              <a:buNone/>
              <a:defRPr sz="500"/>
            </a:lvl4pPr>
            <a:lvl5pPr marL="940281" indent="0">
              <a:buNone/>
              <a:defRPr sz="500"/>
            </a:lvl5pPr>
            <a:lvl6pPr marL="1175352" indent="0">
              <a:buNone/>
              <a:defRPr sz="500"/>
            </a:lvl6pPr>
            <a:lvl7pPr marL="1410421" indent="0">
              <a:buNone/>
              <a:defRPr sz="500"/>
            </a:lvl7pPr>
            <a:lvl8pPr marL="1645491" indent="0">
              <a:buNone/>
              <a:defRPr sz="500"/>
            </a:lvl8pPr>
            <a:lvl9pPr marL="188056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560321"/>
            <a:ext cx="2743200" cy="3022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326813"/>
            <a:ext cx="2743200" cy="2194560"/>
          </a:xfrm>
        </p:spPr>
        <p:txBody>
          <a:bodyPr/>
          <a:lstStyle>
            <a:lvl1pPr marL="0" indent="0">
              <a:buNone/>
              <a:defRPr sz="1700"/>
            </a:lvl1pPr>
            <a:lvl2pPr marL="235070" indent="0">
              <a:buNone/>
              <a:defRPr sz="1400"/>
            </a:lvl2pPr>
            <a:lvl3pPr marL="470140" indent="0">
              <a:buNone/>
              <a:defRPr sz="1200"/>
            </a:lvl3pPr>
            <a:lvl4pPr marL="705210" indent="0">
              <a:buNone/>
              <a:defRPr sz="1000"/>
            </a:lvl4pPr>
            <a:lvl5pPr marL="940281" indent="0">
              <a:buNone/>
              <a:defRPr sz="1000"/>
            </a:lvl5pPr>
            <a:lvl6pPr marL="1175352" indent="0">
              <a:buNone/>
              <a:defRPr sz="1000"/>
            </a:lvl6pPr>
            <a:lvl7pPr marL="1410421" indent="0">
              <a:buNone/>
              <a:defRPr sz="1000"/>
            </a:lvl7pPr>
            <a:lvl8pPr marL="1645491" indent="0">
              <a:buNone/>
              <a:defRPr sz="1000"/>
            </a:lvl8pPr>
            <a:lvl9pPr marL="1880562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862581"/>
            <a:ext cx="2743200" cy="429260"/>
          </a:xfrm>
        </p:spPr>
        <p:txBody>
          <a:bodyPr/>
          <a:lstStyle>
            <a:lvl1pPr marL="0" indent="0">
              <a:buNone/>
              <a:defRPr sz="700"/>
            </a:lvl1pPr>
            <a:lvl2pPr marL="235070" indent="0">
              <a:buNone/>
              <a:defRPr sz="600"/>
            </a:lvl2pPr>
            <a:lvl3pPr marL="470140" indent="0">
              <a:buNone/>
              <a:defRPr sz="600"/>
            </a:lvl3pPr>
            <a:lvl4pPr marL="705210" indent="0">
              <a:buNone/>
              <a:defRPr sz="500"/>
            </a:lvl4pPr>
            <a:lvl5pPr marL="940281" indent="0">
              <a:buNone/>
              <a:defRPr sz="500"/>
            </a:lvl5pPr>
            <a:lvl6pPr marL="1175352" indent="0">
              <a:buNone/>
              <a:defRPr sz="500"/>
            </a:lvl6pPr>
            <a:lvl7pPr marL="1410421" indent="0">
              <a:buNone/>
              <a:defRPr sz="500"/>
            </a:lvl7pPr>
            <a:lvl8pPr marL="1645491" indent="0">
              <a:buNone/>
              <a:defRPr sz="500"/>
            </a:lvl8pPr>
            <a:lvl9pPr marL="188056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46474"/>
            <a:ext cx="4114800" cy="609600"/>
          </a:xfrm>
          <a:prstGeom prst="rect">
            <a:avLst/>
          </a:prstGeom>
        </p:spPr>
        <p:txBody>
          <a:bodyPr vert="horz" lIns="47014" tIns="23508" rIns="47014" bIns="235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53441"/>
            <a:ext cx="4114800" cy="2413847"/>
          </a:xfrm>
          <a:prstGeom prst="rect">
            <a:avLst/>
          </a:prstGeom>
        </p:spPr>
        <p:txBody>
          <a:bodyPr vert="horz" lIns="47014" tIns="23508" rIns="47014" bIns="235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390054"/>
            <a:ext cx="1066800" cy="194733"/>
          </a:xfrm>
          <a:prstGeom prst="rect">
            <a:avLst/>
          </a:prstGeom>
        </p:spPr>
        <p:txBody>
          <a:bodyPr vert="horz" lIns="47014" tIns="23508" rIns="47014" bIns="2350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390054"/>
            <a:ext cx="1447800" cy="194733"/>
          </a:xfrm>
          <a:prstGeom prst="rect">
            <a:avLst/>
          </a:prstGeom>
        </p:spPr>
        <p:txBody>
          <a:bodyPr vert="horz" lIns="47014" tIns="23508" rIns="47014" bIns="2350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390054"/>
            <a:ext cx="1066800" cy="194733"/>
          </a:xfrm>
          <a:prstGeom prst="rect">
            <a:avLst/>
          </a:prstGeom>
        </p:spPr>
        <p:txBody>
          <a:bodyPr vert="horz" lIns="47014" tIns="23508" rIns="47014" bIns="2350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140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03" indent="-176303" algn="l" defTabSz="4701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1988" indent="-146919" algn="l" defTabSz="47014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675" indent="-117535" algn="l" defTabSz="47014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745" indent="-117535" algn="l" defTabSz="47014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816" indent="-117535" algn="l" defTabSz="47014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2886" indent="-117535" algn="l" defTabSz="47014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7957" indent="-117535" algn="l" defTabSz="47014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027" indent="-117535" algn="l" defTabSz="47014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097" indent="-117535" algn="l" defTabSz="47014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1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70" algn="l" defTabSz="4701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40" algn="l" defTabSz="4701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10" algn="l" defTabSz="4701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281" algn="l" defTabSz="4701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352" algn="l" defTabSz="4701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421" algn="l" defTabSz="4701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491" algn="l" defTabSz="4701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562" algn="l" defTabSz="4701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65847" t="37705" r="6830" b="13115"/>
          <a:stretch>
            <a:fillRect/>
          </a:stretch>
        </p:blipFill>
        <p:spPr bwMode="auto">
          <a:xfrm>
            <a:off x="0" y="0"/>
            <a:ext cx="457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ine Callout 1 7"/>
          <p:cNvSpPr/>
          <p:nvPr/>
        </p:nvSpPr>
        <p:spPr>
          <a:xfrm>
            <a:off x="2819400" y="1447800"/>
            <a:ext cx="1163782" cy="581891"/>
          </a:xfrm>
          <a:prstGeom prst="borderCallout1">
            <a:avLst>
              <a:gd name="adj1" fmla="val 38988"/>
              <a:gd name="adj2" fmla="val -20505"/>
              <a:gd name="adj3" fmla="val 122272"/>
              <a:gd name="adj4" fmla="val -698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1" tIns="45717" rIns="91431" bIns="45717" rtlCol="0" anchor="ctr"/>
          <a:lstStyle/>
          <a:p>
            <a:pPr algn="ctr"/>
            <a:r>
              <a:rPr lang="en-US" sz="1600" dirty="0" smtClean="0"/>
              <a:t>flag location</a:t>
            </a: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-493217" y="1447800"/>
            <a:ext cx="5065217" cy="134259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614311">
            <a:off x="1485117" y="957901"/>
            <a:ext cx="960516" cy="2598529"/>
          </a:xfrm>
          <a:prstGeom prst="triangle">
            <a:avLst/>
          </a:prstGeom>
          <a:solidFill>
            <a:schemeClr val="bg1">
              <a:alpha val="4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7" rIns="91431" bIns="45717"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2819400" y="838200"/>
            <a:ext cx="1579418" cy="498764"/>
          </a:xfrm>
          <a:prstGeom prst="borderCallout1">
            <a:avLst>
              <a:gd name="adj1" fmla="val 18750"/>
              <a:gd name="adj2" fmla="val -8333"/>
              <a:gd name="adj3" fmla="val 87234"/>
              <a:gd name="adj4" fmla="val -391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1" tIns="45717" rIns="91431" bIns="45717" rtlCol="0" anchor="ctr"/>
          <a:lstStyle/>
          <a:p>
            <a:pPr algn="ctr"/>
            <a:r>
              <a:rPr lang="en-US" sz="1600" dirty="0" smtClean="0"/>
              <a:t>camera FOV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jacobsn</cp:lastModifiedBy>
  <cp:revision>5</cp:revision>
  <dcterms:created xsi:type="dcterms:W3CDTF">2006-08-16T00:00:00Z</dcterms:created>
  <dcterms:modified xsi:type="dcterms:W3CDTF">2009-03-21T21:24:39Z</dcterms:modified>
</cp:coreProperties>
</file>