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0" r:id="rId11"/>
    <p:sldId id="263" r:id="rId12"/>
    <p:sldId id="262" r:id="rId13"/>
    <p:sldId id="264" r:id="rId14"/>
    <p:sldId id="268" r:id="rId15"/>
    <p:sldId id="265" r:id="rId16"/>
    <p:sldId id="272" r:id="rId17"/>
    <p:sldId id="267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89A7B-F3BE-4B39-99AE-28830270856A}" v="303" dt="2020-09-22T02:52:08.154"/>
    <p1510:client id="{6A035A8B-BA86-4A31-B2DE-BA7338F23E81}" v="8" dt="2020-09-22T12:43:1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VA, RODRIGO" userId="29bdce41-055d-4135-b2f6-0d803e19402c" providerId="ADAL" clId="{60089A7B-F3BE-4B39-99AE-28830270856A}"/>
    <pc:docChg chg="undo custSel mod addSld delSld modSld sldOrd">
      <pc:chgData name="PIVA, RODRIGO" userId="29bdce41-055d-4135-b2f6-0d803e19402c" providerId="ADAL" clId="{60089A7B-F3BE-4B39-99AE-28830270856A}" dt="2020-09-22T02:52:39.318" v="5946" actId="26606"/>
      <pc:docMkLst>
        <pc:docMk/>
      </pc:docMkLst>
      <pc:sldChg chg="addSp delSp modSp mod setBg delDesignElem">
        <pc:chgData name="PIVA, RODRIGO" userId="29bdce41-055d-4135-b2f6-0d803e19402c" providerId="ADAL" clId="{60089A7B-F3BE-4B39-99AE-28830270856A}" dt="2020-09-22T02:52:16.103" v="5945" actId="26606"/>
        <pc:sldMkLst>
          <pc:docMk/>
          <pc:sldMk cId="266027673" sldId="256"/>
        </pc:sldMkLst>
        <pc:spChg chg="mod">
          <ac:chgData name="PIVA, RODRIGO" userId="29bdce41-055d-4135-b2f6-0d803e19402c" providerId="ADAL" clId="{60089A7B-F3BE-4B39-99AE-28830270856A}" dt="2020-09-22T02:52:16.103" v="5945" actId="26606"/>
          <ac:spMkLst>
            <pc:docMk/>
            <pc:sldMk cId="266027673" sldId="256"/>
            <ac:spMk id="2" creationId="{666861A8-1E26-44D3-8DDF-1D26C217D320}"/>
          </ac:spMkLst>
        </pc:spChg>
        <pc:spChg chg="mod">
          <ac:chgData name="PIVA, RODRIGO" userId="29bdce41-055d-4135-b2f6-0d803e19402c" providerId="ADAL" clId="{60089A7B-F3BE-4B39-99AE-28830270856A}" dt="2020-09-22T02:52:16.103" v="5945" actId="26606"/>
          <ac:spMkLst>
            <pc:docMk/>
            <pc:sldMk cId="266027673" sldId="256"/>
            <ac:spMk id="3" creationId="{E1C6956A-DE6E-463D-84C0-F9768EC097DB}"/>
          </ac:spMkLst>
        </pc:spChg>
        <pc:spChg chg="add">
          <ac:chgData name="PIVA, RODRIGO" userId="29bdce41-055d-4135-b2f6-0d803e19402c" providerId="ADAL" clId="{60089A7B-F3BE-4B39-99AE-28830270856A}" dt="2020-09-22T02:52:16.103" v="5945" actId="26606"/>
          <ac:spMkLst>
            <pc:docMk/>
            <pc:sldMk cId="266027673" sldId="256"/>
            <ac:spMk id="5" creationId="{16F9E488-0718-4E1E-9D12-26779F606252}"/>
          </ac:spMkLst>
        </pc:spChg>
        <pc:spChg chg="add">
          <ac:chgData name="PIVA, RODRIGO" userId="29bdce41-055d-4135-b2f6-0d803e19402c" providerId="ADAL" clId="{60089A7B-F3BE-4B39-99AE-28830270856A}" dt="2020-09-22T02:52:16.103" v="5945" actId="26606"/>
          <ac:spMkLst>
            <pc:docMk/>
            <pc:sldMk cId="266027673" sldId="256"/>
            <ac:spMk id="6" creationId="{D20AEB5B-DFC7-42B4-9FAA-6B95E01D0FCE}"/>
          </ac:spMkLst>
        </pc:spChg>
        <pc:spChg chg="add del">
          <ac:chgData name="PIVA, RODRIGO" userId="29bdce41-055d-4135-b2f6-0d803e19402c" providerId="ADAL" clId="{60089A7B-F3BE-4B39-99AE-28830270856A}" dt="2020-09-22T02:52:03.899" v="5942"/>
          <ac:spMkLst>
            <pc:docMk/>
            <pc:sldMk cId="266027673" sldId="256"/>
            <ac:spMk id="8" creationId="{FFD48BC7-DC40-47DE-87EE-9F4B6ECB9ABB}"/>
          </ac:spMkLst>
        </pc:spChg>
        <pc:spChg chg="add del">
          <ac:chgData name="PIVA, RODRIGO" userId="29bdce41-055d-4135-b2f6-0d803e19402c" providerId="ADAL" clId="{60089A7B-F3BE-4B39-99AE-28830270856A}" dt="2020-09-22T02:52:03.899" v="5942"/>
          <ac:spMkLst>
            <pc:docMk/>
            <pc:sldMk cId="266027673" sldId="256"/>
            <ac:spMk id="10" creationId="{E502BBC7-2C76-46F3-BC24-5985BC13DB88}"/>
          </ac:spMkLst>
        </pc:spChg>
        <pc:spChg chg="add del">
          <ac:chgData name="PIVA, RODRIGO" userId="29bdce41-055d-4135-b2f6-0d803e19402c" providerId="ADAL" clId="{60089A7B-F3BE-4B39-99AE-28830270856A}" dt="2020-09-22T02:52:03.899" v="5942"/>
          <ac:spMkLst>
            <pc:docMk/>
            <pc:sldMk cId="266027673" sldId="256"/>
            <ac:spMk id="12" creationId="{C7F28D52-2A5F-4D23-81AE-7CB8B591C7AF}"/>
          </ac:spMkLst>
        </pc:spChg>
        <pc:spChg chg="add del">
          <ac:chgData name="PIVA, RODRIGO" userId="29bdce41-055d-4135-b2f6-0d803e19402c" providerId="ADAL" clId="{60089A7B-F3BE-4B39-99AE-28830270856A}" dt="2020-09-22T02:52:03.899" v="5942"/>
          <ac:spMkLst>
            <pc:docMk/>
            <pc:sldMk cId="266027673" sldId="256"/>
            <ac:spMk id="14" creationId="{3629484E-3792-4B3D-89AD-7C8A1ED0E0D4}"/>
          </ac:spMkLst>
        </pc:spChg>
        <pc:grpChg chg="add">
          <ac:chgData name="PIVA, RODRIGO" userId="29bdce41-055d-4135-b2f6-0d803e19402c" providerId="ADAL" clId="{60089A7B-F3BE-4B39-99AE-28830270856A}" dt="2020-09-22T02:52:16.103" v="5945" actId="26606"/>
          <ac:grpSpMkLst>
            <pc:docMk/>
            <pc:sldMk cId="266027673" sldId="256"/>
            <ac:grpSpMk id="7" creationId="{64B93721-934F-4F1E-A868-0B2BA110D3B5}"/>
          </ac:grpSpMkLst>
        </pc:grpChg>
      </pc:sldChg>
      <pc:sldChg chg="addSp delSp modSp">
        <pc:chgData name="PIVA, RODRIGO" userId="29bdce41-055d-4135-b2f6-0d803e19402c" providerId="ADAL" clId="{60089A7B-F3BE-4B39-99AE-28830270856A}" dt="2020-09-21T14:05:49.728" v="4425" actId="20577"/>
        <pc:sldMkLst>
          <pc:docMk/>
          <pc:sldMk cId="3094348578" sldId="257"/>
        </pc:sldMkLst>
        <pc:spChg chg="mod">
          <ac:chgData name="PIVA, RODRIGO" userId="29bdce41-055d-4135-b2f6-0d803e19402c" providerId="ADAL" clId="{60089A7B-F3BE-4B39-99AE-28830270856A}" dt="2020-09-20T19:38:13.389" v="344" actId="1076"/>
          <ac:spMkLst>
            <pc:docMk/>
            <pc:sldMk cId="3094348578" sldId="257"/>
            <ac:spMk id="2" creationId="{18C070DF-FB92-4635-A601-4059A2279418}"/>
          </ac:spMkLst>
        </pc:spChg>
        <pc:spChg chg="del">
          <ac:chgData name="PIVA, RODRIGO" userId="29bdce41-055d-4135-b2f6-0d803e19402c" providerId="ADAL" clId="{60089A7B-F3BE-4B39-99AE-28830270856A}" dt="2020-09-20T19:33:12.782" v="299" actId="478"/>
          <ac:spMkLst>
            <pc:docMk/>
            <pc:sldMk cId="3094348578" sldId="257"/>
            <ac:spMk id="3" creationId="{001DD9BB-F6AB-4AAC-8489-DBDAE9EE4664}"/>
          </ac:spMkLst>
        </pc:spChg>
        <pc:spChg chg="add mod">
          <ac:chgData name="PIVA, RODRIGO" userId="29bdce41-055d-4135-b2f6-0d803e19402c" providerId="ADAL" clId="{60089A7B-F3BE-4B39-99AE-28830270856A}" dt="2020-09-21T13:25:07.376" v="4357" actId="14100"/>
          <ac:spMkLst>
            <pc:docMk/>
            <pc:sldMk cId="3094348578" sldId="257"/>
            <ac:spMk id="3" creationId="{94012912-7886-4C7F-B443-71EF0A069993}"/>
          </ac:spMkLst>
        </pc:spChg>
        <pc:spChg chg="add mod">
          <ac:chgData name="PIVA, RODRIGO" userId="29bdce41-055d-4135-b2f6-0d803e19402c" providerId="ADAL" clId="{60089A7B-F3BE-4B39-99AE-28830270856A}" dt="2020-09-21T14:05:49.728" v="4425" actId="20577"/>
          <ac:spMkLst>
            <pc:docMk/>
            <pc:sldMk cId="3094348578" sldId="257"/>
            <ac:spMk id="4" creationId="{1075F963-2B47-4428-A372-816D6CAEC945}"/>
          </ac:spMkLst>
        </pc:spChg>
        <pc:spChg chg="add del mod">
          <ac:chgData name="PIVA, RODRIGO" userId="29bdce41-055d-4135-b2f6-0d803e19402c" providerId="ADAL" clId="{60089A7B-F3BE-4B39-99AE-28830270856A}" dt="2020-09-20T19:35:30.956" v="308" actId="478"/>
          <ac:spMkLst>
            <pc:docMk/>
            <pc:sldMk cId="3094348578" sldId="257"/>
            <ac:spMk id="5" creationId="{DF978EFE-865E-4C6B-8B36-09FC5657B92A}"/>
          </ac:spMkLst>
        </pc:spChg>
        <pc:spChg chg="add mod">
          <ac:chgData name="PIVA, RODRIGO" userId="29bdce41-055d-4135-b2f6-0d803e19402c" providerId="ADAL" clId="{60089A7B-F3BE-4B39-99AE-28830270856A}" dt="2020-09-21T13:25:53.262" v="4374" actId="20577"/>
          <ac:spMkLst>
            <pc:docMk/>
            <pc:sldMk cId="3094348578" sldId="257"/>
            <ac:spMk id="5" creationId="{FAEFF748-4239-45AF-8B5D-E6FFC8575527}"/>
          </ac:spMkLst>
        </pc:spChg>
        <pc:spChg chg="add del">
          <ac:chgData name="PIVA, RODRIGO" userId="29bdce41-055d-4135-b2f6-0d803e19402c" providerId="ADAL" clId="{60089A7B-F3BE-4B39-99AE-28830270856A}" dt="2020-09-20T19:34:44.919" v="304" actId="478"/>
          <ac:spMkLst>
            <pc:docMk/>
            <pc:sldMk cId="3094348578" sldId="257"/>
            <ac:spMk id="6" creationId="{453AEDE3-3FE4-4EE2-A9AF-B6902864921A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7" creationId="{9D3C6CEF-2D21-4E18-AC92-7C40FAAEF0A8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8" creationId="{1A369858-78A2-409A-A44D-8FA865E8AD73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9" creationId="{3D30E29F-3B72-4ABC-A62C-BAB6A5B0CA0D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0" creationId="{F6A7A876-49C4-423D-869D-A97519892825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1" creationId="{BDB69D92-A167-4B5F-9C41-50C7DF15B9F1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2" creationId="{F8D7E44E-7EC2-4E8C-8538-1B04BF02B00D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3" creationId="{5037B033-5161-4DDC-BE12-F226312256AC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4" creationId="{F3412DC5-C9D5-4492-8D07-C1880AACB1F9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5" creationId="{102F8C97-7670-4688-9FDA-9813B4543501}"/>
          </ac:spMkLst>
        </pc:spChg>
        <pc:spChg chg="add mod">
          <ac:chgData name="PIVA, RODRIGO" userId="29bdce41-055d-4135-b2f6-0d803e19402c" providerId="ADAL" clId="{60089A7B-F3BE-4B39-99AE-28830270856A}" dt="2020-09-20T19:38:25.830" v="397" actId="1037"/>
          <ac:spMkLst>
            <pc:docMk/>
            <pc:sldMk cId="3094348578" sldId="257"/>
            <ac:spMk id="16" creationId="{DBA49A35-EAD1-4D71-A264-482B9744ADC0}"/>
          </ac:spMkLst>
        </pc:spChg>
        <pc:spChg chg="add del">
          <ac:chgData name="PIVA, RODRIGO" userId="29bdce41-055d-4135-b2f6-0d803e19402c" providerId="ADAL" clId="{60089A7B-F3BE-4B39-99AE-28830270856A}" dt="2020-09-20T19:38:04.489" v="342" actId="478"/>
          <ac:spMkLst>
            <pc:docMk/>
            <pc:sldMk cId="3094348578" sldId="257"/>
            <ac:spMk id="17" creationId="{27C10BDD-62AA-4A66-A0DB-2A90392C580B}"/>
          </ac:spMkLst>
        </pc:spChg>
        <pc:spChg chg="add del">
          <ac:chgData name="PIVA, RODRIGO" userId="29bdce41-055d-4135-b2f6-0d803e19402c" providerId="ADAL" clId="{60089A7B-F3BE-4B39-99AE-28830270856A}" dt="2020-09-20T19:37:54.845" v="341" actId="478"/>
          <ac:spMkLst>
            <pc:docMk/>
            <pc:sldMk cId="3094348578" sldId="257"/>
            <ac:spMk id="18" creationId="{55C613A7-5258-468A-AA1D-F5CC67F7BB12}"/>
          </ac:spMkLst>
        </pc:spChg>
        <pc:spChg chg="add del">
          <ac:chgData name="PIVA, RODRIGO" userId="29bdce41-055d-4135-b2f6-0d803e19402c" providerId="ADAL" clId="{60089A7B-F3BE-4B39-99AE-28830270856A}" dt="2020-09-20T19:37:54.845" v="341" actId="478"/>
          <ac:spMkLst>
            <pc:docMk/>
            <pc:sldMk cId="3094348578" sldId="257"/>
            <ac:spMk id="19" creationId="{B09427F3-FCC3-4720-A960-BD23613AD915}"/>
          </ac:spMkLst>
        </pc:spChg>
        <pc:spChg chg="add del">
          <ac:chgData name="PIVA, RODRIGO" userId="29bdce41-055d-4135-b2f6-0d803e19402c" providerId="ADAL" clId="{60089A7B-F3BE-4B39-99AE-28830270856A}" dt="2020-09-20T19:37:54.845" v="341" actId="478"/>
          <ac:spMkLst>
            <pc:docMk/>
            <pc:sldMk cId="3094348578" sldId="257"/>
            <ac:spMk id="20" creationId="{FF2CA19A-727E-471E-9A54-38C2B4FE50E2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1" creationId="{2EE34489-6433-454E-A9E0-E5ACBDBAF277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2" creationId="{A6BDDA92-4BEA-49A6-B03D-761B9C823EB8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3" creationId="{311E47E1-352A-486F-B095-4A35920ABF7D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4" creationId="{C0736745-C4C5-40DE-B130-050D50B259C7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5" creationId="{062C8B65-0371-4FEE-AF22-65C73567718C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6" creationId="{7B4E20F9-0991-4EF0-BF92-D8CE1E525547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7" creationId="{206A0C9D-35CC-432C-88A3-1DE90D2D5455}"/>
          </ac:spMkLst>
        </pc:spChg>
        <pc:spChg chg="add">
          <ac:chgData name="PIVA, RODRIGO" userId="29bdce41-055d-4135-b2f6-0d803e19402c" providerId="ADAL" clId="{60089A7B-F3BE-4B39-99AE-28830270856A}" dt="2020-09-20T19:33:28.409" v="300"/>
          <ac:spMkLst>
            <pc:docMk/>
            <pc:sldMk cId="3094348578" sldId="257"/>
            <ac:spMk id="28" creationId="{3E030B88-2EC8-4BF8-934C-7D00C36CE9B0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0" creationId="{D9C40EC7-2C05-444B-ABC3-55EA2A96796F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1" creationId="{9D4CA0F9-8124-4E9A-B5D2-D225C4ADE2DD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2" creationId="{0BCC55F5-324C-445B-BE18-3EBF86769189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3" creationId="{524A3A09-998B-453C-B7DC-AB1012BF29F8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4" creationId="{32FB67DE-994D-48FA-91C2-8498BC275415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5" creationId="{A6FCCCF7-CBEA-48A9-8BF8-F6615AA36712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6" creationId="{3A56E312-E6C3-4165-B5AA-1697CE67B8B2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7" creationId="{F3C5D730-2A23-4B50-929C-D203B81593F4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8" creationId="{A97BDAB0-B567-476C-AC8C-AC37CFD31AA2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39" creationId="{2CB7134E-B936-4F84-8433-2D061B91D47F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0" creationId="{6F58CBE0-A8B2-427D-BB43-5DE6667C6BBB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1" creationId="{D92989E9-4C34-40BA-9CC2-80C7C26C9F63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2" creationId="{8EE691CC-1483-412A-8C19-C2FA583BC318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3" creationId="{21D2E8F8-6A23-4148-918E-8FC3B5450964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4" creationId="{FC6BDC2A-16B7-4852-92E3-A434FF16856A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5" creationId="{CB2184E2-33E4-476C-88B9-C2C825812453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6" creationId="{58D825DE-0D32-414A-A45A-34D5C7E9D41D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7" creationId="{A32D20AA-BF42-4DC7-BF90-A65860549BBF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8" creationId="{6403F360-2A80-4FEA-A298-1D77E022C8FD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49" creationId="{C2F08679-B4E2-449B-B622-B75D583C1C9B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50" creationId="{8E3EC01E-9841-432A-B2AB-E34B726AA647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51" creationId="{6E369941-2C0F-4791-B9D5-24959967389E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52" creationId="{5DC1DA9F-B91C-46F2-9EE8-0DC92A3CABD0}"/>
          </ac:spMkLst>
        </pc:spChg>
        <pc:spChg chg="add del mod">
          <ac:chgData name="PIVA, RODRIGO" userId="29bdce41-055d-4135-b2f6-0d803e19402c" providerId="ADAL" clId="{60089A7B-F3BE-4B39-99AE-28830270856A}" dt="2020-09-20T19:36:05.561" v="322"/>
          <ac:spMkLst>
            <pc:docMk/>
            <pc:sldMk cId="3094348578" sldId="257"/>
            <ac:spMk id="53" creationId="{80E69014-4709-40BE-B0D2-CF0B3EF29342}"/>
          </ac:spMkLst>
        </pc:spChg>
        <pc:graphicFrameChg chg="add del modGraphic">
          <ac:chgData name="PIVA, RODRIGO" userId="29bdce41-055d-4135-b2f6-0d803e19402c" providerId="ADAL" clId="{60089A7B-F3BE-4B39-99AE-28830270856A}" dt="2020-09-20T19:34:55.760" v="306" actId="478"/>
          <ac:graphicFrameMkLst>
            <pc:docMk/>
            <pc:sldMk cId="3094348578" sldId="257"/>
            <ac:graphicFrameMk id="4" creationId="{AB903C00-7F3E-4D4B-9C8E-433136DCF037}"/>
          </ac:graphicFrameMkLst>
        </pc:graphicFrameChg>
        <pc:graphicFrameChg chg="add del mod">
          <ac:chgData name="PIVA, RODRIGO" userId="29bdce41-055d-4135-b2f6-0d803e19402c" providerId="ADAL" clId="{60089A7B-F3BE-4B39-99AE-28830270856A}" dt="2020-09-20T19:36:05.561" v="322"/>
          <ac:graphicFrameMkLst>
            <pc:docMk/>
            <pc:sldMk cId="3094348578" sldId="257"/>
            <ac:graphicFrameMk id="29" creationId="{69DBECE0-55C4-4BCD-AF26-645EE58F660D}"/>
          </ac:graphicFrameMkLst>
        </pc:graphicFrameChg>
        <pc:picChg chg="add mod">
          <ac:chgData name="PIVA, RODRIGO" userId="29bdce41-055d-4135-b2f6-0d803e19402c" providerId="ADAL" clId="{60089A7B-F3BE-4B39-99AE-28830270856A}" dt="2020-09-20T19:38:25.830" v="397" actId="1037"/>
          <ac:picMkLst>
            <pc:docMk/>
            <pc:sldMk cId="3094348578" sldId="257"/>
            <ac:picMk id="54" creationId="{FC5A1BF6-A939-4294-8D1C-5575B1C6643B}"/>
          </ac:picMkLst>
        </pc:picChg>
        <pc:picChg chg="add mod">
          <ac:chgData name="PIVA, RODRIGO" userId="29bdce41-055d-4135-b2f6-0d803e19402c" providerId="ADAL" clId="{60089A7B-F3BE-4B39-99AE-28830270856A}" dt="2020-09-20T19:38:25.830" v="397" actId="1037"/>
          <ac:picMkLst>
            <pc:docMk/>
            <pc:sldMk cId="3094348578" sldId="257"/>
            <ac:picMk id="55" creationId="{88D9F434-76C3-4FF6-957E-52F450BDEFCC}"/>
          </ac:picMkLst>
        </pc:picChg>
      </pc:sldChg>
      <pc:sldChg chg="addSp delSp modSp">
        <pc:chgData name="PIVA, RODRIGO" userId="29bdce41-055d-4135-b2f6-0d803e19402c" providerId="ADAL" clId="{60089A7B-F3BE-4B39-99AE-28830270856A}" dt="2020-09-21T14:03:34.177" v="4419" actId="1076"/>
        <pc:sldMkLst>
          <pc:docMk/>
          <pc:sldMk cId="1691856733" sldId="258"/>
        </pc:sldMkLst>
        <pc:spChg chg="add mod">
          <ac:chgData name="PIVA, RODRIGO" userId="29bdce41-055d-4135-b2f6-0d803e19402c" providerId="ADAL" clId="{60089A7B-F3BE-4B39-99AE-28830270856A}" dt="2020-09-21T14:03:34.177" v="4419" actId="1076"/>
          <ac:spMkLst>
            <pc:docMk/>
            <pc:sldMk cId="1691856733" sldId="258"/>
            <ac:spMk id="11" creationId="{8F937EB1-21B4-4A53-A3FD-88B59851403B}"/>
          </ac:spMkLst>
        </pc:spChg>
        <pc:spChg chg="ord">
          <ac:chgData name="PIVA, RODRIGO" userId="29bdce41-055d-4135-b2f6-0d803e19402c" providerId="ADAL" clId="{60089A7B-F3BE-4B39-99AE-28830270856A}" dt="2020-09-21T12:51:43.096" v="2251" actId="167"/>
          <ac:spMkLst>
            <pc:docMk/>
            <pc:sldMk cId="1691856733" sldId="258"/>
            <ac:spMk id="13" creationId="{71E1B7A5-9594-4AB5-A8FF-3D1301FDA4F5}"/>
          </ac:spMkLst>
        </pc:spChg>
        <pc:spChg chg="ord">
          <ac:chgData name="PIVA, RODRIGO" userId="29bdce41-055d-4135-b2f6-0d803e19402c" providerId="ADAL" clId="{60089A7B-F3BE-4B39-99AE-28830270856A}" dt="2020-09-21T12:51:54.283" v="2254" actId="167"/>
          <ac:spMkLst>
            <pc:docMk/>
            <pc:sldMk cId="1691856733" sldId="258"/>
            <ac:spMk id="44" creationId="{794252AC-6CA6-49C4-8CB4-5B9A00955536}"/>
          </ac:spMkLst>
        </pc:spChg>
        <pc:spChg chg="ord">
          <ac:chgData name="PIVA, RODRIGO" userId="29bdce41-055d-4135-b2f6-0d803e19402c" providerId="ADAL" clId="{60089A7B-F3BE-4B39-99AE-28830270856A}" dt="2020-09-21T12:52:00.636" v="2256" actId="167"/>
          <ac:spMkLst>
            <pc:docMk/>
            <pc:sldMk cId="1691856733" sldId="258"/>
            <ac:spMk id="54" creationId="{2991C1B4-1D69-4B68-953B-C693212B3156}"/>
          </ac:spMkLst>
        </pc:spChg>
        <pc:spChg chg="mod">
          <ac:chgData name="PIVA, RODRIGO" userId="29bdce41-055d-4135-b2f6-0d803e19402c" providerId="ADAL" clId="{60089A7B-F3BE-4B39-99AE-28830270856A}" dt="2020-09-21T04:02:35.052" v="1714" actId="20577"/>
          <ac:spMkLst>
            <pc:docMk/>
            <pc:sldMk cId="1691856733" sldId="258"/>
            <ac:spMk id="68" creationId="{E046387C-898B-4AD6-83E9-7FE720DF24B7}"/>
          </ac:spMkLst>
        </pc:spChg>
        <pc:spChg chg="mod">
          <ac:chgData name="PIVA, RODRIGO" userId="29bdce41-055d-4135-b2f6-0d803e19402c" providerId="ADAL" clId="{60089A7B-F3BE-4B39-99AE-28830270856A}" dt="2020-09-21T04:02:15.250" v="1699" actId="20577"/>
          <ac:spMkLst>
            <pc:docMk/>
            <pc:sldMk cId="1691856733" sldId="258"/>
            <ac:spMk id="70" creationId="{0798F34B-ABC9-4006-BEB1-0664E5F6807A}"/>
          </ac:spMkLst>
        </pc:spChg>
        <pc:spChg chg="add mod">
          <ac:chgData name="PIVA, RODRIGO" userId="29bdce41-055d-4135-b2f6-0d803e19402c" providerId="ADAL" clId="{60089A7B-F3BE-4B39-99AE-28830270856A}" dt="2020-09-20T15:51:45.511" v="165" actId="1076"/>
          <ac:spMkLst>
            <pc:docMk/>
            <pc:sldMk cId="1691856733" sldId="258"/>
            <ac:spMk id="72" creationId="{A144612A-9936-4143-865C-DF23E783460C}"/>
          </ac:spMkLst>
        </pc:spChg>
        <pc:spChg chg="add del mod">
          <ac:chgData name="PIVA, RODRIGO" userId="29bdce41-055d-4135-b2f6-0d803e19402c" providerId="ADAL" clId="{60089A7B-F3BE-4B39-99AE-28830270856A}" dt="2020-09-20T15:52:24.600" v="191"/>
          <ac:spMkLst>
            <pc:docMk/>
            <pc:sldMk cId="1691856733" sldId="258"/>
            <ac:spMk id="73" creationId="{D0C642AA-7B26-4A27-A0A4-9B9BAC6BBF60}"/>
          </ac:spMkLst>
        </pc:spChg>
        <pc:spChg chg="add mod">
          <ac:chgData name="PIVA, RODRIGO" userId="29bdce41-055d-4135-b2f6-0d803e19402c" providerId="ADAL" clId="{60089A7B-F3BE-4B39-99AE-28830270856A}" dt="2020-09-20T15:51:34.639" v="164" actId="1076"/>
          <ac:spMkLst>
            <pc:docMk/>
            <pc:sldMk cId="1691856733" sldId="258"/>
            <ac:spMk id="74" creationId="{52C12EDE-9DE2-4D54-81EA-EA2E0C3BA2F6}"/>
          </ac:spMkLst>
        </pc:spChg>
        <pc:spChg chg="add mod">
          <ac:chgData name="PIVA, RODRIGO" userId="29bdce41-055d-4135-b2f6-0d803e19402c" providerId="ADAL" clId="{60089A7B-F3BE-4B39-99AE-28830270856A}" dt="2020-09-20T15:52:03.832" v="176" actId="1076"/>
          <ac:spMkLst>
            <pc:docMk/>
            <pc:sldMk cId="1691856733" sldId="258"/>
            <ac:spMk id="75" creationId="{9D77EB23-456E-4238-8D01-5DC60B4063E6}"/>
          </ac:spMkLst>
        </pc:spChg>
        <pc:spChg chg="add mod">
          <ac:chgData name="PIVA, RODRIGO" userId="29bdce41-055d-4135-b2f6-0d803e19402c" providerId="ADAL" clId="{60089A7B-F3BE-4B39-99AE-28830270856A}" dt="2020-09-20T15:52:23.712" v="189" actId="1076"/>
          <ac:spMkLst>
            <pc:docMk/>
            <pc:sldMk cId="1691856733" sldId="258"/>
            <ac:spMk id="76" creationId="{87C6D7DF-60E3-4CFD-93F5-DD6E7DF6A91C}"/>
          </ac:spMkLst>
        </pc:spChg>
        <pc:picChg chg="mod">
          <ac:chgData name="PIVA, RODRIGO" userId="29bdce41-055d-4135-b2f6-0d803e19402c" providerId="ADAL" clId="{60089A7B-F3BE-4B39-99AE-28830270856A}" dt="2020-09-21T12:51:48.871" v="2253" actId="167"/>
          <ac:picMkLst>
            <pc:docMk/>
            <pc:sldMk cId="1691856733" sldId="258"/>
            <ac:picMk id="9" creationId="{0536A68D-D8BD-4726-B16E-04471CCF3B36}"/>
          </ac:picMkLst>
        </pc:picChg>
        <pc:picChg chg="mod">
          <ac:chgData name="PIVA, RODRIGO" userId="29bdce41-055d-4135-b2f6-0d803e19402c" providerId="ADAL" clId="{60089A7B-F3BE-4B39-99AE-28830270856A}" dt="2020-09-21T12:51:57.363" v="2255" actId="167"/>
          <ac:picMkLst>
            <pc:docMk/>
            <pc:sldMk cId="1691856733" sldId="258"/>
            <ac:picMk id="10" creationId="{D8A971B6-C1E9-448E-BC5B-0FE53A98EAD9}"/>
          </ac:picMkLst>
        </pc:picChg>
        <pc:picChg chg="del">
          <ac:chgData name="PIVA, RODRIGO" userId="29bdce41-055d-4135-b2f6-0d803e19402c" providerId="ADAL" clId="{60089A7B-F3BE-4B39-99AE-28830270856A}" dt="2020-09-21T12:51:45.296" v="2252" actId="478"/>
          <ac:picMkLst>
            <pc:docMk/>
            <pc:sldMk cId="1691856733" sldId="258"/>
            <ac:picMk id="14" creationId="{C8B041A2-C7D8-4F67-8CC4-EAD4DE649DE5}"/>
          </ac:picMkLst>
        </pc:picChg>
        <pc:picChg chg="mod">
          <ac:chgData name="PIVA, RODRIGO" userId="29bdce41-055d-4135-b2f6-0d803e19402c" providerId="ADAL" clId="{60089A7B-F3BE-4B39-99AE-28830270856A}" dt="2020-09-21T12:52:05.147" v="2257" actId="167"/>
          <ac:picMkLst>
            <pc:docMk/>
            <pc:sldMk cId="1691856733" sldId="258"/>
            <ac:picMk id="15" creationId="{BB0B7F39-02BF-46D2-A56E-99DBE82F4A76}"/>
          </ac:picMkLst>
        </pc:picChg>
        <pc:picChg chg="del">
          <ac:chgData name="PIVA, RODRIGO" userId="29bdce41-055d-4135-b2f6-0d803e19402c" providerId="ADAL" clId="{60089A7B-F3BE-4B39-99AE-28830270856A}" dt="2020-09-21T14:02:48.331" v="4410" actId="478"/>
          <ac:picMkLst>
            <pc:docMk/>
            <pc:sldMk cId="1691856733" sldId="258"/>
            <ac:picMk id="23" creationId="{210F3575-531A-4900-9B1C-F63C24D2AC58}"/>
          </ac:picMkLst>
        </pc:picChg>
        <pc:picChg chg="mod">
          <ac:chgData name="PIVA, RODRIGO" userId="29bdce41-055d-4135-b2f6-0d803e19402c" providerId="ADAL" clId="{60089A7B-F3BE-4B39-99AE-28830270856A}" dt="2020-09-21T14:02:51.209" v="4411" actId="1076"/>
          <ac:picMkLst>
            <pc:docMk/>
            <pc:sldMk cId="1691856733" sldId="258"/>
            <ac:picMk id="38" creationId="{37B8CC06-7A3E-45C7-B545-365C350EC0B4}"/>
          </ac:picMkLst>
        </pc:picChg>
        <pc:picChg chg="del mod">
          <ac:chgData name="PIVA, RODRIGO" userId="29bdce41-055d-4135-b2f6-0d803e19402c" providerId="ADAL" clId="{60089A7B-F3BE-4B39-99AE-28830270856A}" dt="2020-09-21T14:02:54.997" v="4413" actId="478"/>
          <ac:picMkLst>
            <pc:docMk/>
            <pc:sldMk cId="1691856733" sldId="258"/>
            <ac:picMk id="39" creationId="{8A5F4D9C-C7A0-42D8-9106-AC4C72E678E7}"/>
          </ac:picMkLst>
        </pc:picChg>
        <pc:cxnChg chg="mod">
          <ac:chgData name="PIVA, RODRIGO" userId="29bdce41-055d-4135-b2f6-0d803e19402c" providerId="ADAL" clId="{60089A7B-F3BE-4B39-99AE-28830270856A}" dt="2020-09-21T14:02:48.331" v="4410" actId="478"/>
          <ac:cxnSpMkLst>
            <pc:docMk/>
            <pc:sldMk cId="1691856733" sldId="258"/>
            <ac:cxnSpMk id="26" creationId="{9F6530F2-D1FB-4DF5-A8AB-E719E9B82780}"/>
          </ac:cxnSpMkLst>
        </pc:cxnChg>
        <pc:cxnChg chg="mod">
          <ac:chgData name="PIVA, RODRIGO" userId="29bdce41-055d-4135-b2f6-0d803e19402c" providerId="ADAL" clId="{60089A7B-F3BE-4B39-99AE-28830270856A}" dt="2020-09-21T14:03:34.177" v="4419" actId="1076"/>
          <ac:cxnSpMkLst>
            <pc:docMk/>
            <pc:sldMk cId="1691856733" sldId="258"/>
            <ac:cxnSpMk id="41" creationId="{99BFEF01-05C1-40D7-A827-D58D043C907F}"/>
          </ac:cxnSpMkLst>
        </pc:cxnChg>
      </pc:sldChg>
      <pc:sldChg chg="addSp delSp modSp">
        <pc:chgData name="PIVA, RODRIGO" userId="29bdce41-055d-4135-b2f6-0d803e19402c" providerId="ADAL" clId="{60089A7B-F3BE-4B39-99AE-28830270856A}" dt="2020-09-21T14:12:01.628" v="4451" actId="167"/>
        <pc:sldMkLst>
          <pc:docMk/>
          <pc:sldMk cId="2526307622" sldId="259"/>
        </pc:sldMkLst>
        <pc:spChg chg="add mod">
          <ac:chgData name="PIVA, RODRIGO" userId="29bdce41-055d-4135-b2f6-0d803e19402c" providerId="ADAL" clId="{60089A7B-F3BE-4B39-99AE-28830270856A}" dt="2020-09-20T14:59:27.227" v="38" actId="20577"/>
          <ac:spMkLst>
            <pc:docMk/>
            <pc:sldMk cId="2526307622" sldId="259"/>
            <ac:spMk id="3" creationId="{1F64243A-2EB4-4E5A-9688-B82E7F95FB21}"/>
          </ac:spMkLst>
        </pc:spChg>
        <pc:spChg chg="mod">
          <ac:chgData name="PIVA, RODRIGO" userId="29bdce41-055d-4135-b2f6-0d803e19402c" providerId="ADAL" clId="{60089A7B-F3BE-4B39-99AE-28830270856A}" dt="2020-09-21T14:10:47.529" v="4441" actId="14100"/>
          <ac:spMkLst>
            <pc:docMk/>
            <pc:sldMk cId="2526307622" sldId="259"/>
            <ac:spMk id="8" creationId="{9583FB3E-609E-4BFB-849B-D2E38387A983}"/>
          </ac:spMkLst>
        </pc:spChg>
        <pc:spChg chg="add del mod">
          <ac:chgData name="PIVA, RODRIGO" userId="29bdce41-055d-4135-b2f6-0d803e19402c" providerId="ADAL" clId="{60089A7B-F3BE-4B39-99AE-28830270856A}" dt="2020-09-21T12:53:07.513" v="2291" actId="478"/>
          <ac:spMkLst>
            <pc:docMk/>
            <pc:sldMk cId="2526307622" sldId="259"/>
            <ac:spMk id="11" creationId="{9A19F588-3639-46F0-9C78-EE56E45571AA}"/>
          </ac:spMkLst>
        </pc:spChg>
        <pc:spChg chg="ord">
          <ac:chgData name="PIVA, RODRIGO" userId="29bdce41-055d-4135-b2f6-0d803e19402c" providerId="ADAL" clId="{60089A7B-F3BE-4B39-99AE-28830270856A}" dt="2020-09-21T03:12:15.925" v="1477" actId="167"/>
          <ac:spMkLst>
            <pc:docMk/>
            <pc:sldMk cId="2526307622" sldId="259"/>
            <ac:spMk id="13" creationId="{71E1B7A5-9594-4AB5-A8FF-3D1301FDA4F5}"/>
          </ac:spMkLst>
        </pc:spChg>
        <pc:spChg chg="add mod">
          <ac:chgData name="PIVA, RODRIGO" userId="29bdce41-055d-4135-b2f6-0d803e19402c" providerId="ADAL" clId="{60089A7B-F3BE-4B39-99AE-28830270856A}" dt="2020-09-20T14:33:18.761" v="13" actId="20577"/>
          <ac:spMkLst>
            <pc:docMk/>
            <pc:sldMk cId="2526307622" sldId="259"/>
            <ac:spMk id="40" creationId="{76C7DB99-5022-4C08-AFFD-8A224DC93183}"/>
          </ac:spMkLst>
        </pc:spChg>
        <pc:spChg chg="add mod">
          <ac:chgData name="PIVA, RODRIGO" userId="29bdce41-055d-4135-b2f6-0d803e19402c" providerId="ADAL" clId="{60089A7B-F3BE-4B39-99AE-28830270856A}" dt="2020-09-20T14:33:30.270" v="16" actId="20577"/>
          <ac:spMkLst>
            <pc:docMk/>
            <pc:sldMk cId="2526307622" sldId="259"/>
            <ac:spMk id="42" creationId="{0BBC0F9E-CFF5-44A5-958C-1FDACFF88625}"/>
          </ac:spMkLst>
        </pc:spChg>
        <pc:spChg chg="add mod">
          <ac:chgData name="PIVA, RODRIGO" userId="29bdce41-055d-4135-b2f6-0d803e19402c" providerId="ADAL" clId="{60089A7B-F3BE-4B39-99AE-28830270856A}" dt="2020-09-21T03:11:54.015" v="1475" actId="1076"/>
          <ac:spMkLst>
            <pc:docMk/>
            <pc:sldMk cId="2526307622" sldId="259"/>
            <ac:spMk id="43" creationId="{14E08A46-1585-4AF0-B145-E11AF79E0AB2}"/>
          </ac:spMkLst>
        </pc:spChg>
        <pc:spChg chg="ord">
          <ac:chgData name="PIVA, RODRIGO" userId="29bdce41-055d-4135-b2f6-0d803e19402c" providerId="ADAL" clId="{60089A7B-F3BE-4B39-99AE-28830270856A}" dt="2020-09-21T03:12:22.599" v="1479" actId="167"/>
          <ac:spMkLst>
            <pc:docMk/>
            <pc:sldMk cId="2526307622" sldId="259"/>
            <ac:spMk id="44" creationId="{794252AC-6CA6-49C4-8CB4-5B9A00955536}"/>
          </ac:spMkLst>
        </pc:spChg>
        <pc:spChg chg="add del mod">
          <ac:chgData name="PIVA, RODRIGO" userId="29bdce41-055d-4135-b2f6-0d803e19402c" providerId="ADAL" clId="{60089A7B-F3BE-4B39-99AE-28830270856A}" dt="2020-09-21T03:12:03.711" v="1476" actId="478"/>
          <ac:spMkLst>
            <pc:docMk/>
            <pc:sldMk cId="2526307622" sldId="259"/>
            <ac:spMk id="45" creationId="{A0683900-8303-4464-8377-FA5FFC703F6B}"/>
          </ac:spMkLst>
        </pc:spChg>
        <pc:spChg chg="add">
          <ac:chgData name="PIVA, RODRIGO" userId="29bdce41-055d-4135-b2f6-0d803e19402c" providerId="ADAL" clId="{60089A7B-F3BE-4B39-99AE-28830270856A}" dt="2020-09-20T15:52:30.403" v="192"/>
          <ac:spMkLst>
            <pc:docMk/>
            <pc:sldMk cId="2526307622" sldId="259"/>
            <ac:spMk id="48" creationId="{F40003FF-FFCE-4654-BF05-81BF0EF015CA}"/>
          </ac:spMkLst>
        </pc:spChg>
        <pc:spChg chg="del mod">
          <ac:chgData name="PIVA, RODRIGO" userId="29bdce41-055d-4135-b2f6-0d803e19402c" providerId="ADAL" clId="{60089A7B-F3BE-4B39-99AE-28830270856A}" dt="2020-09-20T14:32:33.605" v="1" actId="478"/>
          <ac:spMkLst>
            <pc:docMk/>
            <pc:sldMk cId="2526307622" sldId="259"/>
            <ac:spMk id="50" creationId="{0DDFCDC6-A7B5-45C7-AFBD-328BB5DA8EAC}"/>
          </ac:spMkLst>
        </pc:spChg>
        <pc:spChg chg="add del">
          <ac:chgData name="PIVA, RODRIGO" userId="29bdce41-055d-4135-b2f6-0d803e19402c" providerId="ADAL" clId="{60089A7B-F3BE-4B39-99AE-28830270856A}" dt="2020-09-21T12:52:59.955" v="2290" actId="478"/>
          <ac:spMkLst>
            <pc:docMk/>
            <pc:sldMk cId="2526307622" sldId="259"/>
            <ac:spMk id="50" creationId="{1514BCA6-9382-44C8-9A15-3B5493C5BA5D}"/>
          </ac:spMkLst>
        </pc:spChg>
        <pc:spChg chg="ord">
          <ac:chgData name="PIVA, RODRIGO" userId="29bdce41-055d-4135-b2f6-0d803e19402c" providerId="ADAL" clId="{60089A7B-F3BE-4B39-99AE-28830270856A}" dt="2020-09-21T03:12:36.879" v="1481" actId="167"/>
          <ac:spMkLst>
            <pc:docMk/>
            <pc:sldMk cId="2526307622" sldId="259"/>
            <ac:spMk id="54" creationId="{2991C1B4-1D69-4B68-953B-C693212B3156}"/>
          </ac:spMkLst>
        </pc:spChg>
        <pc:spChg chg="del">
          <ac:chgData name="PIVA, RODRIGO" userId="29bdce41-055d-4135-b2f6-0d803e19402c" providerId="ADAL" clId="{60089A7B-F3BE-4B39-99AE-28830270856A}" dt="2020-09-20T14:32:36.796" v="2" actId="478"/>
          <ac:spMkLst>
            <pc:docMk/>
            <pc:sldMk cId="2526307622" sldId="259"/>
            <ac:spMk id="56" creationId="{AB38649A-2900-4404-BFC7-40A3BB219C3B}"/>
          </ac:spMkLst>
        </pc:spChg>
        <pc:spChg chg="add">
          <ac:chgData name="PIVA, RODRIGO" userId="29bdce41-055d-4135-b2f6-0d803e19402c" providerId="ADAL" clId="{60089A7B-F3BE-4B39-99AE-28830270856A}" dt="2020-09-20T15:52:35.762" v="193"/>
          <ac:spMkLst>
            <pc:docMk/>
            <pc:sldMk cId="2526307622" sldId="259"/>
            <ac:spMk id="57" creationId="{0257DB15-2D79-440D-A1DD-2524B771BBE7}"/>
          </ac:spMkLst>
        </pc:spChg>
        <pc:spChg chg="add">
          <ac:chgData name="PIVA, RODRIGO" userId="29bdce41-055d-4135-b2f6-0d803e19402c" providerId="ADAL" clId="{60089A7B-F3BE-4B39-99AE-28830270856A}" dt="2020-09-20T15:52:41.896" v="194"/>
          <ac:spMkLst>
            <pc:docMk/>
            <pc:sldMk cId="2526307622" sldId="259"/>
            <ac:spMk id="59" creationId="{7A07023F-FD2F-494B-B398-EF3695967106}"/>
          </ac:spMkLst>
        </pc:spChg>
        <pc:spChg chg="add">
          <ac:chgData name="PIVA, RODRIGO" userId="29bdce41-055d-4135-b2f6-0d803e19402c" providerId="ADAL" clId="{60089A7B-F3BE-4B39-99AE-28830270856A}" dt="2020-09-20T15:52:47.756" v="195"/>
          <ac:spMkLst>
            <pc:docMk/>
            <pc:sldMk cId="2526307622" sldId="259"/>
            <ac:spMk id="60" creationId="{3790151C-B348-4B95-B00F-C57F4334370A}"/>
          </ac:spMkLst>
        </pc:spChg>
        <pc:spChg chg="del">
          <ac:chgData name="PIVA, RODRIGO" userId="29bdce41-055d-4135-b2f6-0d803e19402c" providerId="ADAL" clId="{60089A7B-F3BE-4B39-99AE-28830270856A}" dt="2020-09-20T14:32:41.564" v="3" actId="478"/>
          <ac:spMkLst>
            <pc:docMk/>
            <pc:sldMk cId="2526307622" sldId="259"/>
            <ac:spMk id="68" creationId="{E046387C-898B-4AD6-83E9-7FE720DF24B7}"/>
          </ac:spMkLst>
        </pc:spChg>
        <pc:spChg chg="del">
          <ac:chgData name="PIVA, RODRIGO" userId="29bdce41-055d-4135-b2f6-0d803e19402c" providerId="ADAL" clId="{60089A7B-F3BE-4B39-99AE-28830270856A}" dt="2020-09-20T14:32:45.598" v="4" actId="478"/>
          <ac:spMkLst>
            <pc:docMk/>
            <pc:sldMk cId="2526307622" sldId="259"/>
            <ac:spMk id="70" creationId="{0798F34B-ABC9-4006-BEB1-0664E5F6807A}"/>
          </ac:spMkLst>
        </pc:spChg>
        <pc:picChg chg="mod">
          <ac:chgData name="PIVA, RODRIGO" userId="29bdce41-055d-4135-b2f6-0d803e19402c" providerId="ADAL" clId="{60089A7B-F3BE-4B39-99AE-28830270856A}" dt="2020-09-21T03:12:26.357" v="1480" actId="167"/>
          <ac:picMkLst>
            <pc:docMk/>
            <pc:sldMk cId="2526307622" sldId="259"/>
            <ac:picMk id="9" creationId="{0536A68D-D8BD-4726-B16E-04471CCF3B36}"/>
          </ac:picMkLst>
        </pc:picChg>
        <pc:picChg chg="mod">
          <ac:chgData name="PIVA, RODRIGO" userId="29bdce41-055d-4135-b2f6-0d803e19402c" providerId="ADAL" clId="{60089A7B-F3BE-4B39-99AE-28830270856A}" dt="2020-09-21T12:53:16.866" v="2292" actId="167"/>
          <ac:picMkLst>
            <pc:docMk/>
            <pc:sldMk cId="2526307622" sldId="259"/>
            <ac:picMk id="10" creationId="{D8A971B6-C1E9-448E-BC5B-0FE53A98EAD9}"/>
          </ac:picMkLst>
        </pc:picChg>
        <pc:picChg chg="del">
          <ac:chgData name="PIVA, RODRIGO" userId="29bdce41-055d-4135-b2f6-0d803e19402c" providerId="ADAL" clId="{60089A7B-F3BE-4B39-99AE-28830270856A}" dt="2020-09-21T03:12:18.049" v="1478" actId="478"/>
          <ac:picMkLst>
            <pc:docMk/>
            <pc:sldMk cId="2526307622" sldId="259"/>
            <ac:picMk id="14" creationId="{C8B041A2-C7D8-4F67-8CC4-EAD4DE649DE5}"/>
          </ac:picMkLst>
        </pc:picChg>
        <pc:picChg chg="mod">
          <ac:chgData name="PIVA, RODRIGO" userId="29bdce41-055d-4135-b2f6-0d803e19402c" providerId="ADAL" clId="{60089A7B-F3BE-4B39-99AE-28830270856A}" dt="2020-09-21T03:12:40.310" v="1482" actId="167"/>
          <ac:picMkLst>
            <pc:docMk/>
            <pc:sldMk cId="2526307622" sldId="259"/>
            <ac:picMk id="15" creationId="{BB0B7F39-02BF-46D2-A56E-99DBE82F4A76}"/>
          </ac:picMkLst>
        </pc:picChg>
        <pc:picChg chg="add mod">
          <ac:chgData name="PIVA, RODRIGO" userId="29bdce41-055d-4135-b2f6-0d803e19402c" providerId="ADAL" clId="{60089A7B-F3BE-4B39-99AE-28830270856A}" dt="2020-09-21T13:56:52.706" v="4396" actId="1076"/>
          <ac:picMkLst>
            <pc:docMk/>
            <pc:sldMk cId="2526307622" sldId="259"/>
            <ac:picMk id="50" creationId="{C0F94905-A5BC-48D7-81F4-8AD4FB02599F}"/>
          </ac:picMkLst>
        </pc:picChg>
        <pc:picChg chg="add mod ord">
          <ac:chgData name="PIVA, RODRIGO" userId="29bdce41-055d-4135-b2f6-0d803e19402c" providerId="ADAL" clId="{60089A7B-F3BE-4B39-99AE-28830270856A}" dt="2020-09-21T13:57:17.787" v="4400" actId="167"/>
          <ac:picMkLst>
            <pc:docMk/>
            <pc:sldMk cId="2526307622" sldId="259"/>
            <ac:picMk id="56" creationId="{B9501A6F-882D-44FD-83C5-EEC3AA35FF92}"/>
          </ac:picMkLst>
        </pc:picChg>
        <pc:picChg chg="add mod">
          <ac:chgData name="PIVA, RODRIGO" userId="29bdce41-055d-4135-b2f6-0d803e19402c" providerId="ADAL" clId="{60089A7B-F3BE-4B39-99AE-28830270856A}" dt="2020-09-21T14:09:49.149" v="4431" actId="167"/>
          <ac:picMkLst>
            <pc:docMk/>
            <pc:sldMk cId="2526307622" sldId="259"/>
            <ac:picMk id="62" creationId="{12BDCC91-C66A-4253-B585-469FFB52E974}"/>
          </ac:picMkLst>
        </pc:picChg>
        <pc:picChg chg="add mod">
          <ac:chgData name="PIVA, RODRIGO" userId="29bdce41-055d-4135-b2f6-0d803e19402c" providerId="ADAL" clId="{60089A7B-F3BE-4B39-99AE-28830270856A}" dt="2020-09-21T14:10:18.226" v="4438" actId="14100"/>
          <ac:picMkLst>
            <pc:docMk/>
            <pc:sldMk cId="2526307622" sldId="259"/>
            <ac:picMk id="65" creationId="{9677F2C7-6443-4144-A665-6BA37E28F45B}"/>
          </ac:picMkLst>
        </pc:picChg>
        <pc:picChg chg="add mod">
          <ac:chgData name="PIVA, RODRIGO" userId="29bdce41-055d-4135-b2f6-0d803e19402c" providerId="ADAL" clId="{60089A7B-F3BE-4B39-99AE-28830270856A}" dt="2020-09-21T14:11:03.388" v="4445" actId="167"/>
          <ac:picMkLst>
            <pc:docMk/>
            <pc:sldMk cId="2526307622" sldId="259"/>
            <ac:picMk id="66" creationId="{9849CDF2-D2A3-410C-85CC-C01A4FC15DE3}"/>
          </ac:picMkLst>
        </pc:picChg>
        <pc:picChg chg="add mod ord">
          <ac:chgData name="PIVA, RODRIGO" userId="29bdce41-055d-4135-b2f6-0d803e19402c" providerId="ADAL" clId="{60089A7B-F3BE-4B39-99AE-28830270856A}" dt="2020-09-21T14:12:01.628" v="4451" actId="167"/>
          <ac:picMkLst>
            <pc:docMk/>
            <pc:sldMk cId="2526307622" sldId="259"/>
            <ac:picMk id="68" creationId="{FF564BE0-2D99-452B-B8A9-2B2295D6A1DF}"/>
          </ac:picMkLst>
        </pc:picChg>
        <pc:picChg chg="add mod">
          <ac:chgData name="PIVA, RODRIGO" userId="29bdce41-055d-4135-b2f6-0d803e19402c" providerId="ADAL" clId="{60089A7B-F3BE-4B39-99AE-28830270856A}" dt="2020-09-21T14:02:31.344" v="4409" actId="1076"/>
          <ac:picMkLst>
            <pc:docMk/>
            <pc:sldMk cId="2526307622" sldId="259"/>
            <ac:picMk id="1026" creationId="{FB6464DA-A125-44BA-99A5-18C0BFDC07AF}"/>
          </ac:picMkLst>
        </pc:picChg>
        <pc:picChg chg="add mod">
          <ac:chgData name="PIVA, RODRIGO" userId="29bdce41-055d-4135-b2f6-0d803e19402c" providerId="ADAL" clId="{60089A7B-F3BE-4B39-99AE-28830270856A}" dt="2020-09-21T14:04:55.826" v="4423" actId="1076"/>
          <ac:picMkLst>
            <pc:docMk/>
            <pc:sldMk cId="2526307622" sldId="259"/>
            <ac:picMk id="1028" creationId="{CEFD54D4-1905-421D-8D5E-55D2522C04F8}"/>
          </ac:picMkLst>
        </pc:picChg>
        <pc:cxnChg chg="add mod">
          <ac:chgData name="PIVA, RODRIGO" userId="29bdce41-055d-4135-b2f6-0d803e19402c" providerId="ADAL" clId="{60089A7B-F3BE-4B39-99AE-28830270856A}" dt="2020-09-21T14:02:31.344" v="4409" actId="1076"/>
          <ac:cxnSpMkLst>
            <pc:docMk/>
            <pc:sldMk cId="2526307622" sldId="259"/>
            <ac:cxnSpMk id="11" creationId="{9187F2A9-2EAD-4164-A11E-88D5644CDCAA}"/>
          </ac:cxnSpMkLst>
        </pc:cxnChg>
        <pc:cxnChg chg="add mod">
          <ac:chgData name="PIVA, RODRIGO" userId="29bdce41-055d-4135-b2f6-0d803e19402c" providerId="ADAL" clId="{60089A7B-F3BE-4B39-99AE-28830270856A}" dt="2020-09-21T03:13:27" v="1487" actId="14100"/>
          <ac:cxnSpMkLst>
            <pc:docMk/>
            <pc:sldMk cId="2526307622" sldId="259"/>
            <ac:cxnSpMk id="12" creationId="{BDC773C7-4F96-49A8-B2D0-509B0D97F039}"/>
          </ac:cxnSpMkLst>
        </pc:cxnChg>
        <pc:cxnChg chg="add mod">
          <ac:chgData name="PIVA, RODRIGO" userId="29bdce41-055d-4135-b2f6-0d803e19402c" providerId="ADAL" clId="{60089A7B-F3BE-4B39-99AE-28830270856A}" dt="2020-09-21T03:13:32.272" v="1488" actId="14100"/>
          <ac:cxnSpMkLst>
            <pc:docMk/>
            <pc:sldMk cId="2526307622" sldId="259"/>
            <ac:cxnSpMk id="18" creationId="{F8962E67-AA0D-4CB5-BA89-A60CA956A052}"/>
          </ac:cxnSpMkLst>
        </pc:cxnChg>
        <pc:cxnChg chg="add mod">
          <ac:chgData name="PIVA, RODRIGO" userId="29bdce41-055d-4135-b2f6-0d803e19402c" providerId="ADAL" clId="{60089A7B-F3BE-4B39-99AE-28830270856A}" dt="2020-09-21T14:10:47.529" v="4441" actId="14100"/>
          <ac:cxnSpMkLst>
            <pc:docMk/>
            <pc:sldMk cId="2526307622" sldId="259"/>
            <ac:cxnSpMk id="24" creationId="{4D8078F1-F9EB-4E77-9AF2-FEE22449ADAF}"/>
          </ac:cxnSpMkLst>
        </pc:cxnChg>
        <pc:cxnChg chg="add mod">
          <ac:chgData name="PIVA, RODRIGO" userId="29bdce41-055d-4135-b2f6-0d803e19402c" providerId="ADAL" clId="{60089A7B-F3BE-4B39-99AE-28830270856A}" dt="2020-09-21T03:14:08.360" v="1493" actId="14100"/>
          <ac:cxnSpMkLst>
            <pc:docMk/>
            <pc:sldMk cId="2526307622" sldId="259"/>
            <ac:cxnSpMk id="27" creationId="{7958391A-4E55-4F0E-9FCE-84DBD2148958}"/>
          </ac:cxnSpMkLst>
        </pc:cxnChg>
        <pc:cxnChg chg="add mod">
          <ac:chgData name="PIVA, RODRIGO" userId="29bdce41-055d-4135-b2f6-0d803e19402c" providerId="ADAL" clId="{60089A7B-F3BE-4B39-99AE-28830270856A}" dt="2020-09-21T03:15:15.682" v="1505" actId="14100"/>
          <ac:cxnSpMkLst>
            <pc:docMk/>
            <pc:sldMk cId="2526307622" sldId="259"/>
            <ac:cxnSpMk id="35" creationId="{AB262B10-EF66-4149-86B4-0971C4702408}"/>
          </ac:cxnSpMkLst>
        </pc:cxnChg>
        <pc:cxnChg chg="add mod">
          <ac:chgData name="PIVA, RODRIGO" userId="29bdce41-055d-4135-b2f6-0d803e19402c" providerId="ADAL" clId="{60089A7B-F3BE-4B39-99AE-28830270856A}" dt="2020-09-21T03:15:12.394" v="1504" actId="14100"/>
          <ac:cxnSpMkLst>
            <pc:docMk/>
            <pc:sldMk cId="2526307622" sldId="259"/>
            <ac:cxnSpMk id="61" creationId="{345CBBE0-A5EF-4756-8F18-FB75A004A957}"/>
          </ac:cxnSpMkLst>
        </pc:cxnChg>
        <pc:cxnChg chg="add mod">
          <ac:chgData name="PIVA, RODRIGO" userId="29bdce41-055d-4135-b2f6-0d803e19402c" providerId="ADAL" clId="{60089A7B-F3BE-4B39-99AE-28830270856A}" dt="2020-09-21T03:15:07.235" v="1503" actId="1035"/>
          <ac:cxnSpMkLst>
            <pc:docMk/>
            <pc:sldMk cId="2526307622" sldId="259"/>
            <ac:cxnSpMk id="64" creationId="{77417890-504D-4C2D-A809-5F15C2C7B046}"/>
          </ac:cxnSpMkLst>
        </pc:cxnChg>
        <pc:cxnChg chg="add mod">
          <ac:chgData name="PIVA, RODRIGO" userId="29bdce41-055d-4135-b2f6-0d803e19402c" providerId="ADAL" clId="{60089A7B-F3BE-4B39-99AE-28830270856A}" dt="2020-09-21T03:15:26.154" v="1506" actId="11529"/>
          <ac:cxnSpMkLst>
            <pc:docMk/>
            <pc:sldMk cId="2526307622" sldId="259"/>
            <ac:cxnSpMk id="75" creationId="{1A032916-F991-40C8-BA79-C0DC7710AE6B}"/>
          </ac:cxnSpMkLst>
        </pc:cxnChg>
      </pc:sldChg>
      <pc:sldChg chg="addSp delSp modSp add mod setBg">
        <pc:chgData name="PIVA, RODRIGO" userId="29bdce41-055d-4135-b2f6-0d803e19402c" providerId="ADAL" clId="{60089A7B-F3BE-4B39-99AE-28830270856A}" dt="2020-09-20T22:32:03.928" v="660" actId="20577"/>
        <pc:sldMkLst>
          <pc:docMk/>
          <pc:sldMk cId="539565170" sldId="260"/>
        </pc:sldMkLst>
        <pc:spChg chg="mod">
          <ac:chgData name="PIVA, RODRIGO" userId="29bdce41-055d-4135-b2f6-0d803e19402c" providerId="ADAL" clId="{60089A7B-F3BE-4B39-99AE-28830270856A}" dt="2020-09-20T22:27:19.750" v="531"/>
          <ac:spMkLst>
            <pc:docMk/>
            <pc:sldMk cId="539565170" sldId="260"/>
            <ac:spMk id="2" creationId="{716C2840-A1FB-4EE6-8CFA-CF3BE6E9AC6D}"/>
          </ac:spMkLst>
        </pc:spChg>
        <pc:spChg chg="mod">
          <ac:chgData name="PIVA, RODRIGO" userId="29bdce41-055d-4135-b2f6-0d803e19402c" providerId="ADAL" clId="{60089A7B-F3BE-4B39-99AE-28830270856A}" dt="2020-09-20T22:27:22.868" v="532" actId="5793"/>
          <ac:spMkLst>
            <pc:docMk/>
            <pc:sldMk cId="539565170" sldId="260"/>
            <ac:spMk id="3" creationId="{FCC08D50-9EF3-4FD1-915C-B3BCBF791B22}"/>
          </ac:spMkLst>
        </pc:spChg>
        <pc:spChg chg="add mod">
          <ac:chgData name="PIVA, RODRIGO" userId="29bdce41-055d-4135-b2f6-0d803e19402c" providerId="ADAL" clId="{60089A7B-F3BE-4B39-99AE-28830270856A}" dt="2020-09-20T22:31:55.186" v="655" actId="1076"/>
          <ac:spMkLst>
            <pc:docMk/>
            <pc:sldMk cId="539565170" sldId="260"/>
            <ac:spMk id="8" creationId="{E418A8AF-02D6-490B-921E-44DDCAD8C9B5}"/>
          </ac:spMkLst>
        </pc:spChg>
        <pc:spChg chg="add del">
          <ac:chgData name="PIVA, RODRIGO" userId="29bdce41-055d-4135-b2f6-0d803e19402c" providerId="ADAL" clId="{60089A7B-F3BE-4B39-99AE-28830270856A}" dt="2020-09-20T15:54:50.082" v="252" actId="26606"/>
          <ac:spMkLst>
            <pc:docMk/>
            <pc:sldMk cId="539565170" sldId="260"/>
            <ac:spMk id="9" creationId="{5E39A796-BE83-48B1-B33F-35C4A32AAB57}"/>
          </ac:spMkLst>
        </pc:spChg>
        <pc:spChg chg="add mod">
          <ac:chgData name="PIVA, RODRIGO" userId="29bdce41-055d-4135-b2f6-0d803e19402c" providerId="ADAL" clId="{60089A7B-F3BE-4B39-99AE-28830270856A}" dt="2020-09-20T20:53:01.567" v="419" actId="1076"/>
          <ac:spMkLst>
            <pc:docMk/>
            <pc:sldMk cId="539565170" sldId="260"/>
            <ac:spMk id="10" creationId="{D9B8B3E0-AF45-4A92-B5CA-DEB62665396D}"/>
          </ac:spMkLst>
        </pc:spChg>
        <pc:spChg chg="add del">
          <ac:chgData name="PIVA, RODRIGO" userId="29bdce41-055d-4135-b2f6-0d803e19402c" providerId="ADAL" clId="{60089A7B-F3BE-4B39-99AE-28830270856A}" dt="2020-09-20T15:54:50.082" v="252" actId="26606"/>
          <ac:spMkLst>
            <pc:docMk/>
            <pc:sldMk cId="539565170" sldId="260"/>
            <ac:spMk id="11" creationId="{72F84B47-E267-4194-8194-831DB7B5547F}"/>
          </ac:spMkLst>
        </pc:spChg>
        <pc:spChg chg="add mod">
          <ac:chgData name="PIVA, RODRIGO" userId="29bdce41-055d-4135-b2f6-0d803e19402c" providerId="ADAL" clId="{60089A7B-F3BE-4B39-99AE-28830270856A}" dt="2020-09-20T22:32:03.928" v="660" actId="20577"/>
          <ac:spMkLst>
            <pc:docMk/>
            <pc:sldMk cId="539565170" sldId="260"/>
            <ac:spMk id="12" creationId="{07796FD6-70CA-422C-B780-876AA424BBEB}"/>
          </ac:spMkLst>
        </pc:spChg>
        <pc:picChg chg="add mod">
          <ac:chgData name="PIVA, RODRIGO" userId="29bdce41-055d-4135-b2f6-0d803e19402c" providerId="ADAL" clId="{60089A7B-F3BE-4B39-99AE-28830270856A}" dt="2020-09-20T22:31:52.674" v="654" actId="14100"/>
          <ac:picMkLst>
            <pc:docMk/>
            <pc:sldMk cId="539565170" sldId="260"/>
            <ac:picMk id="4" creationId="{70432682-7E9C-4C77-A4C7-0FE382178150}"/>
          </ac:picMkLst>
        </pc:picChg>
        <pc:picChg chg="add mod">
          <ac:chgData name="PIVA, RODRIGO" userId="29bdce41-055d-4135-b2f6-0d803e19402c" providerId="ADAL" clId="{60089A7B-F3BE-4B39-99AE-28830270856A}" dt="2020-09-20T20:52:18.118" v="410" actId="1076"/>
          <ac:picMkLst>
            <pc:docMk/>
            <pc:sldMk cId="539565170" sldId="260"/>
            <ac:picMk id="5" creationId="{1F439406-284D-4B1F-A48F-237CAB63D948}"/>
          </ac:picMkLst>
        </pc:picChg>
        <pc:picChg chg="add mod">
          <ac:chgData name="PIVA, RODRIGO" userId="29bdce41-055d-4135-b2f6-0d803e19402c" providerId="ADAL" clId="{60089A7B-F3BE-4B39-99AE-28830270856A}" dt="2020-09-20T20:52:24.015" v="412" actId="1076"/>
          <ac:picMkLst>
            <pc:docMk/>
            <pc:sldMk cId="539565170" sldId="260"/>
            <ac:picMk id="6" creationId="{8A7DF546-D8F1-4FA6-8901-02A8379E6BD7}"/>
          </ac:picMkLst>
        </pc:picChg>
        <pc:picChg chg="add mod">
          <ac:chgData name="PIVA, RODRIGO" userId="29bdce41-055d-4135-b2f6-0d803e19402c" providerId="ADAL" clId="{60089A7B-F3BE-4B39-99AE-28830270856A}" dt="2020-09-20T16:06:06.715" v="289" actId="1076"/>
          <ac:picMkLst>
            <pc:docMk/>
            <pc:sldMk cId="539565170" sldId="260"/>
            <ac:picMk id="7" creationId="{4C1484A9-E94A-46C2-B123-E7E35BB80291}"/>
          </ac:picMkLst>
        </pc:picChg>
      </pc:sldChg>
      <pc:sldChg chg="modSp add ord">
        <pc:chgData name="PIVA, RODRIGO" userId="29bdce41-055d-4135-b2f6-0d803e19402c" providerId="ADAL" clId="{60089A7B-F3BE-4B39-99AE-28830270856A}" dt="2020-09-22T00:21:29.526" v="5896"/>
        <pc:sldMkLst>
          <pc:docMk/>
          <pc:sldMk cId="2136493171" sldId="261"/>
        </pc:sldMkLst>
        <pc:spChg chg="mod">
          <ac:chgData name="PIVA, RODRIGO" userId="29bdce41-055d-4135-b2f6-0d803e19402c" providerId="ADAL" clId="{60089A7B-F3BE-4B39-99AE-28830270856A}" dt="2020-09-20T15:18:05.602" v="71" actId="20577"/>
          <ac:spMkLst>
            <pc:docMk/>
            <pc:sldMk cId="2136493171" sldId="261"/>
            <ac:spMk id="2" creationId="{6DB00DCC-EEE0-4DD3-8693-534B5BD2433C}"/>
          </ac:spMkLst>
        </pc:spChg>
        <pc:spChg chg="mod">
          <ac:chgData name="PIVA, RODRIGO" userId="29bdce41-055d-4135-b2f6-0d803e19402c" providerId="ADAL" clId="{60089A7B-F3BE-4B39-99AE-28830270856A}" dt="2020-09-22T00:21:29.526" v="5896"/>
          <ac:spMkLst>
            <pc:docMk/>
            <pc:sldMk cId="2136493171" sldId="261"/>
            <ac:spMk id="3" creationId="{E74A1BB8-F5A6-4788-90BA-7C115BD74985}"/>
          </ac:spMkLst>
        </pc:spChg>
      </pc:sldChg>
      <pc:sldChg chg="addSp delSp modSp add">
        <pc:chgData name="PIVA, RODRIGO" userId="29bdce41-055d-4135-b2f6-0d803e19402c" providerId="ADAL" clId="{60089A7B-F3BE-4B39-99AE-28830270856A}" dt="2020-09-21T15:09:50.782" v="4460" actId="1076"/>
        <pc:sldMkLst>
          <pc:docMk/>
          <pc:sldMk cId="1882025841" sldId="262"/>
        </pc:sldMkLst>
        <pc:spChg chg="mod">
          <ac:chgData name="PIVA, RODRIGO" userId="29bdce41-055d-4135-b2f6-0d803e19402c" providerId="ADAL" clId="{60089A7B-F3BE-4B39-99AE-28830270856A}" dt="2020-09-20T22:30:04.425" v="544"/>
          <ac:spMkLst>
            <pc:docMk/>
            <pc:sldMk cId="1882025841" sldId="262"/>
            <ac:spMk id="2" creationId="{47549375-0439-4B02-8426-01CAFF0D3E28}"/>
          </ac:spMkLst>
        </pc:spChg>
        <pc:spChg chg="mod">
          <ac:chgData name="PIVA, RODRIGO" userId="29bdce41-055d-4135-b2f6-0d803e19402c" providerId="ADAL" clId="{60089A7B-F3BE-4B39-99AE-28830270856A}" dt="2020-09-21T01:43:56.176" v="1290" actId="20577"/>
          <ac:spMkLst>
            <pc:docMk/>
            <pc:sldMk cId="1882025841" sldId="262"/>
            <ac:spMk id="3" creationId="{1097C73B-9D4A-4057-8FF6-7C105976153A}"/>
          </ac:spMkLst>
        </pc:spChg>
        <pc:spChg chg="add mod">
          <ac:chgData name="PIVA, RODRIGO" userId="29bdce41-055d-4135-b2f6-0d803e19402c" providerId="ADAL" clId="{60089A7B-F3BE-4B39-99AE-28830270856A}" dt="2020-09-21T01:40:45.572" v="1246" actId="20577"/>
          <ac:spMkLst>
            <pc:docMk/>
            <pc:sldMk cId="1882025841" sldId="262"/>
            <ac:spMk id="5" creationId="{C4B77CAD-A74B-40C1-BE63-5150F9CD7E29}"/>
          </ac:spMkLst>
        </pc:spChg>
        <pc:spChg chg="add mod">
          <ac:chgData name="PIVA, RODRIGO" userId="29bdce41-055d-4135-b2f6-0d803e19402c" providerId="ADAL" clId="{60089A7B-F3BE-4B39-99AE-28830270856A}" dt="2020-09-21T15:09:44.685" v="4458" actId="1076"/>
          <ac:spMkLst>
            <pc:docMk/>
            <pc:sldMk cId="1882025841" sldId="262"/>
            <ac:spMk id="6" creationId="{EFAF7D0C-3817-4A5B-ABBF-F98E7FEF9B85}"/>
          </ac:spMkLst>
        </pc:spChg>
        <pc:spChg chg="add mod">
          <ac:chgData name="PIVA, RODRIGO" userId="29bdce41-055d-4135-b2f6-0d803e19402c" providerId="ADAL" clId="{60089A7B-F3BE-4B39-99AE-28830270856A}" dt="2020-09-21T01:45:40.631" v="1295" actId="1076"/>
          <ac:spMkLst>
            <pc:docMk/>
            <pc:sldMk cId="1882025841" sldId="262"/>
            <ac:spMk id="9" creationId="{F3A61619-55C7-4C77-8201-773047453128}"/>
          </ac:spMkLst>
        </pc:spChg>
        <pc:picChg chg="add del mod">
          <ac:chgData name="PIVA, RODRIGO" userId="29bdce41-055d-4135-b2f6-0d803e19402c" providerId="ADAL" clId="{60089A7B-F3BE-4B39-99AE-28830270856A}" dt="2020-09-21T15:07:42.395" v="4452" actId="478"/>
          <ac:picMkLst>
            <pc:docMk/>
            <pc:sldMk cId="1882025841" sldId="262"/>
            <ac:picMk id="4" creationId="{78470925-DC87-4BA0-BC6F-5CF847BE3DCD}"/>
          </ac:picMkLst>
        </pc:picChg>
        <pc:picChg chg="add mod">
          <ac:chgData name="PIVA, RODRIGO" userId="29bdce41-055d-4135-b2f6-0d803e19402c" providerId="ADAL" clId="{60089A7B-F3BE-4B39-99AE-28830270856A}" dt="2020-09-21T01:43:22.014" v="1262" actId="1076"/>
          <ac:picMkLst>
            <pc:docMk/>
            <pc:sldMk cId="1882025841" sldId="262"/>
            <ac:picMk id="7" creationId="{2261E90B-704D-442C-AACD-2356B1CB083F}"/>
          </ac:picMkLst>
        </pc:picChg>
        <pc:picChg chg="add mod">
          <ac:chgData name="PIVA, RODRIGO" userId="29bdce41-055d-4135-b2f6-0d803e19402c" providerId="ADAL" clId="{60089A7B-F3BE-4B39-99AE-28830270856A}" dt="2020-09-21T01:45:30.303" v="1293" actId="1076"/>
          <ac:picMkLst>
            <pc:docMk/>
            <pc:sldMk cId="1882025841" sldId="262"/>
            <ac:picMk id="8" creationId="{942B9C4C-09D8-46BD-9B7B-CF93F67E443F}"/>
          </ac:picMkLst>
        </pc:picChg>
        <pc:picChg chg="add mod">
          <ac:chgData name="PIVA, RODRIGO" userId="29bdce41-055d-4135-b2f6-0d803e19402c" providerId="ADAL" clId="{60089A7B-F3BE-4B39-99AE-28830270856A}" dt="2020-09-21T01:46:29.776" v="1297" actId="1076"/>
          <ac:picMkLst>
            <pc:docMk/>
            <pc:sldMk cId="1882025841" sldId="262"/>
            <ac:picMk id="10" creationId="{E6BEA839-65C5-4997-8B58-A7BFD3726F12}"/>
          </ac:picMkLst>
        </pc:picChg>
        <pc:picChg chg="add mod">
          <ac:chgData name="PIVA, RODRIGO" userId="29bdce41-055d-4135-b2f6-0d803e19402c" providerId="ADAL" clId="{60089A7B-F3BE-4B39-99AE-28830270856A}" dt="2020-09-21T15:09:50.782" v="4460" actId="1076"/>
          <ac:picMkLst>
            <pc:docMk/>
            <pc:sldMk cId="1882025841" sldId="262"/>
            <ac:picMk id="11" creationId="{E3C115F1-2426-4A78-A141-E1C6C93ADE61}"/>
          </ac:picMkLst>
        </pc:picChg>
      </pc:sldChg>
      <pc:sldChg chg="addSp delSp modSp add">
        <pc:chgData name="PIVA, RODRIGO" userId="29bdce41-055d-4135-b2f6-0d803e19402c" providerId="ADAL" clId="{60089A7B-F3BE-4B39-99AE-28830270856A}" dt="2020-09-21T00:11:30.553" v="661" actId="14100"/>
        <pc:sldMkLst>
          <pc:docMk/>
          <pc:sldMk cId="4184172286" sldId="263"/>
        </pc:sldMkLst>
        <pc:spChg chg="mod">
          <ac:chgData name="PIVA, RODRIGO" userId="29bdce41-055d-4135-b2f6-0d803e19402c" providerId="ADAL" clId="{60089A7B-F3BE-4B39-99AE-28830270856A}" dt="2020-09-20T22:27:32.466" v="534"/>
          <ac:spMkLst>
            <pc:docMk/>
            <pc:sldMk cId="4184172286" sldId="263"/>
            <ac:spMk id="2" creationId="{716C2840-A1FB-4EE6-8CFA-CF3BE6E9AC6D}"/>
          </ac:spMkLst>
        </pc:spChg>
        <pc:spChg chg="mod">
          <ac:chgData name="PIVA, RODRIGO" userId="29bdce41-055d-4135-b2f6-0d803e19402c" providerId="ADAL" clId="{60089A7B-F3BE-4B39-99AE-28830270856A}" dt="2020-09-20T22:28:28.418" v="543" actId="20577"/>
          <ac:spMkLst>
            <pc:docMk/>
            <pc:sldMk cId="4184172286" sldId="263"/>
            <ac:spMk id="3" creationId="{FCC08D50-9EF3-4FD1-915C-B3BCBF791B22}"/>
          </ac:spMkLst>
        </pc:spChg>
        <pc:spChg chg="add mod">
          <ac:chgData name="PIVA, RODRIGO" userId="29bdce41-055d-4135-b2f6-0d803e19402c" providerId="ADAL" clId="{60089A7B-F3BE-4B39-99AE-28830270856A}" dt="2020-09-20T22:25:37.121" v="524" actId="11529"/>
          <ac:spMkLst>
            <pc:docMk/>
            <pc:sldMk cId="4184172286" sldId="263"/>
            <ac:spMk id="11" creationId="{86027382-9F4D-4CDB-BB71-E5CFC9918055}"/>
          </ac:spMkLst>
        </pc:spChg>
        <pc:spChg chg="add del mod">
          <ac:chgData name="PIVA, RODRIGO" userId="29bdce41-055d-4135-b2f6-0d803e19402c" providerId="ADAL" clId="{60089A7B-F3BE-4B39-99AE-28830270856A}" dt="2020-09-20T22:25:50.286" v="527" actId="478"/>
          <ac:spMkLst>
            <pc:docMk/>
            <pc:sldMk cId="4184172286" sldId="263"/>
            <ac:spMk id="12" creationId="{9053EAAF-7590-47BC-BD51-F1E1D650205A}"/>
          </ac:spMkLst>
        </pc:spChg>
        <pc:spChg chg="add mod">
          <ac:chgData name="PIVA, RODRIGO" userId="29bdce41-055d-4135-b2f6-0d803e19402c" providerId="ADAL" clId="{60089A7B-F3BE-4B39-99AE-28830270856A}" dt="2020-09-20T22:25:58.193" v="529" actId="1076"/>
          <ac:spMkLst>
            <pc:docMk/>
            <pc:sldMk cId="4184172286" sldId="263"/>
            <ac:spMk id="13" creationId="{C5D95312-594B-4E7B-B520-10E5DCD8AF9E}"/>
          </ac:spMkLst>
        </pc:spChg>
        <pc:picChg chg="del">
          <ac:chgData name="PIVA, RODRIGO" userId="29bdce41-055d-4135-b2f6-0d803e19402c" providerId="ADAL" clId="{60089A7B-F3BE-4B39-99AE-28830270856A}" dt="2020-09-20T16:05:46.641" v="281" actId="478"/>
          <ac:picMkLst>
            <pc:docMk/>
            <pc:sldMk cId="4184172286" sldId="263"/>
            <ac:picMk id="4" creationId="{70432682-7E9C-4C77-A4C7-0FE382178150}"/>
          </ac:picMkLst>
        </pc:picChg>
        <pc:picChg chg="add del mod">
          <ac:chgData name="PIVA, RODRIGO" userId="29bdce41-055d-4135-b2f6-0d803e19402c" providerId="ADAL" clId="{60089A7B-F3BE-4B39-99AE-28830270856A}" dt="2020-09-20T22:22:46.026" v="503" actId="478"/>
          <ac:picMkLst>
            <pc:docMk/>
            <pc:sldMk cId="4184172286" sldId="263"/>
            <ac:picMk id="5" creationId="{584A7E11-4F74-4FE5-9525-4D00BE88AA3F}"/>
          </ac:picMkLst>
        </pc:picChg>
        <pc:picChg chg="add del mod">
          <ac:chgData name="PIVA, RODRIGO" userId="29bdce41-055d-4135-b2f6-0d803e19402c" providerId="ADAL" clId="{60089A7B-F3BE-4B39-99AE-28830270856A}" dt="2020-09-20T22:17:19.006" v="497" actId="478"/>
          <ac:picMkLst>
            <pc:docMk/>
            <pc:sldMk cId="4184172286" sldId="263"/>
            <ac:picMk id="6" creationId="{F7D81B4E-162E-481D-9414-9B74F956EE33}"/>
          </ac:picMkLst>
        </pc:picChg>
        <pc:picChg chg="add del mod">
          <ac:chgData name="PIVA, RODRIGO" userId="29bdce41-055d-4135-b2f6-0d803e19402c" providerId="ADAL" clId="{60089A7B-F3BE-4B39-99AE-28830270856A}" dt="2020-09-20T22:17:32.618" v="502" actId="478"/>
          <ac:picMkLst>
            <pc:docMk/>
            <pc:sldMk cId="4184172286" sldId="263"/>
            <ac:picMk id="7" creationId="{F10B5E60-3A42-4773-9D19-1425CEC00BE5}"/>
          </ac:picMkLst>
        </pc:picChg>
        <pc:picChg chg="add mod">
          <ac:chgData name="PIVA, RODRIGO" userId="29bdce41-055d-4135-b2f6-0d803e19402c" providerId="ADAL" clId="{60089A7B-F3BE-4B39-99AE-28830270856A}" dt="2020-09-20T22:25:30.618" v="523" actId="1076"/>
          <ac:picMkLst>
            <pc:docMk/>
            <pc:sldMk cId="4184172286" sldId="263"/>
            <ac:picMk id="8" creationId="{F5E2AE44-0DB9-42C9-A9BB-EC0E97D93527}"/>
          </ac:picMkLst>
        </pc:picChg>
        <pc:picChg chg="add mod">
          <ac:chgData name="PIVA, RODRIGO" userId="29bdce41-055d-4135-b2f6-0d803e19402c" providerId="ADAL" clId="{60089A7B-F3BE-4B39-99AE-28830270856A}" dt="2020-09-21T00:11:30.553" v="661" actId="14100"/>
          <ac:picMkLst>
            <pc:docMk/>
            <pc:sldMk cId="4184172286" sldId="263"/>
            <ac:picMk id="9" creationId="{ACDAF484-5627-416A-9304-DDFBE5F76C5F}"/>
          </ac:picMkLst>
        </pc:picChg>
        <pc:picChg chg="add mod">
          <ac:chgData name="PIVA, RODRIGO" userId="29bdce41-055d-4135-b2f6-0d803e19402c" providerId="ADAL" clId="{60089A7B-F3BE-4B39-99AE-28830270856A}" dt="2020-09-20T22:25:25.881" v="520" actId="1076"/>
          <ac:picMkLst>
            <pc:docMk/>
            <pc:sldMk cId="4184172286" sldId="263"/>
            <ac:picMk id="10" creationId="{7CD8D9F2-708A-49E2-BFCF-22E25611D92C}"/>
          </ac:picMkLst>
        </pc:picChg>
      </pc:sldChg>
      <pc:sldChg chg="addSp delSp modSp add">
        <pc:chgData name="PIVA, RODRIGO" userId="29bdce41-055d-4135-b2f6-0d803e19402c" providerId="ADAL" clId="{60089A7B-F3BE-4B39-99AE-28830270856A}" dt="2020-09-21T02:06:08.900" v="1368" actId="20577"/>
        <pc:sldMkLst>
          <pc:docMk/>
          <pc:sldMk cId="2644420750" sldId="264"/>
        </pc:sldMkLst>
        <pc:spChg chg="mod">
          <ac:chgData name="PIVA, RODRIGO" userId="29bdce41-055d-4135-b2f6-0d803e19402c" providerId="ADAL" clId="{60089A7B-F3BE-4B39-99AE-28830270856A}" dt="2020-09-21T01:50:16.398" v="1333" actId="20577"/>
          <ac:spMkLst>
            <pc:docMk/>
            <pc:sldMk cId="2644420750" sldId="264"/>
            <ac:spMk id="2" creationId="{6B2D0244-E008-4D83-A4AA-961852539A4E}"/>
          </ac:spMkLst>
        </pc:spChg>
        <pc:spChg chg="mod">
          <ac:chgData name="PIVA, RODRIGO" userId="29bdce41-055d-4135-b2f6-0d803e19402c" providerId="ADAL" clId="{60089A7B-F3BE-4B39-99AE-28830270856A}" dt="2020-09-21T01:50:30.804" v="1334"/>
          <ac:spMkLst>
            <pc:docMk/>
            <pc:sldMk cId="2644420750" sldId="264"/>
            <ac:spMk id="3" creationId="{B0A38B75-54CF-42D7-A744-027EF7CEE66F}"/>
          </ac:spMkLst>
        </pc:spChg>
        <pc:spChg chg="add del mod">
          <ac:chgData name="PIVA, RODRIGO" userId="29bdce41-055d-4135-b2f6-0d803e19402c" providerId="ADAL" clId="{60089A7B-F3BE-4B39-99AE-28830270856A}" dt="2020-09-21T02:03:27.686" v="1345" actId="478"/>
          <ac:spMkLst>
            <pc:docMk/>
            <pc:sldMk cId="2644420750" sldId="264"/>
            <ac:spMk id="7" creationId="{7BB38ABB-FFAC-4983-AFB0-FB0379C085C7}"/>
          </ac:spMkLst>
        </pc:spChg>
        <pc:spChg chg="add mod">
          <ac:chgData name="PIVA, RODRIGO" userId="29bdce41-055d-4135-b2f6-0d803e19402c" providerId="ADAL" clId="{60089A7B-F3BE-4B39-99AE-28830270856A}" dt="2020-09-21T02:04:06.632" v="1349" actId="1076"/>
          <ac:spMkLst>
            <pc:docMk/>
            <pc:sldMk cId="2644420750" sldId="264"/>
            <ac:spMk id="8" creationId="{11E6AD96-25F9-45DA-966A-9BA97AA2ED20}"/>
          </ac:spMkLst>
        </pc:spChg>
        <pc:spChg chg="add mod">
          <ac:chgData name="PIVA, RODRIGO" userId="29bdce41-055d-4135-b2f6-0d803e19402c" providerId="ADAL" clId="{60089A7B-F3BE-4B39-99AE-28830270856A}" dt="2020-09-21T02:06:08.900" v="1368" actId="20577"/>
          <ac:spMkLst>
            <pc:docMk/>
            <pc:sldMk cId="2644420750" sldId="264"/>
            <ac:spMk id="11" creationId="{ED4E9AA5-24D7-4B49-B134-A50B7C06E056}"/>
          </ac:spMkLst>
        </pc:spChg>
        <pc:picChg chg="add mod">
          <ac:chgData name="PIVA, RODRIGO" userId="29bdce41-055d-4135-b2f6-0d803e19402c" providerId="ADAL" clId="{60089A7B-F3BE-4B39-99AE-28830270856A}" dt="2020-09-21T02:03:17.246" v="1343" actId="1076"/>
          <ac:picMkLst>
            <pc:docMk/>
            <pc:sldMk cId="2644420750" sldId="264"/>
            <ac:picMk id="4" creationId="{752F9098-1E0E-4215-AB7B-413F4128E760}"/>
          </ac:picMkLst>
        </pc:picChg>
        <pc:picChg chg="add del mod">
          <ac:chgData name="PIVA, RODRIGO" userId="29bdce41-055d-4135-b2f6-0d803e19402c" providerId="ADAL" clId="{60089A7B-F3BE-4B39-99AE-28830270856A}" dt="2020-09-21T02:03:09.834" v="1340" actId="478"/>
          <ac:picMkLst>
            <pc:docMk/>
            <pc:sldMk cId="2644420750" sldId="264"/>
            <ac:picMk id="5" creationId="{EC027C4E-8BAC-4A36-8EC0-8D0F451BDEB6}"/>
          </ac:picMkLst>
        </pc:picChg>
        <pc:picChg chg="add mod">
          <ac:chgData name="PIVA, RODRIGO" userId="29bdce41-055d-4135-b2f6-0d803e19402c" providerId="ADAL" clId="{60089A7B-F3BE-4B39-99AE-28830270856A}" dt="2020-09-21T02:03:13.719" v="1342" actId="1076"/>
          <ac:picMkLst>
            <pc:docMk/>
            <pc:sldMk cId="2644420750" sldId="264"/>
            <ac:picMk id="6" creationId="{0D9EE6D2-2A2F-46F6-8701-BA913A180EE5}"/>
          </ac:picMkLst>
        </pc:picChg>
        <pc:picChg chg="add mod">
          <ac:chgData name="PIVA, RODRIGO" userId="29bdce41-055d-4135-b2f6-0d803e19402c" providerId="ADAL" clId="{60089A7B-F3BE-4B39-99AE-28830270856A}" dt="2020-09-21T02:05:37.839" v="1360" actId="1076"/>
          <ac:picMkLst>
            <pc:docMk/>
            <pc:sldMk cId="2644420750" sldId="264"/>
            <ac:picMk id="9" creationId="{87F82324-B9E0-4996-8365-6F3B44C13AC3}"/>
          </ac:picMkLst>
        </pc:picChg>
        <pc:picChg chg="add">
          <ac:chgData name="PIVA, RODRIGO" userId="29bdce41-055d-4135-b2f6-0d803e19402c" providerId="ADAL" clId="{60089A7B-F3BE-4B39-99AE-28830270856A}" dt="2020-09-21T02:05:21.411" v="1357"/>
          <ac:picMkLst>
            <pc:docMk/>
            <pc:sldMk cId="2644420750" sldId="264"/>
            <ac:picMk id="10" creationId="{D4E6021B-2452-4E63-B245-57557C59F2D9}"/>
          </ac:picMkLst>
        </pc:picChg>
      </pc:sldChg>
      <pc:sldChg chg="addSp delSp modSp add mod setBg">
        <pc:chgData name="PIVA, RODRIGO" userId="29bdce41-055d-4135-b2f6-0d803e19402c" providerId="ADAL" clId="{60089A7B-F3BE-4B39-99AE-28830270856A}" dt="2020-09-22T00:52:40.190" v="5926" actId="1076"/>
        <pc:sldMkLst>
          <pc:docMk/>
          <pc:sldMk cId="2174057543" sldId="265"/>
        </pc:sldMkLst>
        <pc:spChg chg="del">
          <ac:chgData name="PIVA, RODRIGO" userId="29bdce41-055d-4135-b2f6-0d803e19402c" providerId="ADAL" clId="{60089A7B-F3BE-4B39-99AE-28830270856A}" dt="2020-09-21T03:09:15.508" v="1370"/>
          <ac:spMkLst>
            <pc:docMk/>
            <pc:sldMk cId="2174057543" sldId="265"/>
            <ac:spMk id="2" creationId="{58FA4E38-D5BD-417E-82B0-AA2BFA77EBDA}"/>
          </ac:spMkLst>
        </pc:spChg>
        <pc:spChg chg="mod ord">
          <ac:chgData name="PIVA, RODRIGO" userId="29bdce41-055d-4135-b2f6-0d803e19402c" providerId="ADAL" clId="{60089A7B-F3BE-4B39-99AE-28830270856A}" dt="2020-09-21T03:52:36.615" v="1543" actId="1076"/>
          <ac:spMkLst>
            <pc:docMk/>
            <pc:sldMk cId="2174057543" sldId="265"/>
            <ac:spMk id="3" creationId="{AC57D403-FBDD-4B95-8584-1112EDF0516C}"/>
          </ac:spMkLst>
        </pc:spChg>
        <pc:spChg chg="add mod">
          <ac:chgData name="PIVA, RODRIGO" userId="29bdce41-055d-4135-b2f6-0d803e19402c" providerId="ADAL" clId="{60089A7B-F3BE-4B39-99AE-28830270856A}" dt="2020-09-21T03:20:39.694" v="1523" actId="26606"/>
          <ac:spMkLst>
            <pc:docMk/>
            <pc:sldMk cId="2174057543" sldId="265"/>
            <ac:spMk id="4" creationId="{286464E4-82D4-48FD-B508-E1A1B27B22CF}"/>
          </ac:spMkLst>
        </pc:spChg>
        <pc:spChg chg="add mod">
          <ac:chgData name="PIVA, RODRIGO" userId="29bdce41-055d-4135-b2f6-0d803e19402c" providerId="ADAL" clId="{60089A7B-F3BE-4B39-99AE-28830270856A}" dt="2020-09-21T03:52:28.822" v="1540" actId="1076"/>
          <ac:spMkLst>
            <pc:docMk/>
            <pc:sldMk cId="2174057543" sldId="265"/>
            <ac:spMk id="7" creationId="{A2EE9143-738E-4123-BE1D-2E70CFC5F5DE}"/>
          </ac:spMkLst>
        </pc:spChg>
        <pc:spChg chg="add mod">
          <ac:chgData name="PIVA, RODRIGO" userId="29bdce41-055d-4135-b2f6-0d803e19402c" providerId="ADAL" clId="{60089A7B-F3BE-4B39-99AE-28830270856A}" dt="2020-09-21T13:54:52.607" v="4391" actId="20577"/>
          <ac:spMkLst>
            <pc:docMk/>
            <pc:sldMk cId="2174057543" sldId="265"/>
            <ac:spMk id="8" creationId="{57B8B6AF-6429-4A09-97A2-BE60C47E7B5A}"/>
          </ac:spMkLst>
        </pc:spChg>
        <pc:spChg chg="add mod">
          <ac:chgData name="PIVA, RODRIGO" userId="29bdce41-055d-4135-b2f6-0d803e19402c" providerId="ADAL" clId="{60089A7B-F3BE-4B39-99AE-28830270856A}" dt="2020-09-21T03:57:58.497" v="1639" actId="20577"/>
          <ac:spMkLst>
            <pc:docMk/>
            <pc:sldMk cId="2174057543" sldId="265"/>
            <ac:spMk id="10" creationId="{5C40D934-2BA8-4245-B5E1-D4CA5831F58F}"/>
          </ac:spMkLst>
        </pc:spChg>
        <pc:spChg chg="add del">
          <ac:chgData name="PIVA, RODRIGO" userId="29bdce41-055d-4135-b2f6-0d803e19402c" providerId="ADAL" clId="{60089A7B-F3BE-4B39-99AE-28830270856A}" dt="2020-09-21T03:20:39.694" v="1523" actId="26606"/>
          <ac:spMkLst>
            <pc:docMk/>
            <pc:sldMk cId="2174057543" sldId="265"/>
            <ac:spMk id="12" creationId="{A2AEA782-0EA4-42E9-871D-7401D6A09739}"/>
          </ac:spMkLst>
        </pc:spChg>
        <pc:spChg chg="add del">
          <ac:chgData name="PIVA, RODRIGO" userId="29bdce41-055d-4135-b2f6-0d803e19402c" providerId="ADAL" clId="{60089A7B-F3BE-4B39-99AE-28830270856A}" dt="2020-09-21T03:20:39.694" v="1523" actId="26606"/>
          <ac:spMkLst>
            <pc:docMk/>
            <pc:sldMk cId="2174057543" sldId="265"/>
            <ac:spMk id="14" creationId="{B0992639-1CDA-4FE6-BB95-E13221490740}"/>
          </ac:spMkLst>
        </pc:spChg>
        <pc:picChg chg="add mod">
          <ac:chgData name="PIVA, RODRIGO" userId="29bdce41-055d-4135-b2f6-0d803e19402c" providerId="ADAL" clId="{60089A7B-F3BE-4B39-99AE-28830270856A}" dt="2020-09-21T03:58:26.001" v="1645" actId="1076"/>
          <ac:picMkLst>
            <pc:docMk/>
            <pc:sldMk cId="2174057543" sldId="265"/>
            <ac:picMk id="2" creationId="{F5EE6CB3-9998-4540-B33B-0BD3C23FEBB4}"/>
          </ac:picMkLst>
        </pc:picChg>
        <pc:picChg chg="add mod">
          <ac:chgData name="PIVA, RODRIGO" userId="29bdce41-055d-4135-b2f6-0d803e19402c" providerId="ADAL" clId="{60089A7B-F3BE-4B39-99AE-28830270856A}" dt="2020-09-22T00:52:37.456" v="5924" actId="1076"/>
          <ac:picMkLst>
            <pc:docMk/>
            <pc:sldMk cId="2174057543" sldId="265"/>
            <ac:picMk id="5" creationId="{A8212939-4837-44AE-A301-31C97244BA6F}"/>
          </ac:picMkLst>
        </pc:picChg>
        <pc:picChg chg="add mod">
          <ac:chgData name="PIVA, RODRIGO" userId="29bdce41-055d-4135-b2f6-0d803e19402c" providerId="ADAL" clId="{60089A7B-F3BE-4B39-99AE-28830270856A}" dt="2020-09-22T00:52:38.728" v="5925" actId="1076"/>
          <ac:picMkLst>
            <pc:docMk/>
            <pc:sldMk cId="2174057543" sldId="265"/>
            <ac:picMk id="6" creationId="{8033D652-D5C0-4B7C-B179-8B78478ED0DD}"/>
          </ac:picMkLst>
        </pc:picChg>
        <pc:picChg chg="add mod">
          <ac:chgData name="PIVA, RODRIGO" userId="29bdce41-055d-4135-b2f6-0d803e19402c" providerId="ADAL" clId="{60089A7B-F3BE-4B39-99AE-28830270856A}" dt="2020-09-22T00:52:40.190" v="5926" actId="1076"/>
          <ac:picMkLst>
            <pc:docMk/>
            <pc:sldMk cId="2174057543" sldId="265"/>
            <ac:picMk id="9" creationId="{DA5137D8-AFAB-494F-92D6-D500C323DEE0}"/>
          </ac:picMkLst>
        </pc:picChg>
        <pc:picChg chg="add mod">
          <ac:chgData name="PIVA, RODRIGO" userId="29bdce41-055d-4135-b2f6-0d803e19402c" providerId="ADAL" clId="{60089A7B-F3BE-4B39-99AE-28830270856A}" dt="2020-09-21T04:00:10.136" v="1648" actId="1076"/>
          <ac:picMkLst>
            <pc:docMk/>
            <pc:sldMk cId="2174057543" sldId="265"/>
            <ac:picMk id="11" creationId="{DE016EDB-100E-4546-80E0-E4C07746FFB5}"/>
          </ac:picMkLst>
        </pc:picChg>
      </pc:sldChg>
      <pc:sldChg chg="addSp delSp modSp add del ord">
        <pc:chgData name="PIVA, RODRIGO" userId="29bdce41-055d-4135-b2f6-0d803e19402c" providerId="ADAL" clId="{60089A7B-F3BE-4B39-99AE-28830270856A}" dt="2020-09-21T12:51:25.488" v="2250" actId="2696"/>
        <pc:sldMkLst>
          <pc:docMk/>
          <pc:sldMk cId="3334326538" sldId="266"/>
        </pc:sldMkLst>
        <pc:spChg chg="mod">
          <ac:chgData name="PIVA, RODRIGO" userId="29bdce41-055d-4135-b2f6-0d803e19402c" providerId="ADAL" clId="{60089A7B-F3BE-4B39-99AE-28830270856A}" dt="2020-09-21T12:49:41.789" v="2095" actId="20577"/>
          <ac:spMkLst>
            <pc:docMk/>
            <pc:sldMk cId="3334326538" sldId="266"/>
            <ac:spMk id="2" creationId="{4A43D959-C523-4211-891B-AD6EF9622665}"/>
          </ac:spMkLst>
        </pc:spChg>
        <pc:spChg chg="add del">
          <ac:chgData name="PIVA, RODRIGO" userId="29bdce41-055d-4135-b2f6-0d803e19402c" providerId="ADAL" clId="{60089A7B-F3BE-4B39-99AE-28830270856A}" dt="2020-09-21T12:49:58.807" v="2097" actId="478"/>
          <ac:spMkLst>
            <pc:docMk/>
            <pc:sldMk cId="3334326538" sldId="266"/>
            <ac:spMk id="3" creationId="{12E21AF8-4AB9-410A-BF66-194776B37E15}"/>
          </ac:spMkLst>
        </pc:spChg>
        <pc:spChg chg="add mod">
          <ac:chgData name="PIVA, RODRIGO" userId="29bdce41-055d-4135-b2f6-0d803e19402c" providerId="ADAL" clId="{60089A7B-F3BE-4B39-99AE-28830270856A}" dt="2020-09-21T12:51:13.534" v="2249" actId="20577"/>
          <ac:spMkLst>
            <pc:docMk/>
            <pc:sldMk cId="3334326538" sldId="266"/>
            <ac:spMk id="4" creationId="{EC4136E9-A364-4DCF-9090-B22B3D39F1CA}"/>
          </ac:spMkLst>
        </pc:spChg>
      </pc:sldChg>
      <pc:sldChg chg="modSp add">
        <pc:chgData name="PIVA, RODRIGO" userId="29bdce41-055d-4135-b2f6-0d803e19402c" providerId="ADAL" clId="{60089A7B-F3BE-4B39-99AE-28830270856A}" dt="2020-09-22T02:52:08.488" v="5944" actId="27636"/>
        <pc:sldMkLst>
          <pc:docMk/>
          <pc:sldMk cId="3412394775" sldId="266"/>
        </pc:sldMkLst>
        <pc:spChg chg="mod">
          <ac:chgData name="PIVA, RODRIGO" userId="29bdce41-055d-4135-b2f6-0d803e19402c" providerId="ADAL" clId="{60089A7B-F3BE-4B39-99AE-28830270856A}" dt="2020-09-21T12:52:38.725" v="2288" actId="20577"/>
          <ac:spMkLst>
            <pc:docMk/>
            <pc:sldMk cId="3412394775" sldId="266"/>
            <ac:spMk id="2" creationId="{B35C0D5E-6A19-4DF6-9B6C-FC04741991BE}"/>
          </ac:spMkLst>
        </pc:spChg>
        <pc:spChg chg="mod">
          <ac:chgData name="PIVA, RODRIGO" userId="29bdce41-055d-4135-b2f6-0d803e19402c" providerId="ADAL" clId="{60089A7B-F3BE-4B39-99AE-28830270856A}" dt="2020-09-22T02:52:08.488" v="5944" actId="27636"/>
          <ac:spMkLst>
            <pc:docMk/>
            <pc:sldMk cId="3412394775" sldId="266"/>
            <ac:spMk id="3" creationId="{3CE58968-E2C0-4E09-BCC6-ED794FE67616}"/>
          </ac:spMkLst>
        </pc:spChg>
      </pc:sldChg>
      <pc:sldChg chg="addSp delSp modSp add">
        <pc:chgData name="PIVA, RODRIGO" userId="29bdce41-055d-4135-b2f6-0d803e19402c" providerId="ADAL" clId="{60089A7B-F3BE-4B39-99AE-28830270856A}" dt="2020-09-22T02:23:15.514" v="5939" actId="1076"/>
        <pc:sldMkLst>
          <pc:docMk/>
          <pc:sldMk cId="1468012416" sldId="267"/>
        </pc:sldMkLst>
        <pc:spChg chg="mod">
          <ac:chgData name="PIVA, RODRIGO" userId="29bdce41-055d-4135-b2f6-0d803e19402c" providerId="ADAL" clId="{60089A7B-F3BE-4B39-99AE-28830270856A}" dt="2020-09-21T13:07:31.184" v="3403" actId="255"/>
          <ac:spMkLst>
            <pc:docMk/>
            <pc:sldMk cId="1468012416" sldId="267"/>
            <ac:spMk id="2" creationId="{3D0AC7AC-04F7-4493-BE80-92E700FC50AD}"/>
          </ac:spMkLst>
        </pc:spChg>
        <pc:spChg chg="add mod">
          <ac:chgData name="PIVA, RODRIGO" userId="29bdce41-055d-4135-b2f6-0d803e19402c" providerId="ADAL" clId="{60089A7B-F3BE-4B39-99AE-28830270856A}" dt="2020-09-21T13:08:23.669" v="3472" actId="20577"/>
          <ac:spMkLst>
            <pc:docMk/>
            <pc:sldMk cId="1468012416" sldId="267"/>
            <ac:spMk id="3" creationId="{33D4B87C-A474-4739-B5DC-2AAA1D751DD1}"/>
          </ac:spMkLst>
        </pc:spChg>
        <pc:spChg chg="add mod">
          <ac:chgData name="PIVA, RODRIGO" userId="29bdce41-055d-4135-b2f6-0d803e19402c" providerId="ADAL" clId="{60089A7B-F3BE-4B39-99AE-28830270856A}" dt="2020-09-21T13:14:11.560" v="4043" actId="1076"/>
          <ac:spMkLst>
            <pc:docMk/>
            <pc:sldMk cId="1468012416" sldId="267"/>
            <ac:spMk id="4" creationId="{7918E217-4AA7-4FC9-8410-2DF5BDBF3139}"/>
          </ac:spMkLst>
        </pc:spChg>
        <pc:spChg chg="add mod">
          <ac:chgData name="PIVA, RODRIGO" userId="29bdce41-055d-4135-b2f6-0d803e19402c" providerId="ADAL" clId="{60089A7B-F3BE-4B39-99AE-28830270856A}" dt="2020-09-22T02:23:09.649" v="5937" actId="1076"/>
          <ac:spMkLst>
            <pc:docMk/>
            <pc:sldMk cId="1468012416" sldId="267"/>
            <ac:spMk id="11" creationId="{64EDBD58-1334-4D79-B3DD-84DA3C8BA7C8}"/>
          </ac:spMkLst>
        </pc:spChg>
        <pc:picChg chg="add del mod">
          <ac:chgData name="PIVA, RODRIGO" userId="29bdce41-055d-4135-b2f6-0d803e19402c" providerId="ADAL" clId="{60089A7B-F3BE-4B39-99AE-28830270856A}" dt="2020-09-21T13:17:07.585" v="4046" actId="478"/>
          <ac:picMkLst>
            <pc:docMk/>
            <pc:sldMk cId="1468012416" sldId="267"/>
            <ac:picMk id="5" creationId="{CB7BF939-CE4F-4614-89F5-D0DAC69DA038}"/>
          </ac:picMkLst>
        </pc:picChg>
        <pc:picChg chg="add mod">
          <ac:chgData name="PIVA, RODRIGO" userId="29bdce41-055d-4135-b2f6-0d803e19402c" providerId="ADAL" clId="{60089A7B-F3BE-4B39-99AE-28830270856A}" dt="2020-09-22T01:02:19.179" v="5927" actId="1076"/>
          <ac:picMkLst>
            <pc:docMk/>
            <pc:sldMk cId="1468012416" sldId="267"/>
            <ac:picMk id="5" creationId="{E53447AA-23B6-42E7-8F84-D014759D54BE}"/>
          </ac:picMkLst>
        </pc:picChg>
        <pc:picChg chg="add mod">
          <ac:chgData name="PIVA, RODRIGO" userId="29bdce41-055d-4135-b2f6-0d803e19402c" providerId="ADAL" clId="{60089A7B-F3BE-4B39-99AE-28830270856A}" dt="2020-09-22T02:23:12.706" v="5938" actId="1076"/>
          <ac:picMkLst>
            <pc:docMk/>
            <pc:sldMk cId="1468012416" sldId="267"/>
            <ac:picMk id="6" creationId="{19D97993-150B-4BE5-B559-4254FE17A4FB}"/>
          </ac:picMkLst>
        </pc:picChg>
        <pc:picChg chg="add del mod">
          <ac:chgData name="PIVA, RODRIGO" userId="29bdce41-055d-4135-b2f6-0d803e19402c" providerId="ADAL" clId="{60089A7B-F3BE-4B39-99AE-28830270856A}" dt="2020-09-21T13:18:00.251" v="4051" actId="478"/>
          <ac:picMkLst>
            <pc:docMk/>
            <pc:sldMk cId="1468012416" sldId="267"/>
            <ac:picMk id="6" creationId="{D77C26FF-0E68-4988-983C-307F2CFBF072}"/>
          </ac:picMkLst>
        </pc:picChg>
        <pc:picChg chg="add del mod">
          <ac:chgData name="PIVA, RODRIGO" userId="29bdce41-055d-4135-b2f6-0d803e19402c" providerId="ADAL" clId="{60089A7B-F3BE-4B39-99AE-28830270856A}" dt="2020-09-21T23:01:05.680" v="5285" actId="478"/>
          <ac:picMkLst>
            <pc:docMk/>
            <pc:sldMk cId="1468012416" sldId="267"/>
            <ac:picMk id="7" creationId="{2DD772E3-4F26-4301-A644-946A1675D93E}"/>
          </ac:picMkLst>
        </pc:picChg>
        <pc:picChg chg="add mod">
          <ac:chgData name="PIVA, RODRIGO" userId="29bdce41-055d-4135-b2f6-0d803e19402c" providerId="ADAL" clId="{60089A7B-F3BE-4B39-99AE-28830270856A}" dt="2020-09-21T23:53:36.701" v="5290" actId="1076"/>
          <ac:picMkLst>
            <pc:docMk/>
            <pc:sldMk cId="1468012416" sldId="267"/>
            <ac:picMk id="8" creationId="{591E5A88-54DA-4735-BFD6-899C781769FB}"/>
          </ac:picMkLst>
        </pc:picChg>
        <pc:picChg chg="add mod">
          <ac:chgData name="PIVA, RODRIGO" userId="29bdce41-055d-4135-b2f6-0d803e19402c" providerId="ADAL" clId="{60089A7B-F3BE-4B39-99AE-28830270856A}" dt="2020-09-22T00:42:58.207" v="5921" actId="1076"/>
          <ac:picMkLst>
            <pc:docMk/>
            <pc:sldMk cId="1468012416" sldId="267"/>
            <ac:picMk id="9" creationId="{0AB62A8D-6722-4E6B-B643-38DD75C9FA68}"/>
          </ac:picMkLst>
        </pc:picChg>
        <pc:picChg chg="add mod">
          <ac:chgData name="PIVA, RODRIGO" userId="29bdce41-055d-4135-b2f6-0d803e19402c" providerId="ADAL" clId="{60089A7B-F3BE-4B39-99AE-28830270856A}" dt="2020-09-22T02:23:15.514" v="5939" actId="1076"/>
          <ac:picMkLst>
            <pc:docMk/>
            <pc:sldMk cId="1468012416" sldId="267"/>
            <ac:picMk id="10" creationId="{FD8388A3-9FAD-4CAF-9864-09343BF45775}"/>
          </ac:picMkLst>
        </pc:picChg>
      </pc:sldChg>
      <pc:sldChg chg="addSp delSp modSp add">
        <pc:chgData name="PIVA, RODRIGO" userId="29bdce41-055d-4135-b2f6-0d803e19402c" providerId="ADAL" clId="{60089A7B-F3BE-4B39-99AE-28830270856A}" dt="2020-09-21T22:57:34.419" v="5284" actId="1076"/>
        <pc:sldMkLst>
          <pc:docMk/>
          <pc:sldMk cId="2873727067" sldId="268"/>
        </pc:sldMkLst>
        <pc:spChg chg="mod">
          <ac:chgData name="PIVA, RODRIGO" userId="29bdce41-055d-4135-b2f6-0d803e19402c" providerId="ADAL" clId="{60089A7B-F3BE-4B39-99AE-28830270856A}" dt="2020-09-21T22:17:28.369" v="4492" actId="20577"/>
          <ac:spMkLst>
            <pc:docMk/>
            <pc:sldMk cId="2873727067" sldId="268"/>
            <ac:spMk id="2" creationId="{6B2D0244-E008-4D83-A4AA-961852539A4E}"/>
          </ac:spMkLst>
        </pc:spChg>
        <pc:spChg chg="mod">
          <ac:chgData name="PIVA, RODRIGO" userId="29bdce41-055d-4135-b2f6-0d803e19402c" providerId="ADAL" clId="{60089A7B-F3BE-4B39-99AE-28830270856A}" dt="2020-09-21T22:57:34.419" v="5284" actId="1076"/>
          <ac:spMkLst>
            <pc:docMk/>
            <pc:sldMk cId="2873727067" sldId="268"/>
            <ac:spMk id="3" creationId="{B0A38B75-54CF-42D7-A744-027EF7CEE66F}"/>
          </ac:spMkLst>
        </pc:spChg>
        <pc:spChg chg="mod">
          <ac:chgData name="PIVA, RODRIGO" userId="29bdce41-055d-4135-b2f6-0d803e19402c" providerId="ADAL" clId="{60089A7B-F3BE-4B39-99AE-28830270856A}" dt="2020-09-21T22:48:32.597" v="4587" actId="1076"/>
          <ac:spMkLst>
            <pc:docMk/>
            <pc:sldMk cId="2873727067" sldId="268"/>
            <ac:spMk id="8" creationId="{11E6AD96-25F9-45DA-966A-9BA97AA2ED20}"/>
          </ac:spMkLst>
        </pc:spChg>
        <pc:spChg chg="mod">
          <ac:chgData name="PIVA, RODRIGO" userId="29bdce41-055d-4135-b2f6-0d803e19402c" providerId="ADAL" clId="{60089A7B-F3BE-4B39-99AE-28830270856A}" dt="2020-09-21T22:54:21.412" v="5281" actId="1076"/>
          <ac:spMkLst>
            <pc:docMk/>
            <pc:sldMk cId="2873727067" sldId="268"/>
            <ac:spMk id="11" creationId="{ED4E9AA5-24D7-4B49-B134-A50B7C06E056}"/>
          </ac:spMkLst>
        </pc:spChg>
        <pc:spChg chg="add mod">
          <ac:chgData name="PIVA, RODRIGO" userId="29bdce41-055d-4135-b2f6-0d803e19402c" providerId="ADAL" clId="{60089A7B-F3BE-4B39-99AE-28830270856A}" dt="2020-09-21T22:54:30.101" v="5283" actId="1076"/>
          <ac:spMkLst>
            <pc:docMk/>
            <pc:sldMk cId="2873727067" sldId="268"/>
            <ac:spMk id="14" creationId="{0AB67A00-8975-4F91-8CF9-24B5AF476602}"/>
          </ac:spMkLst>
        </pc:spChg>
        <pc:picChg chg="del mod">
          <ac:chgData name="PIVA, RODRIGO" userId="29bdce41-055d-4135-b2f6-0d803e19402c" providerId="ADAL" clId="{60089A7B-F3BE-4B39-99AE-28830270856A}" dt="2020-09-21T22:18:51.925" v="4550" actId="478"/>
          <ac:picMkLst>
            <pc:docMk/>
            <pc:sldMk cId="2873727067" sldId="268"/>
            <ac:picMk id="4" creationId="{752F9098-1E0E-4215-AB7B-413F4128E760}"/>
          </ac:picMkLst>
        </pc:picChg>
        <pc:picChg chg="add mod">
          <ac:chgData name="PIVA, RODRIGO" userId="29bdce41-055d-4135-b2f6-0d803e19402c" providerId="ADAL" clId="{60089A7B-F3BE-4B39-99AE-28830270856A}" dt="2020-09-21T22:18:43.391" v="4547" actId="1076"/>
          <ac:picMkLst>
            <pc:docMk/>
            <pc:sldMk cId="2873727067" sldId="268"/>
            <ac:picMk id="5" creationId="{AD94F218-571F-4BF3-B94D-5144B987E88A}"/>
          </ac:picMkLst>
        </pc:picChg>
        <pc:picChg chg="del">
          <ac:chgData name="PIVA, RODRIGO" userId="29bdce41-055d-4135-b2f6-0d803e19402c" providerId="ADAL" clId="{60089A7B-F3BE-4B39-99AE-28830270856A}" dt="2020-09-21T22:17:54.907" v="4541" actId="478"/>
          <ac:picMkLst>
            <pc:docMk/>
            <pc:sldMk cId="2873727067" sldId="268"/>
            <ac:picMk id="6" creationId="{0D9EE6D2-2A2F-46F6-8701-BA913A180EE5}"/>
          </ac:picMkLst>
        </pc:picChg>
        <pc:picChg chg="add mod">
          <ac:chgData name="PIVA, RODRIGO" userId="29bdce41-055d-4135-b2f6-0d803e19402c" providerId="ADAL" clId="{60089A7B-F3BE-4B39-99AE-28830270856A}" dt="2020-09-21T22:54:23.028" v="5282" actId="1076"/>
          <ac:picMkLst>
            <pc:docMk/>
            <pc:sldMk cId="2873727067" sldId="268"/>
            <ac:picMk id="7" creationId="{3D6C5A54-226B-413C-8E20-D87E50CF3576}"/>
          </ac:picMkLst>
        </pc:picChg>
        <pc:picChg chg="del">
          <ac:chgData name="PIVA, RODRIGO" userId="29bdce41-055d-4135-b2f6-0d803e19402c" providerId="ADAL" clId="{60089A7B-F3BE-4B39-99AE-28830270856A}" dt="2020-09-21T22:17:57.535" v="4542" actId="478"/>
          <ac:picMkLst>
            <pc:docMk/>
            <pc:sldMk cId="2873727067" sldId="268"/>
            <ac:picMk id="9" creationId="{87F82324-B9E0-4996-8365-6F3B44C13AC3}"/>
          </ac:picMkLst>
        </pc:picChg>
        <pc:picChg chg="add mod">
          <ac:chgData name="PIVA, RODRIGO" userId="29bdce41-055d-4135-b2f6-0d803e19402c" providerId="ADAL" clId="{60089A7B-F3BE-4B39-99AE-28830270856A}" dt="2020-09-21T22:54:18.804" v="5280" actId="1076"/>
          <ac:picMkLst>
            <pc:docMk/>
            <pc:sldMk cId="2873727067" sldId="268"/>
            <ac:picMk id="12" creationId="{19A2AB4A-BD5F-4DBB-91E6-E165E9EC7CAB}"/>
          </ac:picMkLst>
        </pc:picChg>
        <pc:picChg chg="add mod">
          <ac:chgData name="PIVA, RODRIGO" userId="29bdce41-055d-4135-b2f6-0d803e19402c" providerId="ADAL" clId="{60089A7B-F3BE-4B39-99AE-28830270856A}" dt="2020-09-21T22:48:30.157" v="4586" actId="14100"/>
          <ac:picMkLst>
            <pc:docMk/>
            <pc:sldMk cId="2873727067" sldId="268"/>
            <ac:picMk id="13" creationId="{47744747-6EDD-45BF-AB58-85D821796E70}"/>
          </ac:picMkLst>
        </pc:picChg>
      </pc:sldChg>
      <pc:sldChg chg="addSp delSp modSp add">
        <pc:chgData name="PIVA, RODRIGO" userId="29bdce41-055d-4135-b2f6-0d803e19402c" providerId="ADAL" clId="{60089A7B-F3BE-4B39-99AE-28830270856A}" dt="2020-09-22T00:27:01.618" v="5897" actId="255"/>
        <pc:sldMkLst>
          <pc:docMk/>
          <pc:sldMk cId="1981550803" sldId="269"/>
        </pc:sldMkLst>
        <pc:spChg chg="mod">
          <ac:chgData name="PIVA, RODRIGO" userId="29bdce41-055d-4135-b2f6-0d803e19402c" providerId="ADAL" clId="{60089A7B-F3BE-4B39-99AE-28830270856A}" dt="2020-09-21T23:58:54.208" v="5355" actId="20577"/>
          <ac:spMkLst>
            <pc:docMk/>
            <pc:sldMk cId="1981550803" sldId="269"/>
            <ac:spMk id="2" creationId="{50DCAAF5-ED9C-4EEA-B943-4AE529A40BD4}"/>
          </ac:spMkLst>
        </pc:spChg>
        <pc:spChg chg="del">
          <ac:chgData name="PIVA, RODRIGO" userId="29bdce41-055d-4135-b2f6-0d803e19402c" providerId="ADAL" clId="{60089A7B-F3BE-4B39-99AE-28830270856A}" dt="2020-09-21T23:55:35.669" v="5292" actId="478"/>
          <ac:spMkLst>
            <pc:docMk/>
            <pc:sldMk cId="1981550803" sldId="269"/>
            <ac:spMk id="3" creationId="{3F867432-A455-4D4C-B98E-0972FBF847A3}"/>
          </ac:spMkLst>
        </pc:spChg>
        <pc:spChg chg="add mod">
          <ac:chgData name="PIVA, RODRIGO" userId="29bdce41-055d-4135-b2f6-0d803e19402c" providerId="ADAL" clId="{60089A7B-F3BE-4B39-99AE-28830270856A}" dt="2020-09-22T00:27:01.618" v="5897" actId="255"/>
          <ac:spMkLst>
            <pc:docMk/>
            <pc:sldMk cId="1981550803" sldId="269"/>
            <ac:spMk id="4" creationId="{53657B4D-26D7-44E1-B081-F00D2F64E875}"/>
          </ac:spMkLst>
        </pc:spChg>
        <pc:spChg chg="add mod">
          <ac:chgData name="PIVA, RODRIGO" userId="29bdce41-055d-4135-b2f6-0d803e19402c" providerId="ADAL" clId="{60089A7B-F3BE-4B39-99AE-28830270856A}" dt="2020-09-22T00:00:44.620" v="5378" actId="1076"/>
          <ac:spMkLst>
            <pc:docMk/>
            <pc:sldMk cId="1981550803" sldId="269"/>
            <ac:spMk id="5" creationId="{F9C00857-7B59-4399-BDAD-FE20311BAD83}"/>
          </ac:spMkLst>
        </pc:spChg>
        <pc:spChg chg="add mod">
          <ac:chgData name="PIVA, RODRIGO" userId="29bdce41-055d-4135-b2f6-0d803e19402c" providerId="ADAL" clId="{60089A7B-F3BE-4B39-99AE-28830270856A}" dt="2020-09-22T00:01:46.172" v="5398" actId="1076"/>
          <ac:spMkLst>
            <pc:docMk/>
            <pc:sldMk cId="1981550803" sldId="269"/>
            <ac:spMk id="6" creationId="{5BE41544-27A2-45AB-BFE2-2CE2CD9FF22B}"/>
          </ac:spMkLst>
        </pc:spChg>
        <pc:spChg chg="add mod">
          <ac:chgData name="PIVA, RODRIGO" userId="29bdce41-055d-4135-b2f6-0d803e19402c" providerId="ADAL" clId="{60089A7B-F3BE-4B39-99AE-28830270856A}" dt="2020-09-22T00:13:27.657" v="5582" actId="20577"/>
          <ac:spMkLst>
            <pc:docMk/>
            <pc:sldMk cId="1981550803" sldId="269"/>
            <ac:spMk id="7" creationId="{A8223849-DA7A-45A7-8DA8-D4926CC43985}"/>
          </ac:spMkLst>
        </pc:spChg>
        <pc:spChg chg="add mod">
          <ac:chgData name="PIVA, RODRIGO" userId="29bdce41-055d-4135-b2f6-0d803e19402c" providerId="ADAL" clId="{60089A7B-F3BE-4B39-99AE-28830270856A}" dt="2020-09-22T00:14:50.159" v="5755" actId="1076"/>
          <ac:spMkLst>
            <pc:docMk/>
            <pc:sldMk cId="1981550803" sldId="269"/>
            <ac:spMk id="8" creationId="{DACDAEC4-3148-470F-A45D-D5E3A32F8C89}"/>
          </ac:spMkLst>
        </pc:spChg>
        <pc:picChg chg="add mod">
          <ac:chgData name="PIVA, RODRIGO" userId="29bdce41-055d-4135-b2f6-0d803e19402c" providerId="ADAL" clId="{60089A7B-F3BE-4B39-99AE-28830270856A}" dt="2020-09-21T23:58:05.080" v="5313" actId="1076"/>
          <ac:picMkLst>
            <pc:docMk/>
            <pc:sldMk cId="1981550803" sldId="269"/>
            <ac:picMk id="1026" creationId="{82E5779A-7E4B-4DFC-BE0C-6CF2C98F851C}"/>
          </ac:picMkLst>
        </pc:picChg>
      </pc:sldChg>
      <pc:sldChg chg="addSp delSp modSp add">
        <pc:chgData name="PIVA, RODRIGO" userId="29bdce41-055d-4135-b2f6-0d803e19402c" providerId="ADAL" clId="{60089A7B-F3BE-4B39-99AE-28830270856A}" dt="2020-09-22T00:18:24.804" v="5893" actId="1076"/>
        <pc:sldMkLst>
          <pc:docMk/>
          <pc:sldMk cId="1826087335" sldId="270"/>
        </pc:sldMkLst>
        <pc:spChg chg="mod">
          <ac:chgData name="PIVA, RODRIGO" userId="29bdce41-055d-4135-b2f6-0d803e19402c" providerId="ADAL" clId="{60089A7B-F3BE-4B39-99AE-28830270856A}" dt="2020-09-22T00:15:41.883" v="5779" actId="20577"/>
          <ac:spMkLst>
            <pc:docMk/>
            <pc:sldMk cId="1826087335" sldId="270"/>
            <ac:spMk id="2" creationId="{417C4254-7279-48F1-AA31-7AB8305B641E}"/>
          </ac:spMkLst>
        </pc:spChg>
        <pc:spChg chg="add mod">
          <ac:chgData name="PIVA, RODRIGO" userId="29bdce41-055d-4135-b2f6-0d803e19402c" providerId="ADAL" clId="{60089A7B-F3BE-4B39-99AE-28830270856A}" dt="2020-09-22T00:17:15.418" v="5796" actId="1076"/>
          <ac:spMkLst>
            <pc:docMk/>
            <pc:sldMk cId="1826087335" sldId="270"/>
            <ac:spMk id="6" creationId="{6A6723EC-C048-41E8-B8E1-8B907B0FD0B7}"/>
          </ac:spMkLst>
        </pc:spChg>
        <pc:spChg chg="add mod">
          <ac:chgData name="PIVA, RODRIGO" userId="29bdce41-055d-4135-b2f6-0d803e19402c" providerId="ADAL" clId="{60089A7B-F3BE-4B39-99AE-28830270856A}" dt="2020-09-22T00:18:24.804" v="5893" actId="1076"/>
          <ac:spMkLst>
            <pc:docMk/>
            <pc:sldMk cId="1826087335" sldId="270"/>
            <ac:spMk id="7" creationId="{D4F4B609-A33F-4617-B46B-5DCA412F0466}"/>
          </ac:spMkLst>
        </pc:spChg>
        <pc:picChg chg="add mod">
          <ac:chgData name="PIVA, RODRIGO" userId="29bdce41-055d-4135-b2f6-0d803e19402c" providerId="ADAL" clId="{60089A7B-F3BE-4B39-99AE-28830270856A}" dt="2020-09-22T00:16:50.809" v="5791" actId="1076"/>
          <ac:picMkLst>
            <pc:docMk/>
            <pc:sldMk cId="1826087335" sldId="270"/>
            <ac:picMk id="3" creationId="{ED948708-21EE-4486-A510-334D12315C66}"/>
          </ac:picMkLst>
        </pc:picChg>
        <pc:picChg chg="add mod">
          <ac:chgData name="PIVA, RODRIGO" userId="29bdce41-055d-4135-b2f6-0d803e19402c" providerId="ADAL" clId="{60089A7B-F3BE-4B39-99AE-28830270856A}" dt="2020-09-22T00:17:03.170" v="5794" actId="1076"/>
          <ac:picMkLst>
            <pc:docMk/>
            <pc:sldMk cId="1826087335" sldId="270"/>
            <ac:picMk id="4" creationId="{22F97C04-0FEE-4892-941E-77E3B283749D}"/>
          </ac:picMkLst>
        </pc:picChg>
        <pc:picChg chg="add del">
          <ac:chgData name="PIVA, RODRIGO" userId="29bdce41-055d-4135-b2f6-0d803e19402c" providerId="ADAL" clId="{60089A7B-F3BE-4B39-99AE-28830270856A}" dt="2020-09-22T00:17:01.025" v="5793" actId="478"/>
          <ac:picMkLst>
            <pc:docMk/>
            <pc:sldMk cId="1826087335" sldId="270"/>
            <ac:picMk id="5" creationId="{63F02939-6CC8-4389-B12A-37077D8E34F2}"/>
          </ac:picMkLst>
        </pc:picChg>
      </pc:sldChg>
      <pc:sldChg chg="addSp modSp add mod setBg">
        <pc:chgData name="PIVA, RODRIGO" userId="29bdce41-055d-4135-b2f6-0d803e19402c" providerId="ADAL" clId="{60089A7B-F3BE-4B39-99AE-28830270856A}" dt="2020-09-22T02:52:39.318" v="5946" actId="26606"/>
        <pc:sldMkLst>
          <pc:docMk/>
          <pc:sldMk cId="3257288211" sldId="271"/>
        </pc:sldMkLst>
        <pc:spChg chg="mod">
          <ac:chgData name="PIVA, RODRIGO" userId="29bdce41-055d-4135-b2f6-0d803e19402c" providerId="ADAL" clId="{60089A7B-F3BE-4B39-99AE-28830270856A}" dt="2020-09-22T02:52:39.318" v="5946" actId="26606"/>
          <ac:spMkLst>
            <pc:docMk/>
            <pc:sldMk cId="3257288211" sldId="271"/>
            <ac:spMk id="2" creationId="{E8C2C8DD-F6E1-40CB-84E9-800B97BA9926}"/>
          </ac:spMkLst>
        </pc:spChg>
        <pc:spChg chg="mod">
          <ac:chgData name="PIVA, RODRIGO" userId="29bdce41-055d-4135-b2f6-0d803e19402c" providerId="ADAL" clId="{60089A7B-F3BE-4B39-99AE-28830270856A}" dt="2020-09-22T02:52:39.318" v="5946" actId="26606"/>
          <ac:spMkLst>
            <pc:docMk/>
            <pc:sldMk cId="3257288211" sldId="271"/>
            <ac:spMk id="3" creationId="{C698EDB9-0A6E-41B9-A604-6BD82DED2624}"/>
          </ac:spMkLst>
        </pc:spChg>
        <pc:spChg chg="add">
          <ac:chgData name="PIVA, RODRIGO" userId="29bdce41-055d-4135-b2f6-0d803e19402c" providerId="ADAL" clId="{60089A7B-F3BE-4B39-99AE-28830270856A}" dt="2020-09-22T02:52:39.318" v="5946" actId="26606"/>
          <ac:spMkLst>
            <pc:docMk/>
            <pc:sldMk cId="3257288211" sldId="271"/>
            <ac:spMk id="8" creationId="{16F9E488-0718-4E1E-9D12-26779F606252}"/>
          </ac:spMkLst>
        </pc:spChg>
        <pc:spChg chg="add">
          <ac:chgData name="PIVA, RODRIGO" userId="29bdce41-055d-4135-b2f6-0d803e19402c" providerId="ADAL" clId="{60089A7B-F3BE-4B39-99AE-28830270856A}" dt="2020-09-22T02:52:39.318" v="5946" actId="26606"/>
          <ac:spMkLst>
            <pc:docMk/>
            <pc:sldMk cId="3257288211" sldId="271"/>
            <ac:spMk id="10" creationId="{D20AEB5B-DFC7-42B4-9FAA-6B95E01D0FCE}"/>
          </ac:spMkLst>
        </pc:spChg>
        <pc:grpChg chg="add">
          <ac:chgData name="PIVA, RODRIGO" userId="29bdce41-055d-4135-b2f6-0d803e19402c" providerId="ADAL" clId="{60089A7B-F3BE-4B39-99AE-28830270856A}" dt="2020-09-22T02:52:39.318" v="5946" actId="26606"/>
          <ac:grpSpMkLst>
            <pc:docMk/>
            <pc:sldMk cId="3257288211" sldId="271"/>
            <ac:grpSpMk id="12" creationId="{64B93721-934F-4F1E-A868-0B2BA110D3B5}"/>
          </ac:grpSpMkLst>
        </pc:grpChg>
      </pc:sldChg>
    </pc:docChg>
  </pc:docChgLst>
  <pc:docChgLst>
    <pc:chgData name="PIVA, RODRIGO" userId="29bdce41-055d-4135-b2f6-0d803e19402c" providerId="ADAL" clId="{6A035A8B-BA86-4A31-B2DE-BA7338F23E81}"/>
    <pc:docChg chg="custSel addSld modSld">
      <pc:chgData name="PIVA, RODRIGO" userId="29bdce41-055d-4135-b2f6-0d803e19402c" providerId="ADAL" clId="{6A035A8B-BA86-4A31-B2DE-BA7338F23E81}" dt="2020-09-22T17:08:53.218" v="628" actId="14100"/>
      <pc:docMkLst>
        <pc:docMk/>
      </pc:docMkLst>
      <pc:sldChg chg="modSp">
        <pc:chgData name="PIVA, RODRIGO" userId="29bdce41-055d-4135-b2f6-0d803e19402c" providerId="ADAL" clId="{6A035A8B-BA86-4A31-B2DE-BA7338F23E81}" dt="2020-09-22T17:06:12.906" v="622" actId="20577"/>
        <pc:sldMkLst>
          <pc:docMk/>
          <pc:sldMk cId="266027673" sldId="256"/>
        </pc:sldMkLst>
        <pc:spChg chg="mod">
          <ac:chgData name="PIVA, RODRIGO" userId="29bdce41-055d-4135-b2f6-0d803e19402c" providerId="ADAL" clId="{6A035A8B-BA86-4A31-B2DE-BA7338F23E81}" dt="2020-09-22T17:06:12.906" v="622" actId="20577"/>
          <ac:spMkLst>
            <pc:docMk/>
            <pc:sldMk cId="266027673" sldId="256"/>
            <ac:spMk id="3" creationId="{E1C6956A-DE6E-463D-84C0-F9768EC097DB}"/>
          </ac:spMkLst>
        </pc:spChg>
      </pc:sldChg>
      <pc:sldChg chg="modSp">
        <pc:chgData name="PIVA, RODRIGO" userId="29bdce41-055d-4135-b2f6-0d803e19402c" providerId="ADAL" clId="{6A035A8B-BA86-4A31-B2DE-BA7338F23E81}" dt="2020-09-22T11:09:38.716" v="352" actId="20577"/>
        <pc:sldMkLst>
          <pc:docMk/>
          <pc:sldMk cId="3094348578" sldId="257"/>
        </pc:sldMkLst>
        <pc:spChg chg="mod">
          <ac:chgData name="PIVA, RODRIGO" userId="29bdce41-055d-4135-b2f6-0d803e19402c" providerId="ADAL" clId="{6A035A8B-BA86-4A31-B2DE-BA7338F23E81}" dt="2020-09-22T11:09:38.716" v="352" actId="20577"/>
          <ac:spMkLst>
            <pc:docMk/>
            <pc:sldMk cId="3094348578" sldId="257"/>
            <ac:spMk id="3" creationId="{94012912-7886-4C7F-B443-71EF0A069993}"/>
          </ac:spMkLst>
        </pc:spChg>
        <pc:spChg chg="mod">
          <ac:chgData name="PIVA, RODRIGO" userId="29bdce41-055d-4135-b2f6-0d803e19402c" providerId="ADAL" clId="{6A035A8B-BA86-4A31-B2DE-BA7338F23E81}" dt="2020-09-22T10:43:45.788" v="164" actId="20577"/>
          <ac:spMkLst>
            <pc:docMk/>
            <pc:sldMk cId="3094348578" sldId="257"/>
            <ac:spMk id="5" creationId="{FAEFF748-4239-45AF-8B5D-E6FFC8575527}"/>
          </ac:spMkLst>
        </pc:spChg>
      </pc:sldChg>
      <pc:sldChg chg="modSp">
        <pc:chgData name="PIVA, RODRIGO" userId="29bdce41-055d-4135-b2f6-0d803e19402c" providerId="ADAL" clId="{6A035A8B-BA86-4A31-B2DE-BA7338F23E81}" dt="2020-09-22T10:47:39.911" v="182" actId="20577"/>
        <pc:sldMkLst>
          <pc:docMk/>
          <pc:sldMk cId="539565170" sldId="260"/>
        </pc:sldMkLst>
        <pc:spChg chg="mod">
          <ac:chgData name="PIVA, RODRIGO" userId="29bdce41-055d-4135-b2f6-0d803e19402c" providerId="ADAL" clId="{6A035A8B-BA86-4A31-B2DE-BA7338F23E81}" dt="2020-09-22T10:47:39.911" v="182" actId="20577"/>
          <ac:spMkLst>
            <pc:docMk/>
            <pc:sldMk cId="539565170" sldId="260"/>
            <ac:spMk id="3" creationId="{FCC08D50-9EF3-4FD1-915C-B3BCBF791B22}"/>
          </ac:spMkLst>
        </pc:spChg>
      </pc:sldChg>
      <pc:sldChg chg="modSp">
        <pc:chgData name="PIVA, RODRIGO" userId="29bdce41-055d-4135-b2f6-0d803e19402c" providerId="ADAL" clId="{6A035A8B-BA86-4A31-B2DE-BA7338F23E81}" dt="2020-09-22T12:18:55.817" v="479" actId="20577"/>
        <pc:sldMkLst>
          <pc:docMk/>
          <pc:sldMk cId="1882025841" sldId="262"/>
        </pc:sldMkLst>
        <pc:spChg chg="mod">
          <ac:chgData name="PIVA, RODRIGO" userId="29bdce41-055d-4135-b2f6-0d803e19402c" providerId="ADAL" clId="{6A035A8B-BA86-4A31-B2DE-BA7338F23E81}" dt="2020-09-22T10:48:30.264" v="219" actId="20577"/>
          <ac:spMkLst>
            <pc:docMk/>
            <pc:sldMk cId="1882025841" sldId="262"/>
            <ac:spMk id="3" creationId="{1097C73B-9D4A-4057-8FF6-7C105976153A}"/>
          </ac:spMkLst>
        </pc:spChg>
        <pc:spChg chg="mod">
          <ac:chgData name="PIVA, RODRIGO" userId="29bdce41-055d-4135-b2f6-0d803e19402c" providerId="ADAL" clId="{6A035A8B-BA86-4A31-B2DE-BA7338F23E81}" dt="2020-09-22T12:18:55.817" v="479" actId="20577"/>
          <ac:spMkLst>
            <pc:docMk/>
            <pc:sldMk cId="1882025841" sldId="262"/>
            <ac:spMk id="5" creationId="{C4B77CAD-A74B-40C1-BE63-5150F9CD7E29}"/>
          </ac:spMkLst>
        </pc:spChg>
      </pc:sldChg>
      <pc:sldChg chg="modSp">
        <pc:chgData name="PIVA, RODRIGO" userId="29bdce41-055d-4135-b2f6-0d803e19402c" providerId="ADAL" clId="{6A035A8B-BA86-4A31-B2DE-BA7338F23E81}" dt="2020-09-22T10:48:18.213" v="210" actId="20577"/>
        <pc:sldMkLst>
          <pc:docMk/>
          <pc:sldMk cId="4184172286" sldId="263"/>
        </pc:sldMkLst>
        <pc:spChg chg="mod">
          <ac:chgData name="PIVA, RODRIGO" userId="29bdce41-055d-4135-b2f6-0d803e19402c" providerId="ADAL" clId="{6A035A8B-BA86-4A31-B2DE-BA7338F23E81}" dt="2020-09-22T10:48:18.213" v="210" actId="20577"/>
          <ac:spMkLst>
            <pc:docMk/>
            <pc:sldMk cId="4184172286" sldId="263"/>
            <ac:spMk id="3" creationId="{FCC08D50-9EF3-4FD1-915C-B3BCBF791B22}"/>
          </ac:spMkLst>
        </pc:spChg>
      </pc:sldChg>
      <pc:sldChg chg="modSp">
        <pc:chgData name="PIVA, RODRIGO" userId="29bdce41-055d-4135-b2f6-0d803e19402c" providerId="ADAL" clId="{6A035A8B-BA86-4A31-B2DE-BA7338F23E81}" dt="2020-09-22T10:49:43.886" v="297" actId="20577"/>
        <pc:sldMkLst>
          <pc:docMk/>
          <pc:sldMk cId="2644420750" sldId="264"/>
        </pc:sldMkLst>
        <pc:spChg chg="mod">
          <ac:chgData name="PIVA, RODRIGO" userId="29bdce41-055d-4135-b2f6-0d803e19402c" providerId="ADAL" clId="{6A035A8B-BA86-4A31-B2DE-BA7338F23E81}" dt="2020-09-22T10:49:43.886" v="297" actId="20577"/>
          <ac:spMkLst>
            <pc:docMk/>
            <pc:sldMk cId="2644420750" sldId="264"/>
            <ac:spMk id="3" creationId="{B0A38B75-54CF-42D7-A744-027EF7CEE66F}"/>
          </ac:spMkLst>
        </pc:spChg>
      </pc:sldChg>
      <pc:sldChg chg="addSp delSp modSp">
        <pc:chgData name="PIVA, RODRIGO" userId="29bdce41-055d-4135-b2f6-0d803e19402c" providerId="ADAL" clId="{6A035A8B-BA86-4A31-B2DE-BA7338F23E81}" dt="2020-09-22T12:29:26.819" v="609" actId="1076"/>
        <pc:sldMkLst>
          <pc:docMk/>
          <pc:sldMk cId="2174057543" sldId="265"/>
        </pc:sldMkLst>
        <pc:spChg chg="mod">
          <ac:chgData name="PIVA, RODRIGO" userId="29bdce41-055d-4135-b2f6-0d803e19402c" providerId="ADAL" clId="{6A035A8B-BA86-4A31-B2DE-BA7338F23E81}" dt="2020-09-22T12:22:20.772" v="509" actId="20577"/>
          <ac:spMkLst>
            <pc:docMk/>
            <pc:sldMk cId="2174057543" sldId="265"/>
            <ac:spMk id="3" creationId="{AC57D403-FBDD-4B95-8584-1112EDF0516C}"/>
          </ac:spMkLst>
        </pc:spChg>
        <pc:spChg chg="mod">
          <ac:chgData name="PIVA, RODRIGO" userId="29bdce41-055d-4135-b2f6-0d803e19402c" providerId="ADAL" clId="{6A035A8B-BA86-4A31-B2DE-BA7338F23E81}" dt="2020-09-22T12:25:36.563" v="604" actId="1076"/>
          <ac:spMkLst>
            <pc:docMk/>
            <pc:sldMk cId="2174057543" sldId="265"/>
            <ac:spMk id="7" creationId="{A2EE9143-738E-4123-BE1D-2E70CFC5F5DE}"/>
          </ac:spMkLst>
        </pc:spChg>
        <pc:spChg chg="del">
          <ac:chgData name="PIVA, RODRIGO" userId="29bdce41-055d-4135-b2f6-0d803e19402c" providerId="ADAL" clId="{6A035A8B-BA86-4A31-B2DE-BA7338F23E81}" dt="2020-09-22T12:25:27.214" v="600" actId="478"/>
          <ac:spMkLst>
            <pc:docMk/>
            <pc:sldMk cId="2174057543" sldId="265"/>
            <ac:spMk id="8" creationId="{57B8B6AF-6429-4A09-97A2-BE60C47E7B5A}"/>
          </ac:spMkLst>
        </pc:spChg>
        <pc:spChg chg="del">
          <ac:chgData name="PIVA, RODRIGO" userId="29bdce41-055d-4135-b2f6-0d803e19402c" providerId="ADAL" clId="{6A035A8B-BA86-4A31-B2DE-BA7338F23E81}" dt="2020-09-22T12:25:20.664" v="598" actId="478"/>
          <ac:spMkLst>
            <pc:docMk/>
            <pc:sldMk cId="2174057543" sldId="265"/>
            <ac:spMk id="10" creationId="{5C40D934-2BA8-4245-B5E1-D4CA5831F58F}"/>
          </ac:spMkLst>
        </pc:spChg>
        <pc:picChg chg="del">
          <ac:chgData name="PIVA, RODRIGO" userId="29bdce41-055d-4135-b2f6-0d803e19402c" providerId="ADAL" clId="{6A035A8B-BA86-4A31-B2DE-BA7338F23E81}" dt="2020-09-22T12:25:23.031" v="599" actId="478"/>
          <ac:picMkLst>
            <pc:docMk/>
            <pc:sldMk cId="2174057543" sldId="265"/>
            <ac:picMk id="2" creationId="{F5EE6CB3-9998-4540-B33B-0BD3C23FEBB4}"/>
          </ac:picMkLst>
        </pc:picChg>
        <pc:picChg chg="mod">
          <ac:chgData name="PIVA, RODRIGO" userId="29bdce41-055d-4135-b2f6-0d803e19402c" providerId="ADAL" clId="{6A035A8B-BA86-4A31-B2DE-BA7338F23E81}" dt="2020-09-22T12:25:29.811" v="601" actId="1076"/>
          <ac:picMkLst>
            <pc:docMk/>
            <pc:sldMk cId="2174057543" sldId="265"/>
            <ac:picMk id="5" creationId="{A8212939-4837-44AE-A301-31C97244BA6F}"/>
          </ac:picMkLst>
        </pc:picChg>
        <pc:picChg chg="mod">
          <ac:chgData name="PIVA, RODRIGO" userId="29bdce41-055d-4135-b2f6-0d803e19402c" providerId="ADAL" clId="{6A035A8B-BA86-4A31-B2DE-BA7338F23E81}" dt="2020-09-22T12:25:37.467" v="605" actId="1076"/>
          <ac:picMkLst>
            <pc:docMk/>
            <pc:sldMk cId="2174057543" sldId="265"/>
            <ac:picMk id="6" creationId="{8033D652-D5C0-4B7C-B179-8B78478ED0DD}"/>
          </ac:picMkLst>
        </pc:picChg>
        <pc:picChg chg="del">
          <ac:chgData name="PIVA, RODRIGO" userId="29bdce41-055d-4135-b2f6-0d803e19402c" providerId="ADAL" clId="{6A035A8B-BA86-4A31-B2DE-BA7338F23E81}" dt="2020-09-22T12:25:16.620" v="597" actId="478"/>
          <ac:picMkLst>
            <pc:docMk/>
            <pc:sldMk cId="2174057543" sldId="265"/>
            <ac:picMk id="9" creationId="{DA5137D8-AFAB-494F-92D6-D500C323DEE0}"/>
          </ac:picMkLst>
        </pc:picChg>
        <pc:picChg chg="add mod">
          <ac:chgData name="PIVA, RODRIGO" userId="29bdce41-055d-4135-b2f6-0d803e19402c" providerId="ADAL" clId="{6A035A8B-BA86-4A31-B2DE-BA7338F23E81}" dt="2020-09-22T12:29:26.819" v="609" actId="1076"/>
          <ac:picMkLst>
            <pc:docMk/>
            <pc:sldMk cId="2174057543" sldId="265"/>
            <ac:picMk id="12" creationId="{1230A643-6243-4908-87CD-AA2F2C3AA54C}"/>
          </ac:picMkLst>
        </pc:picChg>
      </pc:sldChg>
      <pc:sldChg chg="modSp">
        <pc:chgData name="PIVA, RODRIGO" userId="29bdce41-055d-4135-b2f6-0d803e19402c" providerId="ADAL" clId="{6A035A8B-BA86-4A31-B2DE-BA7338F23E81}" dt="2020-09-22T12:12:05.824" v="354" actId="20577"/>
        <pc:sldMkLst>
          <pc:docMk/>
          <pc:sldMk cId="3412394775" sldId="266"/>
        </pc:sldMkLst>
        <pc:spChg chg="mod">
          <ac:chgData name="PIVA, RODRIGO" userId="29bdce41-055d-4135-b2f6-0d803e19402c" providerId="ADAL" clId="{6A035A8B-BA86-4A31-B2DE-BA7338F23E81}" dt="2020-09-22T12:12:05.824" v="354" actId="20577"/>
          <ac:spMkLst>
            <pc:docMk/>
            <pc:sldMk cId="3412394775" sldId="266"/>
            <ac:spMk id="3" creationId="{3CE58968-E2C0-4E09-BCC6-ED794FE67616}"/>
          </ac:spMkLst>
        </pc:spChg>
      </pc:sldChg>
      <pc:sldChg chg="modSp">
        <pc:chgData name="PIVA, RODRIGO" userId="29bdce41-055d-4135-b2f6-0d803e19402c" providerId="ADAL" clId="{6A035A8B-BA86-4A31-B2DE-BA7338F23E81}" dt="2020-09-22T12:21:54.368" v="493" actId="20577"/>
        <pc:sldMkLst>
          <pc:docMk/>
          <pc:sldMk cId="2873727067" sldId="268"/>
        </pc:sldMkLst>
        <pc:spChg chg="mod">
          <ac:chgData name="PIVA, RODRIGO" userId="29bdce41-055d-4135-b2f6-0d803e19402c" providerId="ADAL" clId="{6A035A8B-BA86-4A31-B2DE-BA7338F23E81}" dt="2020-09-22T12:21:54.368" v="493" actId="20577"/>
          <ac:spMkLst>
            <pc:docMk/>
            <pc:sldMk cId="2873727067" sldId="268"/>
            <ac:spMk id="14" creationId="{0AB67A00-8975-4F91-8CF9-24B5AF476602}"/>
          </ac:spMkLst>
        </pc:spChg>
      </pc:sldChg>
      <pc:sldChg chg="modSp">
        <pc:chgData name="PIVA, RODRIGO" userId="29bdce41-055d-4135-b2f6-0d803e19402c" providerId="ADAL" clId="{6A035A8B-BA86-4A31-B2DE-BA7338F23E81}" dt="2020-09-22T12:35:02.151" v="619" actId="20577"/>
        <pc:sldMkLst>
          <pc:docMk/>
          <pc:sldMk cId="1981550803" sldId="269"/>
        </pc:sldMkLst>
        <pc:spChg chg="mod">
          <ac:chgData name="PIVA, RODRIGO" userId="29bdce41-055d-4135-b2f6-0d803e19402c" providerId="ADAL" clId="{6A035A8B-BA86-4A31-B2DE-BA7338F23E81}" dt="2020-09-22T12:35:02.151" v="619" actId="20577"/>
          <ac:spMkLst>
            <pc:docMk/>
            <pc:sldMk cId="1981550803" sldId="269"/>
            <ac:spMk id="8" creationId="{DACDAEC4-3148-470F-A45D-D5E3A32F8C89}"/>
          </ac:spMkLst>
        </pc:spChg>
      </pc:sldChg>
      <pc:sldChg chg="addSp modSp add">
        <pc:chgData name="PIVA, RODRIGO" userId="29bdce41-055d-4135-b2f6-0d803e19402c" providerId="ADAL" clId="{6A035A8B-BA86-4A31-B2DE-BA7338F23E81}" dt="2020-09-22T17:08:53.218" v="628" actId="14100"/>
        <pc:sldMkLst>
          <pc:docMk/>
          <pc:sldMk cId="1753989730" sldId="272"/>
        </pc:sldMkLst>
        <pc:spChg chg="mod">
          <ac:chgData name="PIVA, RODRIGO" userId="29bdce41-055d-4135-b2f6-0d803e19402c" providerId="ADAL" clId="{6A035A8B-BA86-4A31-B2DE-BA7338F23E81}" dt="2020-09-22T12:30:47.033" v="611" actId="20577"/>
          <ac:spMkLst>
            <pc:docMk/>
            <pc:sldMk cId="1753989730" sldId="272"/>
            <ac:spMk id="2" creationId="{3081FC40-9225-4975-AE2F-36035729FE52}"/>
          </ac:spMkLst>
        </pc:spChg>
        <pc:spChg chg="add mod">
          <ac:chgData name="PIVA, RODRIGO" userId="29bdce41-055d-4135-b2f6-0d803e19402c" providerId="ADAL" clId="{6A035A8B-BA86-4A31-B2DE-BA7338F23E81}" dt="2020-09-22T17:08:43.778" v="626" actId="1076"/>
          <ac:spMkLst>
            <pc:docMk/>
            <pc:sldMk cId="1753989730" sldId="272"/>
            <ac:spMk id="5" creationId="{F6BE9D80-1F80-481E-8C5B-A00ED8420D82}"/>
          </ac:spMkLst>
        </pc:spChg>
        <pc:spChg chg="add mod">
          <ac:chgData name="PIVA, RODRIGO" userId="29bdce41-055d-4135-b2f6-0d803e19402c" providerId="ADAL" clId="{6A035A8B-BA86-4A31-B2DE-BA7338F23E81}" dt="2020-09-22T12:25:00.482" v="595" actId="1076"/>
          <ac:spMkLst>
            <pc:docMk/>
            <pc:sldMk cId="1753989730" sldId="272"/>
            <ac:spMk id="6" creationId="{905445AF-F82A-44F4-BF0A-9830A24BF552}"/>
          </ac:spMkLst>
        </pc:spChg>
        <pc:picChg chg="add mod">
          <ac:chgData name="PIVA, RODRIGO" userId="29bdce41-055d-4135-b2f6-0d803e19402c" providerId="ADAL" clId="{6A035A8B-BA86-4A31-B2DE-BA7338F23E81}" dt="2020-09-22T17:08:53.218" v="628" actId="14100"/>
          <ac:picMkLst>
            <pc:docMk/>
            <pc:sldMk cId="1753989730" sldId="272"/>
            <ac:picMk id="3" creationId="{217A69A6-4F29-4716-861E-5B84300C7C17}"/>
          </ac:picMkLst>
        </pc:picChg>
        <pc:picChg chg="add mod">
          <ac:chgData name="PIVA, RODRIGO" userId="29bdce41-055d-4135-b2f6-0d803e19402c" providerId="ADAL" clId="{6A035A8B-BA86-4A31-B2DE-BA7338F23E81}" dt="2020-09-22T17:08:39.818" v="625" actId="14100"/>
          <ac:picMkLst>
            <pc:docMk/>
            <pc:sldMk cId="1753989730" sldId="272"/>
            <ac:picMk id="4" creationId="{9A2C06A5-1C6F-46F0-A136-FC2254C81503}"/>
          </ac:picMkLst>
        </pc:picChg>
        <pc:picChg chg="add mod">
          <ac:chgData name="PIVA, RODRIGO" userId="29bdce41-055d-4135-b2f6-0d803e19402c" providerId="ADAL" clId="{6A035A8B-BA86-4A31-B2DE-BA7338F23E81}" dt="2020-09-22T12:43:18.345" v="621" actId="1076"/>
          <ac:picMkLst>
            <pc:docMk/>
            <pc:sldMk cId="1753989730" sldId="272"/>
            <ac:picMk id="7" creationId="{B2701267-2002-4316-BA95-ABCBDE6CB1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D834-6428-49BC-BEF4-1B4F47047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0F49C-A611-4729-B222-C2221182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C386-7E72-49BD-99E3-B0CB00A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6AC6-5648-4CEA-BC1A-5420679B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EF7D-0174-4139-914A-EDBFF3BF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4E0-DC05-4167-80F7-A6F7287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397B-9368-46D6-A62E-CF05B552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0020-68E0-4A44-A785-3FFFAF5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B0A7-4D07-46A2-A5E7-69AC437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6B14-D8D3-4137-877A-370649AE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4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0541-7749-428B-A772-8880865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3C515-A804-4C9D-BC0A-09D1C2E0C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B4C6-8E93-4F4E-9B2B-09BCEE4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4C4-11B5-485B-A562-D7688F2B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B70F-302D-4F2D-AE23-E593B2D0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9097-3C5C-4C23-AD28-C38A46A0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A28-E950-4E59-B1A1-4ED2B83E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F5E2-EDD4-407E-871C-7DEBEB4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3C83-8FE5-43AA-82D2-C7148E2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3431-CC06-43B5-A09C-8AACBC0C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5112-40EF-4973-B152-CD2B0D4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B5BE-85C6-4D0A-9FB8-69F53E40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513-99FF-4906-8BC0-0EBAAEF1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75ED-D416-4C71-8BFE-BD462DD1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069D-6EE0-460D-B16C-278C01E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94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C8B0-E68C-4161-BEB2-1BB36933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DA98-9086-4334-8CA9-6F247A7E6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9CD5F-E1D1-406C-BBB9-5B960A09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3E0D-A5B8-4911-8B02-49EB287A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7A3D-8015-4EA4-B998-3EB50755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C274-2F3B-4AAE-87A8-5A85CB40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6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D7B4-7F99-40F0-8464-244CE8CF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097D-1DE3-4811-8077-C960A78E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0D110-6862-4E3F-B5A2-E7AE75EB4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06CC-4D99-4D07-ACF4-387AD424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2D1AB-D848-423B-89E3-93AEB996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43E5B-D6BA-4251-9A93-5DB72A3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5E1D-58E2-482F-8E06-C7C518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8B1EC-2A9C-480D-93FE-2BD2594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6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4EE1-E12B-4FA0-A325-FF08CEE9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B4529-E121-4775-B598-A7C7E5D1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D08DE-7B39-4FDA-BDBE-A4B8BFCE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69E0E-4E78-47DA-B088-05D5715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A3CB6-8746-4571-B2F6-438D5B8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B5C8E-40E3-4B1C-86D9-B031BCCF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7AE9-DB28-4134-86CC-79A54F06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880-9059-4C1C-AF4C-7CE4647B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747C-5D71-489C-9DD4-39F6318E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D0839-7CE5-41CA-9C54-95CD4994E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1D80-3F14-40DE-98AC-CE171802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56388-2DE8-4AA9-9C09-3762553C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EAD7-14C2-493A-88BD-6C51D055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9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8AAD-0B00-4206-A2D6-F04B4A6D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09210-BA3E-4C2C-BDC2-500724CBB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911B-C8C8-46E5-A65A-4E98AA17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227F-2F1C-4DD1-8F79-C49D2FEF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1EB01-65F9-41A4-9828-9BC5515C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9388-35F7-4AA8-812F-2F22F6F4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4A4AC-BA09-4A30-B3B6-D3A6F14A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BD06-4643-46DD-A1F7-13A740A1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B23A-9172-4A87-BDAF-6FB69F45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BA69-BD30-4C5B-BE81-4C2610A7A9E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C843-7536-44E8-8F51-E1E0756C3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0627-A6A6-4A37-B516-8330A7D4E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3E43-CE73-4ED9-BE10-88F7A167E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0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mmunity.hortonworks.com/content/idea/210062/comparison-of-compression-formats-on-hive-orczlib.html" TargetMode="External"/><Relationship Id="rId4" Type="http://schemas.openxmlformats.org/officeDocument/2006/relationships/hyperlink" Target="https://br.hortonworks.com/blog/orcfile-in-hdp-2-better-compression-better-performan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4.jpe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861A8-1E26-44D3-8DDF-1D26C217D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pt-BR" sz="7200"/>
              <a:t>Santander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956A-DE6E-463D-84C0-F9768EC0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P.O.C de avaliação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47A0C-E4AE-4FEC-97B9-84FDB96DC710}"/>
              </a:ext>
            </a:extLst>
          </p:cNvPr>
          <p:cNvSpPr txBox="1"/>
          <p:nvPr/>
        </p:nvSpPr>
        <p:spPr>
          <a:xfrm>
            <a:off x="363984" y="6232124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Rodrigo </a:t>
            </a:r>
            <a:r>
              <a:rPr lang="pt-BR" dirty="0" err="1"/>
              <a:t>Sodre</a:t>
            </a:r>
            <a:r>
              <a:rPr lang="pt-BR" dirty="0"/>
              <a:t> Piva</a:t>
            </a:r>
          </a:p>
        </p:txBody>
      </p:sp>
    </p:spTree>
    <p:extLst>
      <p:ext uri="{BB962C8B-B14F-4D97-AF65-F5344CB8AC3E}">
        <p14:creationId xmlns:p14="http://schemas.microsoft.com/office/powerpoint/2010/main" val="26602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0244-E008-4D83-A4AA-9618525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03_2_ingestao_pessoa_juridica.sh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8B75-54CF-42D7-A744-027EF7CE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processo de carga a base FORMATADA. 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F9098-1E0E-4215-AB7B-413F4128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67" y="4661575"/>
            <a:ext cx="4183694" cy="1515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EE6D2-2A2F-46F6-8701-BA913A18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2998124"/>
            <a:ext cx="6962774" cy="5565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1E6AD96-25F9-45DA-966A-9BA97AA2ED20}"/>
              </a:ext>
            </a:extLst>
          </p:cNvPr>
          <p:cNvSpPr/>
          <p:nvPr/>
        </p:nvSpPr>
        <p:spPr>
          <a:xfrm>
            <a:off x="9188389" y="3759333"/>
            <a:ext cx="559293" cy="55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82324-B9E0-4996-8365-6F3B44C1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13" y="3879632"/>
            <a:ext cx="4349511" cy="1515388"/>
          </a:xfrm>
          <a:prstGeom prst="rect">
            <a:avLst/>
          </a:prstGeom>
        </p:spPr>
      </p:pic>
      <p:pic>
        <p:nvPicPr>
          <p:cNvPr id="10" name="Picture 8" descr="https://upload.wikimedia.org/wikipedia/commons/thumb/f/f3/Apache_Spark_logo.svg/1280px-Apache_Spark_logo.svg.png">
            <a:extLst>
              <a:ext uri="{FF2B5EF4-FFF2-40B4-BE49-F238E27FC236}">
                <a16:creationId xmlns:a16="http://schemas.microsoft.com/office/drawing/2014/main" id="{D4E6021B-2452-4E63-B245-57557C59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6" y="571712"/>
            <a:ext cx="1584024" cy="8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E9AA5-24D7-4B49-B134-A50B7C06E056}"/>
              </a:ext>
            </a:extLst>
          </p:cNvPr>
          <p:cNvSpPr txBox="1"/>
          <p:nvPr/>
        </p:nvSpPr>
        <p:spPr>
          <a:xfrm>
            <a:off x="2777413" y="5256520"/>
            <a:ext cx="411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IngestaoDataLakeEstruturadoPJ.scala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444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0244-E008-4D83-A4AA-9618525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03_3_ingestão_juros.sh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8B75-54CF-42D7-A744-027EF7CE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594981"/>
            <a:ext cx="10515600" cy="4351338"/>
          </a:xfrm>
        </p:spPr>
        <p:txBody>
          <a:bodyPr/>
          <a:lstStyle/>
          <a:p>
            <a:r>
              <a:rPr lang="pt-BR" dirty="0"/>
              <a:t>Carga de dados desestruturados</a:t>
            </a:r>
          </a:p>
          <a:p>
            <a:endParaRPr lang="pt-B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1E6AD96-25F9-45DA-966A-9BA97AA2ED20}"/>
              </a:ext>
            </a:extLst>
          </p:cNvPr>
          <p:cNvSpPr/>
          <p:nvPr/>
        </p:nvSpPr>
        <p:spPr>
          <a:xfrm>
            <a:off x="8937504" y="3849247"/>
            <a:ext cx="559293" cy="55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8" descr="https://upload.wikimedia.org/wikipedia/commons/thumb/f/f3/Apache_Spark_logo.svg/1280px-Apache_Spark_logo.svg.png">
            <a:extLst>
              <a:ext uri="{FF2B5EF4-FFF2-40B4-BE49-F238E27FC236}">
                <a16:creationId xmlns:a16="http://schemas.microsoft.com/office/drawing/2014/main" id="{D4E6021B-2452-4E63-B245-57557C59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6" y="571712"/>
            <a:ext cx="1584024" cy="8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E9AA5-24D7-4B49-B134-A50B7C06E056}"/>
              </a:ext>
            </a:extLst>
          </p:cNvPr>
          <p:cNvSpPr txBox="1"/>
          <p:nvPr/>
        </p:nvSpPr>
        <p:spPr>
          <a:xfrm>
            <a:off x="3336283" y="5058326"/>
            <a:ext cx="411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IngestaoDataLakeDesestruturadoJuros.scala</a:t>
            </a:r>
            <a:endParaRPr lang="pt-B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F218-571F-4BF3-B94D-5144B987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40" y="1880513"/>
            <a:ext cx="3859844" cy="1845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C5A54-226B-413C-8E20-D87E50CF3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792" y="2436171"/>
            <a:ext cx="3703709" cy="1845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A2AB4A-BD5F-4DBB-91E6-E165E9EC7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283" y="4315119"/>
            <a:ext cx="3396458" cy="680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44747-6EDD-45BF-AB58-85D821796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740" y="4498275"/>
            <a:ext cx="3838588" cy="20978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B67A00-8975-4F91-8CF9-24B5AF476602}"/>
              </a:ext>
            </a:extLst>
          </p:cNvPr>
          <p:cNvSpPr txBox="1"/>
          <p:nvPr/>
        </p:nvSpPr>
        <p:spPr>
          <a:xfrm>
            <a:off x="422247" y="2280845"/>
            <a:ext cx="2712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haja necessidade de higienizar, converter ou varrer um registros para capturar informações, pode-se aplicar algoritmos de processamento distribuído. Esse processo é capaz de capturar logs, converter arquivos híbridos, posicionais, </a:t>
            </a:r>
            <a:r>
              <a:rPr lang="pt-BR" dirty="0" err="1"/>
              <a:t>xmls</a:t>
            </a:r>
            <a:r>
              <a:rPr lang="pt-BR" dirty="0"/>
              <a:t> dentre outros e transformá-los em  </a:t>
            </a:r>
            <a:r>
              <a:rPr lang="pt-BR" dirty="0" err="1"/>
              <a:t>DataFrames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2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464E4-82D4-48FD-B508-E1A1B27B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04_processo_dm_emissor_info.sh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D403-FBDD-4B95-8584-1112EDF0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82926"/>
            <a:ext cx="6629402" cy="4351338"/>
          </a:xfrm>
        </p:spPr>
        <p:txBody>
          <a:bodyPr/>
          <a:lstStyle/>
          <a:p>
            <a:r>
              <a:rPr lang="pt-BR" dirty="0"/>
              <a:t>Carga de dados no </a:t>
            </a:r>
            <a:r>
              <a:rPr lang="pt-BR" dirty="0" err="1"/>
              <a:t>datamart</a:t>
            </a:r>
            <a:r>
              <a:rPr lang="pt-BR" dirty="0"/>
              <a:t> carregando união de 2 tabelas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12939-4837-44AE-A301-31C97244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723"/>
            <a:ext cx="5829300" cy="1812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3D652-D5C0-4B7C-B179-8B78478E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9945"/>
            <a:ext cx="5610335" cy="1773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E9143-738E-4123-BE1D-2E70CFC5F5DE}"/>
              </a:ext>
            </a:extLst>
          </p:cNvPr>
          <p:cNvSpPr txBox="1"/>
          <p:nvPr/>
        </p:nvSpPr>
        <p:spPr>
          <a:xfrm>
            <a:off x="838200" y="4418580"/>
            <a:ext cx="445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04_processo_ingestao_data_mart.hql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016EDB-100E-4546-80E0-E4C07746F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40" y="527909"/>
            <a:ext cx="810785" cy="729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30A643-6243-4908-87CD-AA2F2C3A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2" y="2122623"/>
            <a:ext cx="4776787" cy="43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FC40-9225-4975-AE2F-36035729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Disponibilização dos dados em ferramentas externas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A69A6-4F29-4716-861E-5B84300C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" y="1602231"/>
            <a:ext cx="8590215" cy="3893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C06A5-1C6F-46F0-A136-FC2254C8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70" y="1473069"/>
            <a:ext cx="3319402" cy="1955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E9D80-1F80-481E-8C5B-A00ED8420D82}"/>
              </a:ext>
            </a:extLst>
          </p:cNvPr>
          <p:cNvSpPr txBox="1"/>
          <p:nvPr/>
        </p:nvSpPr>
        <p:spPr>
          <a:xfrm>
            <a:off x="8996190" y="3211380"/>
            <a:ext cx="176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Conexão ODBC do drive Cloudera no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45AF-F82A-44F4-BF0A-9830A24BF552}"/>
              </a:ext>
            </a:extLst>
          </p:cNvPr>
          <p:cNvSpPr txBox="1"/>
          <p:nvPr/>
        </p:nvSpPr>
        <p:spPr>
          <a:xfrm>
            <a:off x="800100" y="5592812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Aplicação no Power BI</a:t>
            </a:r>
          </a:p>
        </p:txBody>
      </p:sp>
      <p:pic>
        <p:nvPicPr>
          <p:cNvPr id="7" name="Picture 2" descr="Power BI for Teams">
            <a:extLst>
              <a:ext uri="{FF2B5EF4-FFF2-40B4-BE49-F238E27FC236}">
                <a16:creationId xmlns:a16="http://schemas.microsoft.com/office/drawing/2014/main" id="{B2701267-2002-4316-BA95-ABCBDE6C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38" y="199301"/>
            <a:ext cx="1029723" cy="10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C7AC-04F7-4493-BE80-92E700FC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04_1_processo_ingestao_hbase_cri_bulkload.sh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B87C-A474-4739-B5DC-2AAA1D751D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Efetuar carga no HBASE de forma otimizada.</a:t>
            </a:r>
          </a:p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E217-4AA7-4FC9-8410-2DF5BDBF3139}"/>
              </a:ext>
            </a:extLst>
          </p:cNvPr>
          <p:cNvSpPr txBox="1"/>
          <p:nvPr/>
        </p:nvSpPr>
        <p:spPr>
          <a:xfrm>
            <a:off x="838200" y="2461849"/>
            <a:ext cx="2991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Hbase</a:t>
            </a:r>
            <a:r>
              <a:rPr lang="pt-BR" dirty="0"/>
              <a:t> tem uma boa performance ao efetuar pesquisas através de sua ROWKEY, mas sua ingestão é muito lenta. Assim todo processo de ingestão deve ser feito através do </a:t>
            </a:r>
            <a:r>
              <a:rPr lang="pt-BR" dirty="0" err="1"/>
              <a:t>bulkload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Passos: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 chaves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 o HFILE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Importa para o HBASE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E5A88-54DA-4735-BFD6-899C7817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24" y="4716461"/>
            <a:ext cx="7439488" cy="35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447AA-23B6-42E7-8F84-D014759D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06" y="2602689"/>
            <a:ext cx="3144707" cy="2009775"/>
          </a:xfrm>
          <a:prstGeom prst="rect">
            <a:avLst/>
          </a:prstGeom>
        </p:spPr>
      </p:pic>
      <p:pic>
        <p:nvPicPr>
          <p:cNvPr id="9" name="Picture 4" descr="Apache HBase logo">
            <a:extLst>
              <a:ext uri="{FF2B5EF4-FFF2-40B4-BE49-F238E27FC236}">
                <a16:creationId xmlns:a16="http://schemas.microsoft.com/office/drawing/2014/main" id="{0AB62A8D-6722-4E6B-B643-38DD75C9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282" y="109950"/>
            <a:ext cx="2500960" cy="76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97993-150B-4BE5-B559-4254FE17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231" y="5095124"/>
            <a:ext cx="4009516" cy="1448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388A3-9FAD-4CAF-9864-09343BF45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231" y="2612243"/>
            <a:ext cx="4009516" cy="126757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4EDBD58-1334-4D79-B3DD-84DA3C8BA7C8}"/>
              </a:ext>
            </a:extLst>
          </p:cNvPr>
          <p:cNvSpPr/>
          <p:nvPr/>
        </p:nvSpPr>
        <p:spPr>
          <a:xfrm>
            <a:off x="9584189" y="4067583"/>
            <a:ext cx="679811" cy="621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1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AAF5-ED9C-4EEA-B943-4AE529A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 de consultas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E5779A-7E4B-4DFC-BE0C-6CF2C98F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0" y="1839858"/>
            <a:ext cx="7850330" cy="28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657B4D-26D7-44E1-B081-F00D2F64E875}"/>
              </a:ext>
            </a:extLst>
          </p:cNvPr>
          <p:cNvSpPr/>
          <p:nvPr/>
        </p:nvSpPr>
        <p:spPr>
          <a:xfrm>
            <a:off x="8353425" y="1525533"/>
            <a:ext cx="383857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INSERT INTO TABLE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 TABELA_UNIAO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SELECT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ID, NOME, CIDADE, DATA_INGESTAO 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FROM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DATAMART.CLIENTE;</a:t>
            </a:r>
          </a:p>
          <a:p>
            <a:b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00" dirty="0">
                <a:solidFill>
                  <a:srgbClr val="93C47D"/>
                </a:solidFill>
                <a:latin typeface="Arial" panose="020B0604020202020204" pitchFamily="34" charset="0"/>
              </a:rPr>
              <a:t>--INSERIR O DIA DA NOVA PARTICAO DO DATALAKE</a:t>
            </a:r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INSERT INTO TABLE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 TABELA_UNIAO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SELECT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ID, NOME, CIDADE, DATA_INGESTAO 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FROM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DATAMART.CLIENTE 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WHERE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DATA_INGESTAO = "2019-01-06";</a:t>
            </a:r>
          </a:p>
          <a:p>
            <a:b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00" dirty="0">
                <a:solidFill>
                  <a:srgbClr val="93C47D"/>
                </a:solidFill>
                <a:latin typeface="Arial" panose="020B0604020202020204" pitchFamily="34" charset="0"/>
              </a:rPr>
              <a:t>--CARREGAR O DATA MART COM OS DADOS MAIS RECENTES</a:t>
            </a:r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INSERT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OVERWRITE 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TABLE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DATAMART.CLIENTE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SELECT</a:t>
            </a:r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SUB_CLIENTE.ID,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SUB_CLIENTE.NOME,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SUB_CLIENTE.CIDADE,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SUB_CLIENTE.DATA_INGESTAO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ID,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NOME,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CIDADE,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DATA_INGESTAO,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RANK()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OVER (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PARTITION BY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ID 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ORDER BY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DATA_INGESTAO 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DESC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) RANKING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FROM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DATALAKE.CLIENTE</a:t>
            </a:r>
          </a:p>
          <a:p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) SUB_CLIENTE</a:t>
            </a:r>
          </a:p>
          <a:p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</a:rPr>
              <a:t>WHERE 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SUB_CLIENTE.RANKING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 = 1;</a:t>
            </a:r>
            <a:endParaRPr lang="pt-B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00857-7B59-4399-BDAD-FE20311BAD83}"/>
              </a:ext>
            </a:extLst>
          </p:cNvPr>
          <p:cNvSpPr txBox="1"/>
          <p:nvPr/>
        </p:nvSpPr>
        <p:spPr>
          <a:xfrm>
            <a:off x="838200" y="139594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Formatada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3849-DA7A-45A7-8DA8-D4926CC43985}"/>
              </a:ext>
            </a:extLst>
          </p:cNvPr>
          <p:cNvSpPr txBox="1"/>
          <p:nvPr/>
        </p:nvSpPr>
        <p:spPr>
          <a:xfrm>
            <a:off x="5029200" y="141706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41544-27A2-45AB-BFE2-2CE2CD9FF22B}"/>
              </a:ext>
            </a:extLst>
          </p:cNvPr>
          <p:cNvSpPr/>
          <p:nvPr/>
        </p:nvSpPr>
        <p:spPr>
          <a:xfrm>
            <a:off x="6652347" y="6492875"/>
            <a:ext cx="553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https://slothbigdata.blogspot.com/2019/08/arquitetura-de-dados-em-big-data.html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DAEC4-3148-470F-A45D-D5E3A32F8C89}"/>
              </a:ext>
            </a:extLst>
          </p:cNvPr>
          <p:cNvSpPr txBox="1"/>
          <p:nvPr/>
        </p:nvSpPr>
        <p:spPr>
          <a:xfrm>
            <a:off x="266700" y="5132685"/>
            <a:ext cx="750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Mesmos aplicando diversos recursos como </a:t>
            </a:r>
            <a:r>
              <a:rPr lang="pt-BR" dirty="0" err="1"/>
              <a:t>Predicate</a:t>
            </a:r>
            <a:r>
              <a:rPr lang="pt-BR" dirty="0"/>
              <a:t> </a:t>
            </a:r>
            <a:r>
              <a:rPr lang="pt-BR" dirty="0" err="1"/>
              <a:t>Pushdown</a:t>
            </a:r>
            <a:r>
              <a:rPr lang="pt-BR" dirty="0"/>
              <a:t> e Bloom </a:t>
            </a:r>
            <a:r>
              <a:rPr lang="pt-BR" dirty="0" err="1"/>
              <a:t>Filters</a:t>
            </a:r>
            <a:r>
              <a:rPr lang="pt-BR" dirty="0"/>
              <a:t>, a melhor forma otimização das consultas é através da estruturação dos dados através de outras tabelas ou pelos particionamentos.</a:t>
            </a:r>
          </a:p>
        </p:txBody>
      </p:sp>
    </p:spTree>
    <p:extLst>
      <p:ext uri="{BB962C8B-B14F-4D97-AF65-F5344CB8AC3E}">
        <p14:creationId xmlns:p14="http://schemas.microsoft.com/office/powerpoint/2010/main" val="198155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254-7279-48F1-AA31-7AB8305B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Compressão das tabelas.</a:t>
            </a:r>
          </a:p>
        </p:txBody>
      </p:sp>
      <p:pic>
        <p:nvPicPr>
          <p:cNvPr id="3" name="Picture 2" descr="https://2xbbhjxc6wk3v21p62t8n4d4-wpengine.netdna-ssl.com/wp-content/uploads/2013/10/ORCFile.png">
            <a:extLst>
              <a:ext uri="{FF2B5EF4-FFF2-40B4-BE49-F238E27FC236}">
                <a16:creationId xmlns:a16="http://schemas.microsoft.com/office/drawing/2014/main" id="{ED948708-21EE-4486-A510-334D1231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877320"/>
            <a:ext cx="6616043" cy="26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mmunity.hortonworks.com/storage/attachments/85505-results-comparison.jpg">
            <a:extLst>
              <a:ext uri="{FF2B5EF4-FFF2-40B4-BE49-F238E27FC236}">
                <a16:creationId xmlns:a16="http://schemas.microsoft.com/office/drawing/2014/main" id="{22F97C04-0FEE-4892-941E-77E3B283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97" y="4542741"/>
            <a:ext cx="6079728" cy="156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6A6723EC-C048-41E8-B8E1-8B907B0FD0B7}"/>
              </a:ext>
            </a:extLst>
          </p:cNvPr>
          <p:cNvSpPr/>
          <p:nvPr/>
        </p:nvSpPr>
        <p:spPr>
          <a:xfrm>
            <a:off x="74390" y="5903893"/>
            <a:ext cx="12750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Fontes:</a:t>
            </a:r>
          </a:p>
          <a:p>
            <a:r>
              <a:rPr lang="pt-BR" sz="1400" dirty="0">
                <a:hlinkClick r:id="rId4"/>
              </a:rPr>
              <a:t>https://br.hortonworks.com/blog/orcfile-in-hdp-2-better-compression-better-performance/</a:t>
            </a:r>
            <a:endParaRPr lang="pt-BR" sz="1400" dirty="0"/>
          </a:p>
          <a:p>
            <a:r>
              <a:rPr lang="pt-BR" sz="1400" dirty="0">
                <a:hlinkClick r:id="rId5"/>
              </a:rPr>
              <a:t>https://community.hortonworks.com/content/idea/210062/comparison-of-compression-formats-on-hive-orczlib.html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4B609-A33F-4617-B46B-5DCA412F0466}"/>
              </a:ext>
            </a:extLst>
          </p:cNvPr>
          <p:cNvSpPr txBox="1"/>
          <p:nvPr/>
        </p:nvSpPr>
        <p:spPr>
          <a:xfrm>
            <a:off x="7965746" y="2315259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compressão deve ser aplicada, para melhora a performance e diminuir o espaço em disco. </a:t>
            </a:r>
          </a:p>
        </p:txBody>
      </p:sp>
    </p:spTree>
    <p:extLst>
      <p:ext uri="{BB962C8B-B14F-4D97-AF65-F5344CB8AC3E}">
        <p14:creationId xmlns:p14="http://schemas.microsoft.com/office/powerpoint/2010/main" val="182608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2C8DD-F6E1-40CB-84E9-800B97BA9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pt-BR" sz="7200"/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8EDB9-0A6E-41B9-A604-6BD82DED2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5C11CF-4494-468F-9AED-B8FEEA57CA10}"/>
              </a:ext>
            </a:extLst>
          </p:cNvPr>
          <p:cNvSpPr txBox="1"/>
          <p:nvPr/>
        </p:nvSpPr>
        <p:spPr>
          <a:xfrm>
            <a:off x="363984" y="6232124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Rodrigo </a:t>
            </a:r>
            <a:r>
              <a:rPr lang="pt-BR" dirty="0" err="1"/>
              <a:t>Sodre</a:t>
            </a:r>
            <a:r>
              <a:rPr lang="pt-BR" dirty="0"/>
              <a:t> Piva</a:t>
            </a:r>
          </a:p>
        </p:txBody>
      </p:sp>
    </p:spTree>
    <p:extLst>
      <p:ext uri="{BB962C8B-B14F-4D97-AF65-F5344CB8AC3E}">
        <p14:creationId xmlns:p14="http://schemas.microsoft.com/office/powerpoint/2010/main" val="325728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70DF-FB92-4635-A601-4059A227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3C6CEF-2D21-4E18-AC92-7C40FAAE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21347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2.7.3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A369858-78A2-409A-A44D-8FA865E8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25919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2.7.3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D30E29F-3B72-4ABC-A62C-BAB6A5B0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30491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0.7.0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7A876-49C4-423D-869D-A9751989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35063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1.2.1000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DB69D92-A167-4B5F-9C41-50C7DF15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39635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1.1.2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8D7E44E-7EC2-4E8C-8538-1B04BF02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44207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0.16.0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037B033-5161-4DDC-BE12-F2263122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48779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1.4.6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3412DC5-C9D5-4492-8D07-C1880AAC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53351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4.2.0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02F8C97-7670-4688-9FDA-9813B454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57923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3.4.6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BA49A35-EAD1-4D71-A264-482B9744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45" y="6249522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0.10.0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EE34489-6433-454E-A9E0-E5ACBDBA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86598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1.0.0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6BDDA92-4BEA-49A6-B03D-761B9C82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91170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0.12.0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11E47E1-352A-486F-B095-4A35920A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95742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0.7.0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0736745-C4C5-40DE-B130-050D50B2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100314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2.3.0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62C8B65-0371-4FEE-AF22-65C73567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104886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0.7.3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B4E20F9-0991-4EF0-BF92-D8CE1E52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109458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0.10.1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206A0C9D-35CC-432C-88A3-1DE90D2D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114030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0.92.0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3E030B88-2EC8-4BF8-934C-7D00C36C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1186021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0.15.0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C5A1BF6-A939-4294-8D1C-5575B1C6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17" y="524997"/>
            <a:ext cx="4295775" cy="5495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D9F434-76C3-4FF6-957E-52F450BD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16" y="5978059"/>
            <a:ext cx="4600575" cy="54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12912-7886-4C7F-B443-71EF0A069993}"/>
              </a:ext>
            </a:extLst>
          </p:cNvPr>
          <p:cNvSpPr txBox="1"/>
          <p:nvPr/>
        </p:nvSpPr>
        <p:spPr>
          <a:xfrm>
            <a:off x="838200" y="2299317"/>
            <a:ext cx="598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Ambiente de avaliação escolhido, foi a </a:t>
            </a:r>
            <a:r>
              <a:rPr lang="pt-BR" dirty="0" err="1"/>
              <a:t>sandbox</a:t>
            </a:r>
            <a:r>
              <a:rPr lang="pt-BR" dirty="0"/>
              <a:t> da </a:t>
            </a:r>
            <a:r>
              <a:rPr lang="pt-BR" dirty="0" err="1"/>
              <a:t>Hortomworks</a:t>
            </a:r>
            <a:r>
              <a:rPr lang="pt-BR" dirty="0"/>
              <a:t> da versão 2.6.5. As ferramentas utilizadas estão mencionadas ao lado.</a:t>
            </a:r>
          </a:p>
          <a:p>
            <a:r>
              <a:rPr lang="pt-BR" dirty="0"/>
              <a:t>Para auxílio ao desenvolvimento, build e visualização, foram incluídas as ferramentas abaixo: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F963-2B47-4428-A372-816D6CAEC945}"/>
              </a:ext>
            </a:extLst>
          </p:cNvPr>
          <p:cNvSpPr txBox="1"/>
          <p:nvPr/>
        </p:nvSpPr>
        <p:spPr>
          <a:xfrm>
            <a:off x="994299" y="4048217"/>
            <a:ext cx="361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Eclipse(Scala IDE)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Maven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FF748-4239-45AF-8B5D-E6FFC8575527}"/>
              </a:ext>
            </a:extLst>
          </p:cNvPr>
          <p:cNvSpPr txBox="1"/>
          <p:nvPr/>
        </p:nvSpPr>
        <p:spPr>
          <a:xfrm>
            <a:off x="838200" y="5180706"/>
            <a:ext cx="598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número de ferramentas se restringe aos suportados pela Cloudera e os processos são experiências aplicadas na minha carreira profissional.</a:t>
            </a:r>
          </a:p>
        </p:txBody>
      </p:sp>
    </p:spTree>
    <p:extLst>
      <p:ext uri="{BB962C8B-B14F-4D97-AF65-F5344CB8AC3E}">
        <p14:creationId xmlns:p14="http://schemas.microsoft.com/office/powerpoint/2010/main" val="30943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Imagem relacionada">
            <a:extLst>
              <a:ext uri="{FF2B5EF4-FFF2-40B4-BE49-F238E27FC236}">
                <a16:creationId xmlns:a16="http://schemas.microsoft.com/office/drawing/2014/main" id="{BB0B7F39-02BF-46D2-A56E-99DBE82F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06" y="3057139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75">
            <a:extLst>
              <a:ext uri="{FF2B5EF4-FFF2-40B4-BE49-F238E27FC236}">
                <a16:creationId xmlns:a16="http://schemas.microsoft.com/office/drawing/2014/main" id="{2991C1B4-1D69-4B68-953B-C693212B3156}"/>
              </a:ext>
            </a:extLst>
          </p:cNvPr>
          <p:cNvSpPr txBox="1"/>
          <p:nvPr/>
        </p:nvSpPr>
        <p:spPr>
          <a:xfrm>
            <a:off x="6878506" y="2309562"/>
            <a:ext cx="3295525" cy="385311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4" descr="Imagem relacionada">
            <a:extLst>
              <a:ext uri="{FF2B5EF4-FFF2-40B4-BE49-F238E27FC236}">
                <a16:creationId xmlns:a16="http://schemas.microsoft.com/office/drawing/2014/main" id="{D8A971B6-C1E9-448E-BC5B-0FE53A98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24" y="3086023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75">
            <a:extLst>
              <a:ext uri="{FF2B5EF4-FFF2-40B4-BE49-F238E27FC236}">
                <a16:creationId xmlns:a16="http://schemas.microsoft.com/office/drawing/2014/main" id="{794252AC-6CA6-49C4-8CB4-5B9A00955536}"/>
              </a:ext>
            </a:extLst>
          </p:cNvPr>
          <p:cNvSpPr txBox="1"/>
          <p:nvPr/>
        </p:nvSpPr>
        <p:spPr>
          <a:xfrm>
            <a:off x="2758643" y="2309562"/>
            <a:ext cx="3295525" cy="385311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Resultado de imagem para hdfs logo">
            <a:extLst>
              <a:ext uri="{FF2B5EF4-FFF2-40B4-BE49-F238E27FC236}">
                <a16:creationId xmlns:a16="http://schemas.microsoft.com/office/drawing/2014/main" id="{0536A68D-D8BD-4726-B16E-04471CCF3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38" y="983999"/>
            <a:ext cx="1886919" cy="19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71E1B7A5-9594-4AB5-A8FF-3D1301FDA4F5}"/>
              </a:ext>
            </a:extLst>
          </p:cNvPr>
          <p:cNvSpPr/>
          <p:nvPr/>
        </p:nvSpPr>
        <p:spPr>
          <a:xfrm>
            <a:off x="2654124" y="1567830"/>
            <a:ext cx="7808277" cy="5024492"/>
          </a:xfrm>
          <a:prstGeom prst="rect">
            <a:avLst/>
          </a:prstGeom>
          <a:solidFill>
            <a:srgbClr val="FCC068">
              <a:alpha val="6000"/>
            </a:srgbClr>
          </a:solidFill>
          <a:ln>
            <a:solidFill>
              <a:srgbClr val="FCC068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75">
            <a:extLst>
              <a:ext uri="{FF2B5EF4-FFF2-40B4-BE49-F238E27FC236}">
                <a16:creationId xmlns:a16="http://schemas.microsoft.com/office/drawing/2014/main" id="{3DF351AE-9383-422B-A0A3-3BC527831BA6}"/>
              </a:ext>
            </a:extLst>
          </p:cNvPr>
          <p:cNvSpPr txBox="1"/>
          <p:nvPr/>
        </p:nvSpPr>
        <p:spPr>
          <a:xfrm>
            <a:off x="8908641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98F34B-ABC9-4006-BEB1-0664E5F6807A}"/>
              </a:ext>
            </a:extLst>
          </p:cNvPr>
          <p:cNvSpPr txBox="1"/>
          <p:nvPr/>
        </p:nvSpPr>
        <p:spPr>
          <a:xfrm>
            <a:off x="8892893" y="3960918"/>
            <a:ext cx="1148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Tabelas com os resultados (Data </a:t>
            </a:r>
            <a:r>
              <a:rPr lang="pt-BR" sz="1200" dirty="0" err="1"/>
              <a:t>Marts</a:t>
            </a:r>
            <a:r>
              <a:rPr lang="pt-BR" sz="1200" dirty="0"/>
              <a:t>).</a:t>
            </a:r>
          </a:p>
          <a:p>
            <a:pPr algn="ctr"/>
            <a:r>
              <a:rPr lang="pt-BR" sz="1200" dirty="0"/>
              <a:t>Podem estar dentro do cluster ou não.</a:t>
            </a:r>
          </a:p>
          <a:p>
            <a:pPr algn="ctr"/>
            <a:r>
              <a:rPr lang="pt-BR" sz="1200" dirty="0"/>
              <a:t> </a:t>
            </a:r>
          </a:p>
          <a:p>
            <a:r>
              <a:rPr lang="pt-BR" sz="1200" dirty="0" err="1"/>
              <a:t>poc_dm.processo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B41D4DE7-1CDB-4A68-BD1F-F71D85C9856A}"/>
              </a:ext>
            </a:extLst>
          </p:cNvPr>
          <p:cNvSpPr txBox="1"/>
          <p:nvPr/>
        </p:nvSpPr>
        <p:spPr>
          <a:xfrm>
            <a:off x="2807059" y="2605348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8" name="Picture 4" descr="Imagem relacionada">
            <a:extLst>
              <a:ext uri="{FF2B5EF4-FFF2-40B4-BE49-F238E27FC236}">
                <a16:creationId xmlns:a16="http://schemas.microsoft.com/office/drawing/2014/main" id="{37B8CC06-7A3E-45C7-B545-365C350E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29" y="3067224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2D1DC-97B1-4A99-9D23-BE6C23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Datalake</a:t>
            </a:r>
            <a:endParaRPr lang="pt-BR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D62D1A2-21B0-4CEB-8DC4-5F10E3A27C83}"/>
              </a:ext>
            </a:extLst>
          </p:cNvPr>
          <p:cNvSpPr/>
          <p:nvPr/>
        </p:nvSpPr>
        <p:spPr>
          <a:xfrm>
            <a:off x="2845974" y="2885792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742CA24-AABE-45D2-9C54-68035E209FD9}"/>
              </a:ext>
            </a:extLst>
          </p:cNvPr>
          <p:cNvSpPr/>
          <p:nvPr/>
        </p:nvSpPr>
        <p:spPr>
          <a:xfrm>
            <a:off x="4901478" y="2848751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58396A0-E9C5-42EC-A15F-273BAF1FB5C3}"/>
              </a:ext>
            </a:extLst>
          </p:cNvPr>
          <p:cNvSpPr/>
          <p:nvPr/>
        </p:nvSpPr>
        <p:spPr>
          <a:xfrm>
            <a:off x="6956982" y="2828983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583FB3E-609E-4BFB-849B-D2E38387A983}"/>
              </a:ext>
            </a:extLst>
          </p:cNvPr>
          <p:cNvSpPr/>
          <p:nvPr/>
        </p:nvSpPr>
        <p:spPr>
          <a:xfrm>
            <a:off x="8977034" y="2798509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530F2-D1FB-4DF5-A8AB-E719E9B8278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52637" y="3419816"/>
            <a:ext cx="79333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0A06B4-3B0B-4ABD-9438-3DA0E2B8BF40}"/>
              </a:ext>
            </a:extLst>
          </p:cNvPr>
          <p:cNvSpPr/>
          <p:nvPr/>
        </p:nvSpPr>
        <p:spPr>
          <a:xfrm>
            <a:off x="731636" y="4889541"/>
            <a:ext cx="1524001" cy="959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Área de </a:t>
            </a:r>
            <a:r>
              <a:rPr lang="pt-BR" sz="1200" dirty="0" err="1">
                <a:solidFill>
                  <a:schemeClr val="tx1"/>
                </a:solidFill>
              </a:rPr>
              <a:t>Staging</a:t>
            </a:r>
            <a:r>
              <a:rPr lang="pt-BR" sz="1200" dirty="0">
                <a:solidFill>
                  <a:schemeClr val="tx1"/>
                </a:solidFill>
              </a:rPr>
              <a:t> na Edge(Linux Local):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poc</a:t>
            </a:r>
            <a:r>
              <a:rPr lang="pt-BR" sz="1200" dirty="0">
                <a:solidFill>
                  <a:schemeClr val="tx1"/>
                </a:solidFill>
              </a:rPr>
              <a:t>/fonte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A65185-5842-47DA-B9E7-45EF717314B4}"/>
              </a:ext>
            </a:extLst>
          </p:cNvPr>
          <p:cNvCxnSpPr>
            <a:cxnSpLocks/>
            <a:stCxn id="28" idx="0"/>
            <a:endCxn id="58" idx="2"/>
          </p:cNvCxnSpPr>
          <p:nvPr/>
        </p:nvCxnSpPr>
        <p:spPr>
          <a:xfrm flipV="1">
            <a:off x="1493637" y="4555995"/>
            <a:ext cx="14234" cy="3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BFEF01-05C1-40D7-A827-D58D043C907F}"/>
              </a:ext>
            </a:extLst>
          </p:cNvPr>
          <p:cNvCxnSpPr>
            <a:cxnSpLocks/>
            <a:stCxn id="11" idx="3"/>
            <a:endCxn id="38" idx="0"/>
          </p:cNvCxnSpPr>
          <p:nvPr/>
        </p:nvCxnSpPr>
        <p:spPr>
          <a:xfrm>
            <a:off x="1687355" y="2274410"/>
            <a:ext cx="7204" cy="79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65514F-D514-4D92-B6C9-6FE052D124F1}"/>
              </a:ext>
            </a:extLst>
          </p:cNvPr>
          <p:cNvSpPr txBox="1"/>
          <p:nvPr/>
        </p:nvSpPr>
        <p:spPr>
          <a:xfrm>
            <a:off x="2845974" y="2309562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replica da fonte original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F1A95B74-804F-4343-8991-88169ADFCF11}"/>
              </a:ext>
            </a:extLst>
          </p:cNvPr>
          <p:cNvSpPr txBox="1"/>
          <p:nvPr/>
        </p:nvSpPr>
        <p:spPr>
          <a:xfrm>
            <a:off x="4816157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FCDC6-A7B5-45C7-AFBD-328BB5DA8EAC}"/>
              </a:ext>
            </a:extLst>
          </p:cNvPr>
          <p:cNvSpPr txBox="1"/>
          <p:nvPr/>
        </p:nvSpPr>
        <p:spPr>
          <a:xfrm>
            <a:off x="2771699" y="4017802"/>
            <a:ext cx="115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Estruturados e desestruturado (Arquivo original)</a:t>
            </a:r>
          </a:p>
          <a:p>
            <a:endParaRPr lang="pt-BR" sz="1200" dirty="0"/>
          </a:p>
          <a:p>
            <a:r>
              <a:rPr lang="pt-BR" sz="1200" dirty="0"/>
              <a:t>/</a:t>
            </a:r>
            <a:r>
              <a:rPr lang="pt-BR" sz="1200" dirty="0" err="1"/>
              <a:t>poc</a:t>
            </a:r>
            <a:r>
              <a:rPr lang="pt-BR" sz="1200" dirty="0"/>
              <a:t>/fonte/</a:t>
            </a:r>
            <a:r>
              <a:rPr lang="pt-BR" sz="1200" dirty="0" err="1"/>
              <a:t>dt</a:t>
            </a:r>
            <a:endParaRPr lang="pt-B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2A56B1-7700-40B9-B1A4-C863ADBCC8DF}"/>
              </a:ext>
            </a:extLst>
          </p:cNvPr>
          <p:cNvSpPr txBox="1"/>
          <p:nvPr/>
        </p:nvSpPr>
        <p:spPr>
          <a:xfrm>
            <a:off x="2771738" y="5798830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Acesso Sistema</a:t>
            </a:r>
          </a:p>
        </p:txBody>
      </p:sp>
      <p:sp>
        <p:nvSpPr>
          <p:cNvPr id="52" name="TextBox 75">
            <a:extLst>
              <a:ext uri="{FF2B5EF4-FFF2-40B4-BE49-F238E27FC236}">
                <a16:creationId xmlns:a16="http://schemas.microsoft.com/office/drawing/2014/main" id="{E63DE04D-4804-4F12-A585-4B785446CF7D}"/>
              </a:ext>
            </a:extLst>
          </p:cNvPr>
          <p:cNvSpPr txBox="1"/>
          <p:nvPr/>
        </p:nvSpPr>
        <p:spPr>
          <a:xfrm>
            <a:off x="6928199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AF1C14-D95D-4AE8-B1A2-C88075DFA41D}"/>
              </a:ext>
            </a:extLst>
          </p:cNvPr>
          <p:cNvSpPr txBox="1"/>
          <p:nvPr/>
        </p:nvSpPr>
        <p:spPr>
          <a:xfrm>
            <a:off x="6912389" y="5811679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Acesso: Sistema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6D0E6D-4AE2-451F-B7C0-9E060B716331}"/>
              </a:ext>
            </a:extLst>
          </p:cNvPr>
          <p:cNvSpPr txBox="1"/>
          <p:nvPr/>
        </p:nvSpPr>
        <p:spPr>
          <a:xfrm>
            <a:off x="4859376" y="5811679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Governada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38649A-2900-4404-BFC7-40A3BB219C3B}"/>
              </a:ext>
            </a:extLst>
          </p:cNvPr>
          <p:cNvSpPr txBox="1"/>
          <p:nvPr/>
        </p:nvSpPr>
        <p:spPr>
          <a:xfrm>
            <a:off x="4814283" y="3957748"/>
            <a:ext cx="1148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Tabelas do </a:t>
            </a:r>
            <a:r>
              <a:rPr lang="pt-BR" sz="1200" dirty="0" err="1"/>
              <a:t>hive</a:t>
            </a:r>
            <a:r>
              <a:rPr lang="pt-BR" sz="1200" dirty="0"/>
              <a:t> com os dados estruturados e os data </a:t>
            </a:r>
            <a:r>
              <a:rPr lang="pt-BR" sz="1200" dirty="0" err="1"/>
              <a:t>types</a:t>
            </a:r>
            <a:r>
              <a:rPr lang="pt-BR" sz="1200" dirty="0"/>
              <a:t> aplicados</a:t>
            </a:r>
          </a:p>
          <a:p>
            <a:endParaRPr lang="pt-BR" sz="1200" dirty="0"/>
          </a:p>
          <a:p>
            <a:r>
              <a:rPr lang="pt-BR" sz="1200" dirty="0" err="1"/>
              <a:t>poc.fonte</a:t>
            </a:r>
            <a:r>
              <a:rPr lang="pt-BR" sz="1200" dirty="0"/>
              <a:t> (partição=</a:t>
            </a:r>
            <a:r>
              <a:rPr lang="pt-BR" sz="1200" dirty="0" err="1"/>
              <a:t>dt</a:t>
            </a:r>
            <a:r>
              <a:rPr lang="pt-BR" sz="1200" dirty="0"/>
              <a:t>)</a:t>
            </a:r>
          </a:p>
        </p:txBody>
      </p:sp>
      <p:pic>
        <p:nvPicPr>
          <p:cNvPr id="58" name="Picture 4" descr="Imagem relacionada">
            <a:extLst>
              <a:ext uri="{FF2B5EF4-FFF2-40B4-BE49-F238E27FC236}">
                <a16:creationId xmlns:a16="http://schemas.microsoft.com/office/drawing/2014/main" id="{716A5955-81EA-4F7A-8C97-BA5B7BC7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41" y="3888409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3BC1FF-ED65-4588-AAEF-756C40EC6A2B}"/>
              </a:ext>
            </a:extLst>
          </p:cNvPr>
          <p:cNvCxnSpPr>
            <a:cxnSpLocks/>
          </p:cNvCxnSpPr>
          <p:nvPr/>
        </p:nvCxnSpPr>
        <p:spPr>
          <a:xfrm flipV="1">
            <a:off x="1873289" y="3693845"/>
            <a:ext cx="1012466" cy="24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46387C-898B-4AD6-83E9-7FE720DF24B7}"/>
              </a:ext>
            </a:extLst>
          </p:cNvPr>
          <p:cNvSpPr txBox="1"/>
          <p:nvPr/>
        </p:nvSpPr>
        <p:spPr>
          <a:xfrm>
            <a:off x="6943501" y="3938876"/>
            <a:ext cx="1148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Tabelas do </a:t>
            </a:r>
            <a:r>
              <a:rPr lang="pt-BR" sz="1200" dirty="0" err="1"/>
              <a:t>Hive</a:t>
            </a:r>
            <a:r>
              <a:rPr lang="pt-BR" sz="1200" dirty="0"/>
              <a:t> de trabalho (</a:t>
            </a:r>
            <a:r>
              <a:rPr lang="pt-BR" sz="1200" dirty="0" err="1"/>
              <a:t>work</a:t>
            </a:r>
            <a:r>
              <a:rPr lang="pt-BR" sz="1200" dirty="0"/>
              <a:t>). Para auxiliar o processo de preparação do dado.</a:t>
            </a:r>
          </a:p>
          <a:p>
            <a:endParaRPr lang="pt-BR" sz="1200" dirty="0"/>
          </a:p>
          <a:p>
            <a:r>
              <a:rPr lang="pt-BR" sz="1200" dirty="0" err="1"/>
              <a:t>poc_wrk.processo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B115-E005-40F7-ABFB-6A84F83384D4}"/>
              </a:ext>
            </a:extLst>
          </p:cNvPr>
          <p:cNvSpPr txBox="1"/>
          <p:nvPr/>
        </p:nvSpPr>
        <p:spPr>
          <a:xfrm>
            <a:off x="8892236" y="5806665"/>
            <a:ext cx="1148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Governada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A57161-C9AA-4E27-84A5-87B696BC46FE}"/>
              </a:ext>
            </a:extLst>
          </p:cNvPr>
          <p:cNvSpPr txBox="1"/>
          <p:nvPr/>
        </p:nvSpPr>
        <p:spPr>
          <a:xfrm>
            <a:off x="6892179" y="2281593"/>
            <a:ext cx="327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 trabalho ou resultado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44612A-9936-4143-865C-DF23E783460C}"/>
              </a:ext>
            </a:extLst>
          </p:cNvPr>
          <p:cNvSpPr txBox="1"/>
          <p:nvPr/>
        </p:nvSpPr>
        <p:spPr>
          <a:xfrm>
            <a:off x="3048862" y="3361325"/>
            <a:ext cx="6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BRUTA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C12EDE-9DE2-4D54-81EA-EA2E0C3BA2F6}"/>
              </a:ext>
            </a:extLst>
          </p:cNvPr>
          <p:cNvSpPr txBox="1"/>
          <p:nvPr/>
        </p:nvSpPr>
        <p:spPr>
          <a:xfrm>
            <a:off x="4927571" y="3332533"/>
            <a:ext cx="9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FORMATADA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77EB23-456E-4238-8D01-5DC60B4063E6}"/>
              </a:ext>
            </a:extLst>
          </p:cNvPr>
          <p:cNvSpPr txBox="1"/>
          <p:nvPr/>
        </p:nvSpPr>
        <p:spPr>
          <a:xfrm>
            <a:off x="7035894" y="3303383"/>
            <a:ext cx="9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TRABALHO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C6D7DF-60E3-4CFD-93F5-DD6E7DF6A91C}"/>
              </a:ext>
            </a:extLst>
          </p:cNvPr>
          <p:cNvSpPr txBox="1"/>
          <p:nvPr/>
        </p:nvSpPr>
        <p:spPr>
          <a:xfrm>
            <a:off x="9223724" y="3296925"/>
            <a:ext cx="57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VISÃO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F937EB1-21B4-4A53-A3FD-88B59851403B}"/>
              </a:ext>
            </a:extLst>
          </p:cNvPr>
          <p:cNvSpPr/>
          <p:nvPr/>
        </p:nvSpPr>
        <p:spPr>
          <a:xfrm>
            <a:off x="1467382" y="1914428"/>
            <a:ext cx="439946" cy="35998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8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44">
            <a:extLst>
              <a:ext uri="{FF2B5EF4-FFF2-40B4-BE49-F238E27FC236}">
                <a16:creationId xmlns:a16="http://schemas.microsoft.com/office/drawing/2014/main" id="{FF564BE0-2D99-452B-B8A9-2B2295D6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93" y="1763941"/>
            <a:ext cx="1363802" cy="317109"/>
          </a:xfrm>
          <a:prstGeom prst="rect">
            <a:avLst/>
          </a:prstGeom>
        </p:spPr>
      </p:pic>
      <p:pic>
        <p:nvPicPr>
          <p:cNvPr id="66" name="Picture 6" descr="Resultado de imagem para kerberos security">
            <a:extLst>
              <a:ext uri="{FF2B5EF4-FFF2-40B4-BE49-F238E27FC236}">
                <a16:creationId xmlns:a16="http://schemas.microsoft.com/office/drawing/2014/main" id="{9849CDF2-D2A3-410C-85CC-C01A4FC1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85" y="1670805"/>
            <a:ext cx="517771" cy="54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apache ranger logo">
            <a:extLst>
              <a:ext uri="{FF2B5EF4-FFF2-40B4-BE49-F238E27FC236}">
                <a16:creationId xmlns:a16="http://schemas.microsoft.com/office/drawing/2014/main" id="{9677F2C7-6443-4144-A665-6BA37E28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33" y="5448144"/>
            <a:ext cx="1012055" cy="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m para apache ranger logo">
            <a:extLst>
              <a:ext uri="{FF2B5EF4-FFF2-40B4-BE49-F238E27FC236}">
                <a16:creationId xmlns:a16="http://schemas.microsoft.com/office/drawing/2014/main" id="{12BDCC91-C66A-4253-B585-469FFB52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76" y="5401749"/>
            <a:ext cx="1012048" cy="42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9501A6F-882D-44FD-83C5-EEC3AA35F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16" y="4415341"/>
            <a:ext cx="496460" cy="446775"/>
          </a:xfrm>
          <a:prstGeom prst="rect">
            <a:avLst/>
          </a:prstGeom>
        </p:spPr>
      </p:pic>
      <p:pic>
        <p:nvPicPr>
          <p:cNvPr id="10" name="Picture 4" descr="Imagem relacionada">
            <a:extLst>
              <a:ext uri="{FF2B5EF4-FFF2-40B4-BE49-F238E27FC236}">
                <a16:creationId xmlns:a16="http://schemas.microsoft.com/office/drawing/2014/main" id="{D8A971B6-C1E9-448E-BC5B-0FE53A98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24" y="3086023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m relacionada">
            <a:extLst>
              <a:ext uri="{FF2B5EF4-FFF2-40B4-BE49-F238E27FC236}">
                <a16:creationId xmlns:a16="http://schemas.microsoft.com/office/drawing/2014/main" id="{BB0B7F39-02BF-46D2-A56E-99DBE82F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06" y="3057139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75">
            <a:extLst>
              <a:ext uri="{FF2B5EF4-FFF2-40B4-BE49-F238E27FC236}">
                <a16:creationId xmlns:a16="http://schemas.microsoft.com/office/drawing/2014/main" id="{2991C1B4-1D69-4B68-953B-C693212B3156}"/>
              </a:ext>
            </a:extLst>
          </p:cNvPr>
          <p:cNvSpPr txBox="1"/>
          <p:nvPr/>
        </p:nvSpPr>
        <p:spPr>
          <a:xfrm>
            <a:off x="6878506" y="2309562"/>
            <a:ext cx="3295525" cy="385311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Resultado de imagem para hdfs logo">
            <a:extLst>
              <a:ext uri="{FF2B5EF4-FFF2-40B4-BE49-F238E27FC236}">
                <a16:creationId xmlns:a16="http://schemas.microsoft.com/office/drawing/2014/main" id="{0536A68D-D8BD-4726-B16E-04471CCF3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38" y="983999"/>
            <a:ext cx="1886919" cy="19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75">
            <a:extLst>
              <a:ext uri="{FF2B5EF4-FFF2-40B4-BE49-F238E27FC236}">
                <a16:creationId xmlns:a16="http://schemas.microsoft.com/office/drawing/2014/main" id="{794252AC-6CA6-49C4-8CB4-5B9A00955536}"/>
              </a:ext>
            </a:extLst>
          </p:cNvPr>
          <p:cNvSpPr txBox="1"/>
          <p:nvPr/>
        </p:nvSpPr>
        <p:spPr>
          <a:xfrm>
            <a:off x="2758643" y="2309562"/>
            <a:ext cx="3295525" cy="385311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E1B7A5-9594-4AB5-A8FF-3D1301FDA4F5}"/>
              </a:ext>
            </a:extLst>
          </p:cNvPr>
          <p:cNvSpPr/>
          <p:nvPr/>
        </p:nvSpPr>
        <p:spPr>
          <a:xfrm>
            <a:off x="2654124" y="1567830"/>
            <a:ext cx="7808277" cy="5024492"/>
          </a:xfrm>
          <a:prstGeom prst="rect">
            <a:avLst/>
          </a:prstGeom>
          <a:solidFill>
            <a:srgbClr val="FCC068">
              <a:alpha val="6000"/>
            </a:srgbClr>
          </a:solidFill>
          <a:ln>
            <a:solidFill>
              <a:srgbClr val="FCC068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75">
            <a:extLst>
              <a:ext uri="{FF2B5EF4-FFF2-40B4-BE49-F238E27FC236}">
                <a16:creationId xmlns:a16="http://schemas.microsoft.com/office/drawing/2014/main" id="{3DF351AE-9383-422B-A0A3-3BC527831BA6}"/>
              </a:ext>
            </a:extLst>
          </p:cNvPr>
          <p:cNvSpPr txBox="1"/>
          <p:nvPr/>
        </p:nvSpPr>
        <p:spPr>
          <a:xfrm>
            <a:off x="8908641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B41D4DE7-1CDB-4A68-BD1F-F71D85C9856A}"/>
              </a:ext>
            </a:extLst>
          </p:cNvPr>
          <p:cNvSpPr txBox="1"/>
          <p:nvPr/>
        </p:nvSpPr>
        <p:spPr>
          <a:xfrm>
            <a:off x="2807059" y="2605348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8" name="Picture 4" descr="Imagem relacionada">
            <a:extLst>
              <a:ext uri="{FF2B5EF4-FFF2-40B4-BE49-F238E27FC236}">
                <a16:creationId xmlns:a16="http://schemas.microsoft.com/office/drawing/2014/main" id="{37B8CC06-7A3E-45C7-B545-365C350E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25" y="2635797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2D1DC-97B1-4A99-9D23-BE6C23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Datalake</a:t>
            </a:r>
            <a:endParaRPr lang="pt-BR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D62D1A2-21B0-4CEB-8DC4-5F10E3A27C83}"/>
              </a:ext>
            </a:extLst>
          </p:cNvPr>
          <p:cNvSpPr/>
          <p:nvPr/>
        </p:nvSpPr>
        <p:spPr>
          <a:xfrm>
            <a:off x="2845974" y="2885792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742CA24-AABE-45D2-9C54-68035E209FD9}"/>
              </a:ext>
            </a:extLst>
          </p:cNvPr>
          <p:cNvSpPr/>
          <p:nvPr/>
        </p:nvSpPr>
        <p:spPr>
          <a:xfrm>
            <a:off x="4901478" y="2848751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58396A0-E9C5-42EC-A15F-273BAF1FB5C3}"/>
              </a:ext>
            </a:extLst>
          </p:cNvPr>
          <p:cNvSpPr/>
          <p:nvPr/>
        </p:nvSpPr>
        <p:spPr>
          <a:xfrm>
            <a:off x="6956982" y="2828983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583FB3E-609E-4BFB-849B-D2E38387A983}"/>
              </a:ext>
            </a:extLst>
          </p:cNvPr>
          <p:cNvSpPr/>
          <p:nvPr/>
        </p:nvSpPr>
        <p:spPr>
          <a:xfrm>
            <a:off x="8977034" y="2798509"/>
            <a:ext cx="1012055" cy="1068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210F3575-531A-4900-9B1C-F63C24D2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295" y="3294244"/>
            <a:ext cx="973342" cy="26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530F2-D1FB-4DF5-A8AB-E719E9B82780}"/>
              </a:ext>
            </a:extLst>
          </p:cNvPr>
          <p:cNvCxnSpPr>
            <a:stCxn id="23" idx="3"/>
            <a:endCxn id="5" idx="2"/>
          </p:cNvCxnSpPr>
          <p:nvPr/>
        </p:nvCxnSpPr>
        <p:spPr>
          <a:xfrm flipV="1">
            <a:off x="2052637" y="3419816"/>
            <a:ext cx="79333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0A06B4-3B0B-4ABD-9438-3DA0E2B8BF40}"/>
              </a:ext>
            </a:extLst>
          </p:cNvPr>
          <p:cNvSpPr/>
          <p:nvPr/>
        </p:nvSpPr>
        <p:spPr>
          <a:xfrm>
            <a:off x="731636" y="4889541"/>
            <a:ext cx="1524001" cy="959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Área de </a:t>
            </a:r>
            <a:r>
              <a:rPr lang="pt-BR" sz="1200" dirty="0" err="1">
                <a:solidFill>
                  <a:schemeClr val="tx1"/>
                </a:solidFill>
              </a:rPr>
              <a:t>Staging</a:t>
            </a:r>
            <a:r>
              <a:rPr lang="pt-BR" sz="1200" dirty="0">
                <a:solidFill>
                  <a:schemeClr val="tx1"/>
                </a:solidFill>
              </a:rPr>
              <a:t> na Edge(Linux Local):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poc</a:t>
            </a:r>
            <a:r>
              <a:rPr lang="pt-BR" sz="1200" dirty="0">
                <a:solidFill>
                  <a:schemeClr val="tx1"/>
                </a:solidFill>
              </a:rPr>
              <a:t>/fonte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A65185-5842-47DA-B9E7-45EF717314B4}"/>
              </a:ext>
            </a:extLst>
          </p:cNvPr>
          <p:cNvCxnSpPr>
            <a:cxnSpLocks/>
            <a:stCxn id="28" idx="0"/>
            <a:endCxn id="58" idx="2"/>
          </p:cNvCxnSpPr>
          <p:nvPr/>
        </p:nvCxnSpPr>
        <p:spPr>
          <a:xfrm flipV="1">
            <a:off x="1493637" y="4555995"/>
            <a:ext cx="14234" cy="3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>
            <a:extLst>
              <a:ext uri="{FF2B5EF4-FFF2-40B4-BE49-F238E27FC236}">
                <a16:creationId xmlns:a16="http://schemas.microsoft.com/office/drawing/2014/main" id="{8A5F4D9C-C7A0-42D8-9106-AC4C72E6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62635" y="1780376"/>
            <a:ext cx="649238" cy="37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BFEF01-05C1-40D7-A827-D58D043C907F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587254" y="2153697"/>
            <a:ext cx="1" cy="4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65514F-D514-4D92-B6C9-6FE052D124F1}"/>
              </a:ext>
            </a:extLst>
          </p:cNvPr>
          <p:cNvSpPr txBox="1"/>
          <p:nvPr/>
        </p:nvSpPr>
        <p:spPr>
          <a:xfrm>
            <a:off x="2845974" y="2309562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replica da fonte original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F1A95B74-804F-4343-8991-88169ADFCF11}"/>
              </a:ext>
            </a:extLst>
          </p:cNvPr>
          <p:cNvSpPr txBox="1"/>
          <p:nvPr/>
        </p:nvSpPr>
        <p:spPr>
          <a:xfrm>
            <a:off x="4816157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2A56B1-7700-40B9-B1A4-C863ADBCC8DF}"/>
              </a:ext>
            </a:extLst>
          </p:cNvPr>
          <p:cNvSpPr txBox="1"/>
          <p:nvPr/>
        </p:nvSpPr>
        <p:spPr>
          <a:xfrm>
            <a:off x="2771738" y="5798830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Acesso Sistema</a:t>
            </a:r>
          </a:p>
        </p:txBody>
      </p:sp>
      <p:sp>
        <p:nvSpPr>
          <p:cNvPr id="52" name="TextBox 75">
            <a:extLst>
              <a:ext uri="{FF2B5EF4-FFF2-40B4-BE49-F238E27FC236}">
                <a16:creationId xmlns:a16="http://schemas.microsoft.com/office/drawing/2014/main" id="{E63DE04D-4804-4F12-A585-4B785446CF7D}"/>
              </a:ext>
            </a:extLst>
          </p:cNvPr>
          <p:cNvSpPr txBox="1"/>
          <p:nvPr/>
        </p:nvSpPr>
        <p:spPr>
          <a:xfrm>
            <a:off x="6928199" y="2616964"/>
            <a:ext cx="1148839" cy="34409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AF1C14-D95D-4AE8-B1A2-C88075DFA41D}"/>
              </a:ext>
            </a:extLst>
          </p:cNvPr>
          <p:cNvSpPr txBox="1"/>
          <p:nvPr/>
        </p:nvSpPr>
        <p:spPr>
          <a:xfrm>
            <a:off x="6912389" y="5811679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Acesso: Sistema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6D0E6D-4AE2-451F-B7C0-9E060B716331}"/>
              </a:ext>
            </a:extLst>
          </p:cNvPr>
          <p:cNvSpPr txBox="1"/>
          <p:nvPr/>
        </p:nvSpPr>
        <p:spPr>
          <a:xfrm>
            <a:off x="4859376" y="5811679"/>
            <a:ext cx="10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Governada</a:t>
            </a:r>
          </a:p>
        </p:txBody>
      </p:sp>
      <p:pic>
        <p:nvPicPr>
          <p:cNvPr id="58" name="Picture 4" descr="Imagem relacionada">
            <a:extLst>
              <a:ext uri="{FF2B5EF4-FFF2-40B4-BE49-F238E27FC236}">
                <a16:creationId xmlns:a16="http://schemas.microsoft.com/office/drawing/2014/main" id="{716A5955-81EA-4F7A-8C97-BA5B7BC7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41" y="3888409"/>
            <a:ext cx="869059" cy="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3BC1FF-ED65-4588-AAEF-756C40EC6A2B}"/>
              </a:ext>
            </a:extLst>
          </p:cNvPr>
          <p:cNvCxnSpPr>
            <a:cxnSpLocks/>
          </p:cNvCxnSpPr>
          <p:nvPr/>
        </p:nvCxnSpPr>
        <p:spPr>
          <a:xfrm flipV="1">
            <a:off x="1873289" y="3693845"/>
            <a:ext cx="1012466" cy="24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76B115-E005-40F7-ABFB-6A84F83384D4}"/>
              </a:ext>
            </a:extLst>
          </p:cNvPr>
          <p:cNvSpPr txBox="1"/>
          <p:nvPr/>
        </p:nvSpPr>
        <p:spPr>
          <a:xfrm>
            <a:off x="8892236" y="5806665"/>
            <a:ext cx="1148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Governada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A57161-C9AA-4E27-84A5-87B696BC46FE}"/>
              </a:ext>
            </a:extLst>
          </p:cNvPr>
          <p:cNvSpPr txBox="1"/>
          <p:nvPr/>
        </p:nvSpPr>
        <p:spPr>
          <a:xfrm>
            <a:off x="6892179" y="2281593"/>
            <a:ext cx="327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 trabalho ou resultado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64243A-2EB4-4E5A-9688-B82E7F95FB21}"/>
              </a:ext>
            </a:extLst>
          </p:cNvPr>
          <p:cNvSpPr/>
          <p:nvPr/>
        </p:nvSpPr>
        <p:spPr>
          <a:xfrm>
            <a:off x="726123" y="2692471"/>
            <a:ext cx="447105" cy="45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6C7DB99-5022-4C08-AFFD-8A224DC93183}"/>
              </a:ext>
            </a:extLst>
          </p:cNvPr>
          <p:cNvSpPr/>
          <p:nvPr/>
        </p:nvSpPr>
        <p:spPr>
          <a:xfrm>
            <a:off x="685599" y="3991356"/>
            <a:ext cx="447105" cy="45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BC0F9E-CFF5-44A5-958C-1FDACFF88625}"/>
              </a:ext>
            </a:extLst>
          </p:cNvPr>
          <p:cNvSpPr/>
          <p:nvPr/>
        </p:nvSpPr>
        <p:spPr>
          <a:xfrm>
            <a:off x="4139944" y="3698427"/>
            <a:ext cx="447105" cy="45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E08A46-1585-4AF0-B145-E11AF79E0AB2}"/>
              </a:ext>
            </a:extLst>
          </p:cNvPr>
          <p:cNvSpPr/>
          <p:nvPr/>
        </p:nvSpPr>
        <p:spPr>
          <a:xfrm>
            <a:off x="8294671" y="3881357"/>
            <a:ext cx="447105" cy="45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0003FF-FFCE-4654-BF05-81BF0EF015CA}"/>
              </a:ext>
            </a:extLst>
          </p:cNvPr>
          <p:cNvSpPr txBox="1"/>
          <p:nvPr/>
        </p:nvSpPr>
        <p:spPr>
          <a:xfrm>
            <a:off x="3048862" y="3361325"/>
            <a:ext cx="6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BRUTA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7DB15-2D79-440D-A1DD-2524B771BBE7}"/>
              </a:ext>
            </a:extLst>
          </p:cNvPr>
          <p:cNvSpPr txBox="1"/>
          <p:nvPr/>
        </p:nvSpPr>
        <p:spPr>
          <a:xfrm>
            <a:off x="4927571" y="3332533"/>
            <a:ext cx="9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FORMATADA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07023F-FD2F-494B-B398-EF3695967106}"/>
              </a:ext>
            </a:extLst>
          </p:cNvPr>
          <p:cNvSpPr txBox="1"/>
          <p:nvPr/>
        </p:nvSpPr>
        <p:spPr>
          <a:xfrm>
            <a:off x="7035894" y="3303383"/>
            <a:ext cx="9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TRABALHO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90151C-B348-4B95-B00F-C57F4334370A}"/>
              </a:ext>
            </a:extLst>
          </p:cNvPr>
          <p:cNvSpPr txBox="1"/>
          <p:nvPr/>
        </p:nvSpPr>
        <p:spPr>
          <a:xfrm>
            <a:off x="9223724" y="3296925"/>
            <a:ext cx="57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VISÃO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C773C7-4F96-49A8-B2D0-509B0D97F039}"/>
              </a:ext>
            </a:extLst>
          </p:cNvPr>
          <p:cNvCxnSpPr>
            <a:cxnSpLocks/>
          </p:cNvCxnSpPr>
          <p:nvPr/>
        </p:nvCxnSpPr>
        <p:spPr>
          <a:xfrm flipV="1">
            <a:off x="5390576" y="4108013"/>
            <a:ext cx="2904095" cy="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962E67-AA0D-4CB5-BA89-A60CA956A052}"/>
              </a:ext>
            </a:extLst>
          </p:cNvPr>
          <p:cNvCxnSpPr>
            <a:cxnSpLocks/>
          </p:cNvCxnSpPr>
          <p:nvPr/>
        </p:nvCxnSpPr>
        <p:spPr>
          <a:xfrm>
            <a:off x="5390576" y="3895790"/>
            <a:ext cx="0" cy="21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8078F1-F9EB-4E77-9AF2-FEE22449ADAF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9483060" y="3866557"/>
            <a:ext cx="2" cy="24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58391A-4E55-4F0E-9FCE-84DBD2148958}"/>
              </a:ext>
            </a:extLst>
          </p:cNvPr>
          <p:cNvCxnSpPr>
            <a:cxnSpLocks/>
          </p:cNvCxnSpPr>
          <p:nvPr/>
        </p:nvCxnSpPr>
        <p:spPr>
          <a:xfrm flipH="1">
            <a:off x="8749874" y="4108012"/>
            <a:ext cx="73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62B10-EF66-4149-86B4-0971C4702408}"/>
              </a:ext>
            </a:extLst>
          </p:cNvPr>
          <p:cNvCxnSpPr>
            <a:cxnSpLocks/>
          </p:cNvCxnSpPr>
          <p:nvPr/>
        </p:nvCxnSpPr>
        <p:spPr>
          <a:xfrm flipV="1">
            <a:off x="8473035" y="2692471"/>
            <a:ext cx="0" cy="27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5CBBE0-A5EF-4756-8F18-FB75A004A957}"/>
              </a:ext>
            </a:extLst>
          </p:cNvPr>
          <p:cNvCxnSpPr>
            <a:cxnSpLocks/>
          </p:cNvCxnSpPr>
          <p:nvPr/>
        </p:nvCxnSpPr>
        <p:spPr>
          <a:xfrm>
            <a:off x="8473035" y="2692471"/>
            <a:ext cx="101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417890-504D-4C2D-A809-5F15C2C7B046}"/>
              </a:ext>
            </a:extLst>
          </p:cNvPr>
          <p:cNvCxnSpPr>
            <a:cxnSpLocks/>
          </p:cNvCxnSpPr>
          <p:nvPr/>
        </p:nvCxnSpPr>
        <p:spPr>
          <a:xfrm>
            <a:off x="9483060" y="2697202"/>
            <a:ext cx="1" cy="1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032916-F991-40C8-BA79-C0DC7710AE6B}"/>
              </a:ext>
            </a:extLst>
          </p:cNvPr>
          <p:cNvCxnSpPr>
            <a:stCxn id="43" idx="0"/>
          </p:cNvCxnSpPr>
          <p:nvPr/>
        </p:nvCxnSpPr>
        <p:spPr>
          <a:xfrm flipV="1">
            <a:off x="8518224" y="3693845"/>
            <a:ext cx="8044" cy="18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https://upload.wikimedia.org/wikipedia/commons/thumb/f/f3/Apache_Spark_logo.svg/1280px-Apache_Spark_logo.svg.png">
            <a:extLst>
              <a:ext uri="{FF2B5EF4-FFF2-40B4-BE49-F238E27FC236}">
                <a16:creationId xmlns:a16="http://schemas.microsoft.com/office/drawing/2014/main" id="{C0F94905-A5BC-48D7-81F4-8AD4FB02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06" y="4108012"/>
            <a:ext cx="771087" cy="4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wer BI for Teams">
            <a:extLst>
              <a:ext uri="{FF2B5EF4-FFF2-40B4-BE49-F238E27FC236}">
                <a16:creationId xmlns:a16="http://schemas.microsoft.com/office/drawing/2014/main" id="{FB6464DA-A125-44BA-99A5-18C0BFDC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42" y="2788521"/>
            <a:ext cx="1029723" cy="10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7F2A9-2EAD-4164-A11E-88D5644CDCAA}"/>
              </a:ext>
            </a:extLst>
          </p:cNvPr>
          <p:cNvCxnSpPr>
            <a:endCxn id="1026" idx="1"/>
          </p:cNvCxnSpPr>
          <p:nvPr/>
        </p:nvCxnSpPr>
        <p:spPr>
          <a:xfrm flipV="1">
            <a:off x="10502380" y="3303383"/>
            <a:ext cx="276762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pache HBase logo">
            <a:extLst>
              <a:ext uri="{FF2B5EF4-FFF2-40B4-BE49-F238E27FC236}">
                <a16:creationId xmlns:a16="http://schemas.microsoft.com/office/drawing/2014/main" id="{CEFD54D4-1905-421D-8D5E-55D2522C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24" y="4305552"/>
            <a:ext cx="1799700" cy="5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0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0D5E-6A19-4DF6-9B6C-FC04741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dos Processos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8968-E2C0-4E09-BCC6-ED794FE6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Ingestão para a camada BRUTA, o arquivo é carregado para o HDFS sem tratamento em seu formato original. Nesse processo utiliza-se uma área de </a:t>
            </a:r>
            <a:r>
              <a:rPr lang="pt-BR" dirty="0" err="1"/>
              <a:t>Stage</a:t>
            </a:r>
            <a:r>
              <a:rPr lang="pt-BR" dirty="0"/>
              <a:t> no Linux(EDGE) e é enviado o arquivo ao HDFS.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Processo consiste em ingerir dados diretos no HDFS por ferramentas de ingestão: SQOOP, NIFI, OGG, </a:t>
            </a:r>
            <a:r>
              <a:rPr lang="pt-BR" dirty="0" err="1"/>
              <a:t>LogStash</a:t>
            </a:r>
            <a:r>
              <a:rPr lang="pt-BR" dirty="0"/>
              <a:t> dentre outros.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Ingestão na camada FORMATADA padronizando os dados estruturados e desestruturados em tabelas relacionais, é utilizado o </a:t>
            </a:r>
            <a:r>
              <a:rPr lang="pt-BR" dirty="0" err="1"/>
              <a:t>spark</a:t>
            </a:r>
            <a:r>
              <a:rPr lang="pt-BR" dirty="0"/>
              <a:t> para fazer esse processo no qual um script pode atender 90% das fontes.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Aplicação para finalidade de visualização dos dados, onde pode ser aplicado regras de negócios e estruturas de otimização. A fonte de origem dos dados pode ser tanto a camada FORMATADA, quanto a própria camada de VISAO.</a:t>
            </a:r>
          </a:p>
        </p:txBody>
      </p:sp>
    </p:spTree>
    <p:extLst>
      <p:ext uri="{BB962C8B-B14F-4D97-AF65-F5344CB8AC3E}">
        <p14:creationId xmlns:p14="http://schemas.microsoft.com/office/powerpoint/2010/main" val="34123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0DCC-EEE0-4DD3-8693-534B5BD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1BB8-F5A6-4788-90BA-7C115BD7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plataforma_cri_basecadastro.csv</a:t>
            </a:r>
          </a:p>
          <a:p>
            <a:r>
              <a:rPr lang="pt-BR" dirty="0"/>
              <a:t>tabela </a:t>
            </a:r>
            <a:r>
              <a:rPr lang="pt-BR" dirty="0" err="1"/>
              <a:t>mysql</a:t>
            </a:r>
            <a:r>
              <a:rPr lang="pt-BR" dirty="0"/>
              <a:t>: </a:t>
            </a:r>
            <a:r>
              <a:rPr lang="pt-BR" dirty="0" err="1"/>
              <a:t>clubecri.pessoa_jurídica</a:t>
            </a:r>
            <a:endParaRPr lang="pt-BR" dirty="0"/>
          </a:p>
          <a:p>
            <a:r>
              <a:rPr lang="pt-BR" dirty="0"/>
              <a:t>juros_cri.txt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4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2840-A1FB-4EE6-8CFA-CF3BE6E9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01_importacao_pj_sqoop.sh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8D50-9EF3-4FD1-915C-B3BCBF79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Objetivo de carga na base BRUTA de uma base </a:t>
            </a:r>
            <a:r>
              <a:rPr lang="pt-BR" dirty="0" err="1"/>
              <a:t>mysql</a:t>
            </a:r>
            <a:r>
              <a:rPr lang="pt-BR" dirty="0"/>
              <a:t> através do </a:t>
            </a:r>
            <a:r>
              <a:rPr lang="pt-BR" dirty="0" err="1"/>
              <a:t>sqoop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2682-7E9C-4C77-A4C7-0FE38217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28" y="2495468"/>
            <a:ext cx="3406120" cy="2147553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4C1484A9-E94A-46C2-B123-E7E35BB8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0915" y="541210"/>
            <a:ext cx="3515413" cy="97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39406-284D-4B1F-A48F-237CAB63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82" y="2386887"/>
            <a:ext cx="5133844" cy="342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DF546-D8F1-4FA6-8901-02A8379E6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2" y="5306579"/>
            <a:ext cx="6477000" cy="138514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418A8AF-02D6-490B-921E-44DDCAD8C9B5}"/>
              </a:ext>
            </a:extLst>
          </p:cNvPr>
          <p:cNvSpPr/>
          <p:nvPr/>
        </p:nvSpPr>
        <p:spPr>
          <a:xfrm>
            <a:off x="6046445" y="3657600"/>
            <a:ext cx="644206" cy="541538"/>
          </a:xfrm>
          <a:prstGeom prst="rightArrow">
            <a:avLst>
              <a:gd name="adj1" fmla="val 393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9B8B3E0-AF45-4A92-B5CA-DEB62665396D}"/>
              </a:ext>
            </a:extLst>
          </p:cNvPr>
          <p:cNvSpPr/>
          <p:nvPr/>
        </p:nvSpPr>
        <p:spPr>
          <a:xfrm rot="5400000" flipV="1">
            <a:off x="6698520" y="5936297"/>
            <a:ext cx="696199" cy="5371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96FD6-70CA-422C-B780-876AA424BBEB}"/>
              </a:ext>
            </a:extLst>
          </p:cNvPr>
          <p:cNvSpPr txBox="1"/>
          <p:nvPr/>
        </p:nvSpPr>
        <p:spPr>
          <a:xfrm>
            <a:off x="159797" y="2537359"/>
            <a:ext cx="2360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ingestão dos SQOOP é recomendada pois ele aplica o paralelismo utilizando os recursos do YARN.</a:t>
            </a:r>
          </a:p>
        </p:txBody>
      </p:sp>
    </p:spTree>
    <p:extLst>
      <p:ext uri="{BB962C8B-B14F-4D97-AF65-F5344CB8AC3E}">
        <p14:creationId xmlns:p14="http://schemas.microsoft.com/office/powerpoint/2010/main" val="53956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2840-A1FB-4EE6-8CFA-CF3BE6E9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02_ingestao_detalhe_cri.sh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8D50-9EF3-4FD1-915C-B3BCBF79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Objetivo de carga na base BRUTA através do diretório de </a:t>
            </a:r>
            <a:r>
              <a:rPr lang="pt-BR" dirty="0" err="1"/>
              <a:t>stage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2AE44-0DB9-42C9-A9BB-EC0E97D9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65" y="3544890"/>
            <a:ext cx="3438525" cy="66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F484-5627-416A-9304-DDFBE5F7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3338512"/>
            <a:ext cx="5063998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8D9F2-708A-49E2-BFCF-22E25611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5418592"/>
            <a:ext cx="6962774" cy="55651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027382-9F4D-4CDB-BB71-E5CFC9918055}"/>
              </a:ext>
            </a:extLst>
          </p:cNvPr>
          <p:cNvSpPr/>
          <p:nvPr/>
        </p:nvSpPr>
        <p:spPr>
          <a:xfrm>
            <a:off x="5667375" y="3810000"/>
            <a:ext cx="9334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5D95312-594B-4E7B-B520-10E5DCD8AF9E}"/>
              </a:ext>
            </a:extLst>
          </p:cNvPr>
          <p:cNvSpPr/>
          <p:nvPr/>
        </p:nvSpPr>
        <p:spPr>
          <a:xfrm>
            <a:off x="8223904" y="4536061"/>
            <a:ext cx="346229" cy="55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9375-0439-4B02-8426-01CAFF0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03_1_ingestao_formatada_detalhe.sh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C73B-9D4A-4057-8FF6-7C105976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processo é utilizar os </a:t>
            </a:r>
            <a:r>
              <a:rPr lang="pt-BR" dirty="0" err="1"/>
              <a:t>Spark</a:t>
            </a:r>
            <a:r>
              <a:rPr lang="pt-BR" dirty="0"/>
              <a:t> para formatar os dados de forma distribuída e carregar a base FORMATADA.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77CAD-A74B-40C1-BE63-5150F9CD7E29}"/>
              </a:ext>
            </a:extLst>
          </p:cNvPr>
          <p:cNvSpPr txBox="1"/>
          <p:nvPr/>
        </p:nvSpPr>
        <p:spPr>
          <a:xfrm>
            <a:off x="200025" y="2855913"/>
            <a:ext cx="2665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processo pode ser padronizado e todas as fontes estruturadas podem utilizar o mesmo scripts de ingestão. Sendo apenas necessário  fazer uma persistência de parâmetros que pode ser no Atlas,  em Bancos relacionais ou arquivos </a:t>
            </a:r>
            <a:r>
              <a:rPr lang="pt-BR" dirty="0" err="1"/>
              <a:t>txt</a:t>
            </a:r>
            <a:r>
              <a:rPr lang="pt-B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F7D0C-3817-4A5B-ABBF-F98E7FEF9B85}"/>
              </a:ext>
            </a:extLst>
          </p:cNvPr>
          <p:cNvSpPr txBox="1"/>
          <p:nvPr/>
        </p:nvSpPr>
        <p:spPr>
          <a:xfrm>
            <a:off x="2865453" y="5522834"/>
            <a:ext cx="411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IngestaoDataLakeEstruturadoCRI.scala</a:t>
            </a:r>
            <a:endParaRPr lang="pt-BR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E90B-704D-442C-AACD-2356B1CB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58" y="5087204"/>
            <a:ext cx="5857873" cy="126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B9C4C-09D8-46BD-9B7B-CF93F67E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48" y="2902189"/>
            <a:ext cx="5063998" cy="132556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3A61619-55C7-4C77-8201-773047453128}"/>
              </a:ext>
            </a:extLst>
          </p:cNvPr>
          <p:cNvSpPr/>
          <p:nvPr/>
        </p:nvSpPr>
        <p:spPr>
          <a:xfrm>
            <a:off x="9078111" y="4356954"/>
            <a:ext cx="496872" cy="595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8" descr="https://upload.wikimedia.org/wikipedia/commons/thumb/f/f3/Apache_Spark_logo.svg/1280px-Apache_Spark_logo.svg.png">
            <a:extLst>
              <a:ext uri="{FF2B5EF4-FFF2-40B4-BE49-F238E27FC236}">
                <a16:creationId xmlns:a16="http://schemas.microsoft.com/office/drawing/2014/main" id="{E6BEA839-65C5-4997-8B58-A7BFD372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6" y="571712"/>
            <a:ext cx="1584024" cy="8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C115F1-2426-4A78-A141-E1C6C93AD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161" y="2887617"/>
            <a:ext cx="3157386" cy="26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2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D309BB97BC84488EEB5E7A48FE226" ma:contentTypeVersion="10" ma:contentTypeDescription="Create a new document." ma:contentTypeScope="" ma:versionID="ad995c3353a40989ba6e8bc8bf6d512c">
  <xsd:schema xmlns:xsd="http://www.w3.org/2001/XMLSchema" xmlns:xs="http://www.w3.org/2001/XMLSchema" xmlns:p="http://schemas.microsoft.com/office/2006/metadata/properties" xmlns:ns3="e2e1e167-772b-4ce1-bffc-f01421d3a056" targetNamespace="http://schemas.microsoft.com/office/2006/metadata/properties" ma:root="true" ma:fieldsID="90197c9abe443fe9a702fb19bd86eb2b" ns3:_="">
    <xsd:import namespace="e2e1e167-772b-4ce1-bffc-f01421d3a0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1e167-772b-4ce1-bffc-f01421d3a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EB47C-BC80-4007-AB68-CA13BDD17F44}">
  <ds:schemaRefs>
    <ds:schemaRef ds:uri="e2e1e167-772b-4ce1-bffc-f01421d3a05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416CAB-FFB5-4A47-8D0E-3396BF15B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1e167-772b-4ce1-bffc-f01421d3a0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8E9737-EF38-4A9C-B81B-03D70624F7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842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Santander</vt:lpstr>
      <vt:lpstr>Ambiente</vt:lpstr>
      <vt:lpstr>Estrutura Datalake</vt:lpstr>
      <vt:lpstr>Estrutura Datalake</vt:lpstr>
      <vt:lpstr>Definição dos Processos </vt:lpstr>
      <vt:lpstr>Dados</vt:lpstr>
      <vt:lpstr>01_importacao_pj_sqoop.sh</vt:lpstr>
      <vt:lpstr>02_ingestao_detalhe_cri.sh</vt:lpstr>
      <vt:lpstr>03_1_ingestao_formatada_detalhe.sh</vt:lpstr>
      <vt:lpstr>03_2_ingestao_pessoa_juridica.sh</vt:lpstr>
      <vt:lpstr>03_3_ingestão_juros.sh</vt:lpstr>
      <vt:lpstr>04_processo_dm_emissor_info.sh</vt:lpstr>
      <vt:lpstr>Disponibilização dos dados em ferramentas externas</vt:lpstr>
      <vt:lpstr>04_1_processo_ingestao_hbase_cri_bulkload.sh</vt:lpstr>
      <vt:lpstr>Performance de consultas</vt:lpstr>
      <vt:lpstr>Compressão das tabelas.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</dc:title>
  <dc:creator>PIVA, RODRIGO</dc:creator>
  <cp:lastModifiedBy>PIVA, RODRIGO</cp:lastModifiedBy>
  <cp:revision>2</cp:revision>
  <dcterms:created xsi:type="dcterms:W3CDTF">2020-09-22T02:52:39Z</dcterms:created>
  <dcterms:modified xsi:type="dcterms:W3CDTF">2020-09-22T17:08:58Z</dcterms:modified>
</cp:coreProperties>
</file>