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1581" autoAdjust="0"/>
  </p:normalViewPr>
  <p:slideViewPr>
    <p:cSldViewPr snapToGrid="0">
      <p:cViewPr varScale="1">
        <p:scale>
          <a:sx n="52" d="100"/>
          <a:sy n="52" d="100"/>
        </p:scale>
        <p:origin x="-13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B8145-B259-4C73-AB86-5FD82C177EF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06B3-99D9-49FC-8B40-651BD00E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were nearly one million uses of the Citi Bike program in the month of February 2019 alone. Men used the program more frequently than women, making up 77.56% of the uses.</a:t>
            </a:r>
          </a:p>
          <a:p>
            <a:endParaRPr lang="en-US" dirty="0" smtClean="0"/>
          </a:p>
          <a:p>
            <a:r>
              <a:rPr lang="en-US" dirty="0" smtClean="0"/>
              <a:t>However, when women rode the bikes, they would usually ride for longer than men, with the average woman riding for 14.22 hours, compared to the average man’s riding for 12.15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06B3-99D9-49FC-8B40-651BD00EC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frequent users of the Citi Bike program were aged between 28 and 31, with a 29-year-olds riding the most. 29-year-olds also rode for longer than most, though there was another peak in trip duration for 44-year-olds.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06B3-99D9-49FC-8B40-651BD00EC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Citi Bike stations are spread fairly consistently throughout New York, excepting areas such as the Brooklyn Navy Yard and Central Park; however, the bulk of the stations do end north of Harlem, with only a few stations scattered around the Bronx.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006B3-99D9-49FC-8B40-651BD00EC8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A7A7D46-09ED-45D6-9303-08A01D9AF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Citi Bike Analytics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CC49A46E-BF66-405B-B3B4-B55B08525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CD21E9FE-16F9-43A8-BF69-3EFC2F2E2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866775"/>
            <a:ext cx="9267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76E0BD96-B5EE-4A4C-8DC6-D392ED8CA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866775"/>
            <a:ext cx="9267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E2EA80B8-2CA7-4A54-936A-75B85AF7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866775"/>
            <a:ext cx="9267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36083B61-B49E-4A56-AA61-56D455D23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00075"/>
            <a:ext cx="6858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10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Citi Bike Analytics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Analytics</dc:title>
  <dc:creator/>
  <cp:lastModifiedBy>Ray</cp:lastModifiedBy>
  <cp:revision>1</cp:revision>
  <dcterms:created xsi:type="dcterms:W3CDTF">2018-08-15T22:40:47Z</dcterms:created>
  <dcterms:modified xsi:type="dcterms:W3CDTF">2019-03-17T05:40:51Z</dcterms:modified>
</cp:coreProperties>
</file>