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2D476-5DD2-4701-857D-0DE9C115DE3C}" v="11" dt="2019-04-06T16:33:37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Perez" userId="37cf5dd7cfc408ed" providerId="LiveId" clId="{A4E2D476-5DD2-4701-857D-0DE9C115DE3C}"/>
    <pc:docChg chg="custSel addSld modSld">
      <pc:chgData name="Mauricio Perez" userId="37cf5dd7cfc408ed" providerId="LiveId" clId="{A4E2D476-5DD2-4701-857D-0DE9C115DE3C}" dt="2019-04-06T16:33:41.891" v="1812" actId="478"/>
      <pc:docMkLst>
        <pc:docMk/>
      </pc:docMkLst>
      <pc:sldChg chg="modSp">
        <pc:chgData name="Mauricio Perez" userId="37cf5dd7cfc408ed" providerId="LiveId" clId="{A4E2D476-5DD2-4701-857D-0DE9C115DE3C}" dt="2019-04-06T16:31:03.366" v="1526" actId="404"/>
        <pc:sldMkLst>
          <pc:docMk/>
          <pc:sldMk cId="2103936446" sldId="261"/>
        </pc:sldMkLst>
        <pc:spChg chg="mod">
          <ac:chgData name="Mauricio Perez" userId="37cf5dd7cfc408ed" providerId="LiveId" clId="{A4E2D476-5DD2-4701-857D-0DE9C115DE3C}" dt="2019-04-06T06:34:01.849" v="293" actId="20577"/>
          <ac:spMkLst>
            <pc:docMk/>
            <pc:sldMk cId="2103936446" sldId="261"/>
            <ac:spMk id="15" creationId="{31E6E153-94FD-46EC-9AEB-76DF4059825D}"/>
          </ac:spMkLst>
        </pc:spChg>
        <pc:spChg chg="mod">
          <ac:chgData name="Mauricio Perez" userId="37cf5dd7cfc408ed" providerId="LiveId" clId="{A4E2D476-5DD2-4701-857D-0DE9C115DE3C}" dt="2019-04-06T06:33:01.006" v="267" actId="20577"/>
          <ac:spMkLst>
            <pc:docMk/>
            <pc:sldMk cId="2103936446" sldId="261"/>
            <ac:spMk id="17" creationId="{46D4A2AB-B6BD-4F64-A6AD-956AC6471537}"/>
          </ac:spMkLst>
        </pc:spChg>
        <pc:spChg chg="mod">
          <ac:chgData name="Mauricio Perez" userId="37cf5dd7cfc408ed" providerId="LiveId" clId="{A4E2D476-5DD2-4701-857D-0DE9C115DE3C}" dt="2019-04-06T06:32:15.291" v="195" actId="20577"/>
          <ac:spMkLst>
            <pc:docMk/>
            <pc:sldMk cId="2103936446" sldId="261"/>
            <ac:spMk id="19" creationId="{F6C63657-729F-4CFF-BA2D-078ED687170D}"/>
          </ac:spMkLst>
        </pc:spChg>
        <pc:spChg chg="mod">
          <ac:chgData name="Mauricio Perez" userId="37cf5dd7cfc408ed" providerId="LiveId" clId="{A4E2D476-5DD2-4701-857D-0DE9C115DE3C}" dt="2019-04-06T06:31:31.098" v="98" actId="20577"/>
          <ac:spMkLst>
            <pc:docMk/>
            <pc:sldMk cId="2103936446" sldId="261"/>
            <ac:spMk id="21" creationId="{456B220D-4F70-4016-BDEA-BAC8B04F1FFD}"/>
          </ac:spMkLst>
        </pc:spChg>
        <pc:spChg chg="mod">
          <ac:chgData name="Mauricio Perez" userId="37cf5dd7cfc408ed" providerId="LiveId" clId="{A4E2D476-5DD2-4701-857D-0DE9C115DE3C}" dt="2019-04-06T06:31:09.759" v="61" actId="20577"/>
          <ac:spMkLst>
            <pc:docMk/>
            <pc:sldMk cId="2103936446" sldId="261"/>
            <ac:spMk id="23" creationId="{96AC74D6-2E77-4DAD-A2F8-4EAFA80BBA68}"/>
          </ac:spMkLst>
        </pc:spChg>
        <pc:spChg chg="mod">
          <ac:chgData name="Mauricio Perez" userId="37cf5dd7cfc408ed" providerId="LiveId" clId="{A4E2D476-5DD2-4701-857D-0DE9C115DE3C}" dt="2019-04-06T06:30:58.298" v="55" actId="20577"/>
          <ac:spMkLst>
            <pc:docMk/>
            <pc:sldMk cId="2103936446" sldId="261"/>
            <ac:spMk id="25" creationId="{3D01E895-5FD3-4410-8BC8-ADEE1859406F}"/>
          </ac:spMkLst>
        </pc:spChg>
        <pc:spChg chg="mod">
          <ac:chgData name="Mauricio Perez" userId="37cf5dd7cfc408ed" providerId="LiveId" clId="{A4E2D476-5DD2-4701-857D-0DE9C115DE3C}" dt="2019-04-06T16:31:03.366" v="1526" actId="404"/>
          <ac:spMkLst>
            <pc:docMk/>
            <pc:sldMk cId="2103936446" sldId="261"/>
            <ac:spMk id="27" creationId="{B760A3A0-351A-43A7-BBF3-BE864C237F5F}"/>
          </ac:spMkLst>
        </pc:spChg>
      </pc:sldChg>
      <pc:sldChg chg="addSp modSp add">
        <pc:chgData name="Mauricio Perez" userId="37cf5dd7cfc408ed" providerId="LiveId" clId="{A4E2D476-5DD2-4701-857D-0DE9C115DE3C}" dt="2019-04-06T16:25:43.908" v="608" actId="20577"/>
        <pc:sldMkLst>
          <pc:docMk/>
          <pc:sldMk cId="4048114813" sldId="262"/>
        </pc:sldMkLst>
        <pc:spChg chg="mod">
          <ac:chgData name="Mauricio Perez" userId="37cf5dd7cfc408ed" providerId="LiveId" clId="{A4E2D476-5DD2-4701-857D-0DE9C115DE3C}" dt="2019-04-06T16:24:17.315" v="318" actId="20577"/>
          <ac:spMkLst>
            <pc:docMk/>
            <pc:sldMk cId="4048114813" sldId="262"/>
            <ac:spMk id="2" creationId="{D03ACB6A-73FB-4336-BBAF-7106CD1D5E7C}"/>
          </ac:spMkLst>
        </pc:spChg>
        <pc:spChg chg="mod">
          <ac:chgData name="Mauricio Perez" userId="37cf5dd7cfc408ed" providerId="LiveId" clId="{A4E2D476-5DD2-4701-857D-0DE9C115DE3C}" dt="2019-04-06T16:25:43.908" v="608" actId="20577"/>
          <ac:spMkLst>
            <pc:docMk/>
            <pc:sldMk cId="4048114813" sldId="262"/>
            <ac:spMk id="3" creationId="{37039A26-4325-4D31-8CFC-AF1E90F891D7}"/>
          </ac:spMkLst>
        </pc:spChg>
        <pc:picChg chg="add mod modCrop">
          <ac:chgData name="Mauricio Perez" userId="37cf5dd7cfc408ed" providerId="LiveId" clId="{A4E2D476-5DD2-4701-857D-0DE9C115DE3C}" dt="2019-04-06T16:24:48.488" v="376" actId="1076"/>
          <ac:picMkLst>
            <pc:docMk/>
            <pc:sldMk cId="4048114813" sldId="262"/>
            <ac:picMk id="4" creationId="{4F6AA95F-5815-45F5-A5FB-C775CDAC583E}"/>
          </ac:picMkLst>
        </pc:picChg>
      </pc:sldChg>
      <pc:sldChg chg="addSp modSp add">
        <pc:chgData name="Mauricio Perez" userId="37cf5dd7cfc408ed" providerId="LiveId" clId="{A4E2D476-5DD2-4701-857D-0DE9C115DE3C}" dt="2019-04-06T16:27:03.932" v="726" actId="20577"/>
        <pc:sldMkLst>
          <pc:docMk/>
          <pc:sldMk cId="2826636983" sldId="263"/>
        </pc:sldMkLst>
        <pc:spChg chg="mod">
          <ac:chgData name="Mauricio Perez" userId="37cf5dd7cfc408ed" providerId="LiveId" clId="{A4E2D476-5DD2-4701-857D-0DE9C115DE3C}" dt="2019-04-06T16:25:52.982" v="626" actId="20577"/>
          <ac:spMkLst>
            <pc:docMk/>
            <pc:sldMk cId="2826636983" sldId="263"/>
            <ac:spMk id="2" creationId="{0AD26C0E-3F42-41C6-B760-FEA432C687D0}"/>
          </ac:spMkLst>
        </pc:spChg>
        <pc:spChg chg="mod">
          <ac:chgData name="Mauricio Perez" userId="37cf5dd7cfc408ed" providerId="LiveId" clId="{A4E2D476-5DD2-4701-857D-0DE9C115DE3C}" dt="2019-04-06T16:27:03.932" v="726" actId="20577"/>
          <ac:spMkLst>
            <pc:docMk/>
            <pc:sldMk cId="2826636983" sldId="263"/>
            <ac:spMk id="3" creationId="{F80C827B-0EF9-495F-9A74-F7DC28AB8FC4}"/>
          </ac:spMkLst>
        </pc:spChg>
        <pc:picChg chg="add mod">
          <ac:chgData name="Mauricio Perez" userId="37cf5dd7cfc408ed" providerId="LiveId" clId="{A4E2D476-5DD2-4701-857D-0DE9C115DE3C}" dt="2019-04-06T16:26:36.246" v="629" actId="1076"/>
          <ac:picMkLst>
            <pc:docMk/>
            <pc:sldMk cId="2826636983" sldId="263"/>
            <ac:picMk id="4" creationId="{942F6247-415C-4136-8ABB-D73C3DE56A6E}"/>
          </ac:picMkLst>
        </pc:picChg>
      </pc:sldChg>
      <pc:sldChg chg="modSp add">
        <pc:chgData name="Mauricio Perez" userId="37cf5dd7cfc408ed" providerId="LiveId" clId="{A4E2D476-5DD2-4701-857D-0DE9C115DE3C}" dt="2019-04-06T16:30:37.640" v="1496" actId="20577"/>
        <pc:sldMkLst>
          <pc:docMk/>
          <pc:sldMk cId="202552942" sldId="264"/>
        </pc:sldMkLst>
        <pc:spChg chg="mod">
          <ac:chgData name="Mauricio Perez" userId="37cf5dd7cfc408ed" providerId="LiveId" clId="{A4E2D476-5DD2-4701-857D-0DE9C115DE3C}" dt="2019-04-06T16:27:11.922" v="754" actId="20577"/>
          <ac:spMkLst>
            <pc:docMk/>
            <pc:sldMk cId="202552942" sldId="264"/>
            <ac:spMk id="2" creationId="{73C3A49C-4ACD-49F4-A0D0-17FB39EAA3FC}"/>
          </ac:spMkLst>
        </pc:spChg>
        <pc:spChg chg="mod">
          <ac:chgData name="Mauricio Perez" userId="37cf5dd7cfc408ed" providerId="LiveId" clId="{A4E2D476-5DD2-4701-857D-0DE9C115DE3C}" dt="2019-04-06T16:30:37.640" v="1496" actId="20577"/>
          <ac:spMkLst>
            <pc:docMk/>
            <pc:sldMk cId="202552942" sldId="264"/>
            <ac:spMk id="3" creationId="{BE6263B0-94D7-4CF6-8643-3C73FE28C074}"/>
          </ac:spMkLst>
        </pc:spChg>
      </pc:sldChg>
      <pc:sldChg chg="addSp modSp add">
        <pc:chgData name="Mauricio Perez" userId="37cf5dd7cfc408ed" providerId="LiveId" clId="{A4E2D476-5DD2-4701-857D-0DE9C115DE3C}" dt="2019-04-06T16:31:59.688" v="1664" actId="1076"/>
        <pc:sldMkLst>
          <pc:docMk/>
          <pc:sldMk cId="2867285607" sldId="265"/>
        </pc:sldMkLst>
        <pc:spChg chg="mod">
          <ac:chgData name="Mauricio Perez" userId="37cf5dd7cfc408ed" providerId="LiveId" clId="{A4E2D476-5DD2-4701-857D-0DE9C115DE3C}" dt="2019-04-06T16:31:29.086" v="1550" actId="20577"/>
          <ac:spMkLst>
            <pc:docMk/>
            <pc:sldMk cId="2867285607" sldId="265"/>
            <ac:spMk id="2" creationId="{ABB97E76-07E2-4920-B617-954C2B894B72}"/>
          </ac:spMkLst>
        </pc:spChg>
        <pc:spChg chg="mod">
          <ac:chgData name="Mauricio Perez" userId="37cf5dd7cfc408ed" providerId="LiveId" clId="{A4E2D476-5DD2-4701-857D-0DE9C115DE3C}" dt="2019-04-06T16:31:55.718" v="1662" actId="5793"/>
          <ac:spMkLst>
            <pc:docMk/>
            <pc:sldMk cId="2867285607" sldId="265"/>
            <ac:spMk id="3" creationId="{F9D08A91-F778-431C-B607-4A7677A751DA}"/>
          </ac:spMkLst>
        </pc:spChg>
        <pc:picChg chg="add mod">
          <ac:chgData name="Mauricio Perez" userId="37cf5dd7cfc408ed" providerId="LiveId" clId="{A4E2D476-5DD2-4701-857D-0DE9C115DE3C}" dt="2019-04-06T16:31:59.688" v="1664" actId="1076"/>
          <ac:picMkLst>
            <pc:docMk/>
            <pc:sldMk cId="2867285607" sldId="265"/>
            <ac:picMk id="4" creationId="{FAE0DB58-2C9C-4DDF-9E75-FEDCDDD3EE93}"/>
          </ac:picMkLst>
        </pc:picChg>
      </pc:sldChg>
      <pc:sldChg chg="addSp modSp add">
        <pc:chgData name="Mauricio Perez" userId="37cf5dd7cfc408ed" providerId="LiveId" clId="{A4E2D476-5DD2-4701-857D-0DE9C115DE3C}" dt="2019-04-06T16:33:25.832" v="1799" actId="20577"/>
        <pc:sldMkLst>
          <pc:docMk/>
          <pc:sldMk cId="1152796207" sldId="266"/>
        </pc:sldMkLst>
        <pc:spChg chg="mod">
          <ac:chgData name="Mauricio Perez" userId="37cf5dd7cfc408ed" providerId="LiveId" clId="{A4E2D476-5DD2-4701-857D-0DE9C115DE3C}" dt="2019-04-06T16:32:06.710" v="1678" actId="20577"/>
          <ac:spMkLst>
            <pc:docMk/>
            <pc:sldMk cId="1152796207" sldId="266"/>
            <ac:spMk id="2" creationId="{8D96BBBE-8908-45C0-AD58-A3205EF0B9BE}"/>
          </ac:spMkLst>
        </pc:spChg>
        <pc:spChg chg="mod">
          <ac:chgData name="Mauricio Perez" userId="37cf5dd7cfc408ed" providerId="LiveId" clId="{A4E2D476-5DD2-4701-857D-0DE9C115DE3C}" dt="2019-04-06T16:33:25.832" v="1799" actId="20577"/>
          <ac:spMkLst>
            <pc:docMk/>
            <pc:sldMk cId="1152796207" sldId="266"/>
            <ac:spMk id="3" creationId="{F5BC6751-A53D-464B-942A-3DE2F8C3980A}"/>
          </ac:spMkLst>
        </pc:spChg>
        <pc:picChg chg="add mod">
          <ac:chgData name="Mauricio Perez" userId="37cf5dd7cfc408ed" providerId="LiveId" clId="{A4E2D476-5DD2-4701-857D-0DE9C115DE3C}" dt="2019-04-06T16:33:21.693" v="1786" actId="1076"/>
          <ac:picMkLst>
            <pc:docMk/>
            <pc:sldMk cId="1152796207" sldId="266"/>
            <ac:picMk id="4" creationId="{820ACD5A-C27B-4D5B-A11D-D552F6EE580D}"/>
          </ac:picMkLst>
        </pc:picChg>
      </pc:sldChg>
      <pc:sldChg chg="addSp delSp modSp add">
        <pc:chgData name="Mauricio Perez" userId="37cf5dd7cfc408ed" providerId="LiveId" clId="{A4E2D476-5DD2-4701-857D-0DE9C115DE3C}" dt="2019-04-06T16:33:41.891" v="1812" actId="478"/>
        <pc:sldMkLst>
          <pc:docMk/>
          <pc:sldMk cId="2029803104" sldId="267"/>
        </pc:sldMkLst>
        <pc:spChg chg="del">
          <ac:chgData name="Mauricio Perez" userId="37cf5dd7cfc408ed" providerId="LiveId" clId="{A4E2D476-5DD2-4701-857D-0DE9C115DE3C}" dt="2019-04-06T16:33:37.945" v="1801"/>
          <ac:spMkLst>
            <pc:docMk/>
            <pc:sldMk cId="2029803104" sldId="267"/>
            <ac:spMk id="2" creationId="{69DC5D9B-A2ED-47B1-AF7E-6BA3714C1191}"/>
          </ac:spMkLst>
        </pc:spChg>
        <pc:spChg chg="del">
          <ac:chgData name="Mauricio Perez" userId="37cf5dd7cfc408ed" providerId="LiveId" clId="{A4E2D476-5DD2-4701-857D-0DE9C115DE3C}" dt="2019-04-06T16:33:37.945" v="1801"/>
          <ac:spMkLst>
            <pc:docMk/>
            <pc:sldMk cId="2029803104" sldId="267"/>
            <ac:spMk id="3" creationId="{24AA6FEE-F5E1-4E49-B883-96FA65DF6DA1}"/>
          </ac:spMkLst>
        </pc:spChg>
        <pc:spChg chg="add mod">
          <ac:chgData name="Mauricio Perez" userId="37cf5dd7cfc408ed" providerId="LiveId" clId="{A4E2D476-5DD2-4701-857D-0DE9C115DE3C}" dt="2019-04-06T16:33:40.045" v="1811" actId="20577"/>
          <ac:spMkLst>
            <pc:docMk/>
            <pc:sldMk cId="2029803104" sldId="267"/>
            <ac:spMk id="4" creationId="{98A340F6-0FFA-41BF-BE24-42EF17C84CF7}"/>
          </ac:spMkLst>
        </pc:spChg>
        <pc:spChg chg="add del mod">
          <ac:chgData name="Mauricio Perez" userId="37cf5dd7cfc408ed" providerId="LiveId" clId="{A4E2D476-5DD2-4701-857D-0DE9C115DE3C}" dt="2019-04-06T16:33:41.891" v="1812" actId="478"/>
          <ac:spMkLst>
            <pc:docMk/>
            <pc:sldMk cId="2029803104" sldId="267"/>
            <ac:spMk id="5" creationId="{B281BA6B-FF4A-4EC1-8E34-875D89C574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93554-B92D-4383-8D10-FAD5504EA8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A3857CD-3434-4656-8AF4-D2E02957E618}">
      <dgm:prSet phldrT="[Text]"/>
      <dgm:spPr/>
      <dgm:t>
        <a:bodyPr/>
        <a:lstStyle/>
        <a:p>
          <a:r>
            <a:rPr lang="en-US" dirty="0"/>
            <a:t>Decompose the ask</a:t>
          </a:r>
        </a:p>
      </dgm:t>
    </dgm:pt>
    <dgm:pt modelId="{9D692126-BB22-4097-8908-AAC3F5F5951E}" type="parTrans" cxnId="{09165F82-3BDB-4FCE-8091-495B44410EA1}">
      <dgm:prSet/>
      <dgm:spPr/>
      <dgm:t>
        <a:bodyPr/>
        <a:lstStyle/>
        <a:p>
          <a:endParaRPr lang="en-US"/>
        </a:p>
      </dgm:t>
    </dgm:pt>
    <dgm:pt modelId="{EFCFB270-65BE-4F65-9E0A-B180188BF4A2}" type="sibTrans" cxnId="{09165F82-3BDB-4FCE-8091-495B44410EA1}">
      <dgm:prSet/>
      <dgm:spPr/>
      <dgm:t>
        <a:bodyPr/>
        <a:lstStyle/>
        <a:p>
          <a:endParaRPr lang="en-US"/>
        </a:p>
      </dgm:t>
    </dgm:pt>
    <dgm:pt modelId="{0E2DA51A-B4D6-43EB-9AE8-074DEA3BCD66}">
      <dgm:prSet phldrT="[Text]"/>
      <dgm:spPr/>
      <dgm:t>
        <a:bodyPr/>
        <a:lstStyle/>
        <a:p>
          <a:r>
            <a:rPr lang="en-US" dirty="0"/>
            <a:t>Identify Data sources</a:t>
          </a:r>
        </a:p>
      </dgm:t>
    </dgm:pt>
    <dgm:pt modelId="{5687B859-1942-42D8-8C25-560ABAC3A9AF}" type="parTrans" cxnId="{60B0D13E-DBB7-43E8-8789-7AD021812234}">
      <dgm:prSet/>
      <dgm:spPr/>
      <dgm:t>
        <a:bodyPr/>
        <a:lstStyle/>
        <a:p>
          <a:endParaRPr lang="en-US"/>
        </a:p>
      </dgm:t>
    </dgm:pt>
    <dgm:pt modelId="{E4B5A431-0CA6-40B6-977A-86506CC0B8CA}" type="sibTrans" cxnId="{60B0D13E-DBB7-43E8-8789-7AD021812234}">
      <dgm:prSet/>
      <dgm:spPr/>
      <dgm:t>
        <a:bodyPr/>
        <a:lstStyle/>
        <a:p>
          <a:endParaRPr lang="en-US"/>
        </a:p>
      </dgm:t>
    </dgm:pt>
    <dgm:pt modelId="{9E420FBE-72BA-444F-BC85-0FD974C589BB}">
      <dgm:prSet phldrT="[Text]"/>
      <dgm:spPr/>
      <dgm:t>
        <a:bodyPr/>
        <a:lstStyle/>
        <a:p>
          <a:r>
            <a:rPr lang="en-US" dirty="0"/>
            <a:t>Define Strategy and Metrics</a:t>
          </a:r>
        </a:p>
      </dgm:t>
    </dgm:pt>
    <dgm:pt modelId="{80EFE3A2-E902-4F35-9D38-B22535DB939E}" type="parTrans" cxnId="{2531522A-90B5-4B68-A477-3F5338BD9947}">
      <dgm:prSet/>
      <dgm:spPr/>
      <dgm:t>
        <a:bodyPr/>
        <a:lstStyle/>
        <a:p>
          <a:endParaRPr lang="en-US"/>
        </a:p>
      </dgm:t>
    </dgm:pt>
    <dgm:pt modelId="{DAE816E5-73CF-4DBF-BEAB-B97317B7B7BF}" type="sibTrans" cxnId="{2531522A-90B5-4B68-A477-3F5338BD9947}">
      <dgm:prSet/>
      <dgm:spPr/>
      <dgm:t>
        <a:bodyPr/>
        <a:lstStyle/>
        <a:p>
          <a:endParaRPr lang="en-US"/>
        </a:p>
      </dgm:t>
    </dgm:pt>
    <dgm:pt modelId="{F8872B68-07B5-4295-9F60-25E2B7280900}">
      <dgm:prSet phldrT="[Text]"/>
      <dgm:spPr/>
      <dgm:t>
        <a:bodyPr/>
        <a:lstStyle/>
        <a:p>
          <a:r>
            <a:rPr lang="en-US" dirty="0"/>
            <a:t>Build Data Retrieval Plan</a:t>
          </a:r>
        </a:p>
      </dgm:t>
    </dgm:pt>
    <dgm:pt modelId="{66E2EF85-5D8D-4CEA-A734-3CD415611D05}" type="parTrans" cxnId="{9C326BB0-3913-4331-9D75-1AFFE2F1ABDC}">
      <dgm:prSet/>
      <dgm:spPr/>
      <dgm:t>
        <a:bodyPr/>
        <a:lstStyle/>
        <a:p>
          <a:endParaRPr lang="en-US"/>
        </a:p>
      </dgm:t>
    </dgm:pt>
    <dgm:pt modelId="{9C59FBDE-8984-40E1-8D71-8F6327C2408B}" type="sibTrans" cxnId="{9C326BB0-3913-4331-9D75-1AFFE2F1ABDC}">
      <dgm:prSet/>
      <dgm:spPr/>
      <dgm:t>
        <a:bodyPr/>
        <a:lstStyle/>
        <a:p>
          <a:endParaRPr lang="en-US"/>
        </a:p>
      </dgm:t>
    </dgm:pt>
    <dgm:pt modelId="{B82D24E2-CB86-4C89-805F-7C6414F18942}">
      <dgm:prSet phldrT="[Text]"/>
      <dgm:spPr/>
      <dgm:t>
        <a:bodyPr/>
        <a:lstStyle/>
        <a:p>
          <a:r>
            <a:rPr lang="en-US" dirty="0"/>
            <a:t>Retrieve the Data</a:t>
          </a:r>
        </a:p>
      </dgm:t>
    </dgm:pt>
    <dgm:pt modelId="{98645F9A-A3C3-4FCB-A463-CC4118D2A9BA}" type="parTrans" cxnId="{588600C4-BFD4-4BF6-89E9-C440DAF66488}">
      <dgm:prSet/>
      <dgm:spPr/>
      <dgm:t>
        <a:bodyPr/>
        <a:lstStyle/>
        <a:p>
          <a:endParaRPr lang="en-US"/>
        </a:p>
      </dgm:t>
    </dgm:pt>
    <dgm:pt modelId="{AAA45E4D-A832-4531-9651-ACEB3863DFCB}" type="sibTrans" cxnId="{588600C4-BFD4-4BF6-89E9-C440DAF66488}">
      <dgm:prSet/>
      <dgm:spPr/>
      <dgm:t>
        <a:bodyPr/>
        <a:lstStyle/>
        <a:p>
          <a:endParaRPr lang="en-US"/>
        </a:p>
      </dgm:t>
    </dgm:pt>
    <dgm:pt modelId="{5F476E16-A0F3-4AE2-B02A-0D859B3B21B3}">
      <dgm:prSet phldrT="[Text]"/>
      <dgm:spPr/>
      <dgm:t>
        <a:bodyPr/>
        <a:lstStyle/>
        <a:p>
          <a:r>
            <a:rPr lang="en-US" dirty="0"/>
            <a:t>Assemble and Clean the data</a:t>
          </a:r>
        </a:p>
      </dgm:t>
    </dgm:pt>
    <dgm:pt modelId="{9CA62190-C439-4002-B27A-4457E01C18BB}" type="parTrans" cxnId="{76CB867A-285D-4310-8E57-D975A1B18FC1}">
      <dgm:prSet/>
      <dgm:spPr/>
      <dgm:t>
        <a:bodyPr/>
        <a:lstStyle/>
        <a:p>
          <a:endParaRPr lang="en-US"/>
        </a:p>
      </dgm:t>
    </dgm:pt>
    <dgm:pt modelId="{2BC22118-51FA-4A0C-96DB-9CE30C1C673B}" type="sibTrans" cxnId="{76CB867A-285D-4310-8E57-D975A1B18FC1}">
      <dgm:prSet/>
      <dgm:spPr/>
      <dgm:t>
        <a:bodyPr/>
        <a:lstStyle/>
        <a:p>
          <a:endParaRPr lang="en-US"/>
        </a:p>
      </dgm:t>
    </dgm:pt>
    <dgm:pt modelId="{9C8541D8-D278-42C0-AF45-13E32CEAC54D}">
      <dgm:prSet phldrT="[Text]"/>
      <dgm:spPr/>
      <dgm:t>
        <a:bodyPr/>
        <a:lstStyle/>
        <a:p>
          <a:r>
            <a:rPr lang="en-US" dirty="0"/>
            <a:t>Analyze for Trends</a:t>
          </a:r>
        </a:p>
      </dgm:t>
    </dgm:pt>
    <dgm:pt modelId="{75D543E2-43A4-48C6-9BC6-2CC780F42DE8}" type="parTrans" cxnId="{1CBBBD26-F68D-405F-9E93-C8A5EE38C742}">
      <dgm:prSet/>
      <dgm:spPr/>
      <dgm:t>
        <a:bodyPr/>
        <a:lstStyle/>
        <a:p>
          <a:endParaRPr lang="en-US"/>
        </a:p>
      </dgm:t>
    </dgm:pt>
    <dgm:pt modelId="{78CA476D-8028-4BB9-8EC3-CB735FCB8876}" type="sibTrans" cxnId="{1CBBBD26-F68D-405F-9E93-C8A5EE38C742}">
      <dgm:prSet/>
      <dgm:spPr/>
      <dgm:t>
        <a:bodyPr/>
        <a:lstStyle/>
        <a:p>
          <a:endParaRPr lang="en-US"/>
        </a:p>
      </dgm:t>
    </dgm:pt>
    <dgm:pt modelId="{B39B8C9A-AC38-4D78-B6C5-8B6EAECD0B2C}">
      <dgm:prSet phldrT="[Text]"/>
      <dgm:spPr/>
      <dgm:t>
        <a:bodyPr/>
        <a:lstStyle/>
        <a:p>
          <a:r>
            <a:rPr lang="en-US" dirty="0"/>
            <a:t>Acknowledge Limitations</a:t>
          </a:r>
        </a:p>
      </dgm:t>
    </dgm:pt>
    <dgm:pt modelId="{BBEF82FD-F7B3-40B5-BA20-D5D44371A7E6}" type="parTrans" cxnId="{F8A9C937-A582-4603-9A13-305985CE4212}">
      <dgm:prSet/>
      <dgm:spPr/>
      <dgm:t>
        <a:bodyPr/>
        <a:lstStyle/>
        <a:p>
          <a:endParaRPr lang="en-US"/>
        </a:p>
      </dgm:t>
    </dgm:pt>
    <dgm:pt modelId="{7D9CAFEF-CC1E-47CA-BC37-88EEE6B51B60}" type="sibTrans" cxnId="{F8A9C937-A582-4603-9A13-305985CE4212}">
      <dgm:prSet/>
      <dgm:spPr/>
      <dgm:t>
        <a:bodyPr/>
        <a:lstStyle/>
        <a:p>
          <a:endParaRPr lang="en-US"/>
        </a:p>
      </dgm:t>
    </dgm:pt>
    <dgm:pt modelId="{110EA515-797B-4108-9E2F-12E9AA837400}">
      <dgm:prSet phldrT="[Text]"/>
      <dgm:spPr/>
      <dgm:t>
        <a:bodyPr/>
        <a:lstStyle/>
        <a:p>
          <a:r>
            <a:rPr lang="en-US" dirty="0"/>
            <a:t>Make the Call</a:t>
          </a:r>
        </a:p>
      </dgm:t>
    </dgm:pt>
    <dgm:pt modelId="{C6F875A9-95A7-41C9-9637-1446A51CE57D}" type="parTrans" cxnId="{402EEE3A-8CFB-4033-98F3-4890FBEBF035}">
      <dgm:prSet/>
      <dgm:spPr/>
      <dgm:t>
        <a:bodyPr/>
        <a:lstStyle/>
        <a:p>
          <a:endParaRPr lang="en-US"/>
        </a:p>
      </dgm:t>
    </dgm:pt>
    <dgm:pt modelId="{0B38060F-7DB7-41FA-8BE1-D7678691E43C}" type="sibTrans" cxnId="{402EEE3A-8CFB-4033-98F3-4890FBEBF035}">
      <dgm:prSet/>
      <dgm:spPr/>
      <dgm:t>
        <a:bodyPr/>
        <a:lstStyle/>
        <a:p>
          <a:endParaRPr lang="en-US"/>
        </a:p>
      </dgm:t>
    </dgm:pt>
    <dgm:pt modelId="{F267317B-7CDC-4597-94F6-2D5793484856}" type="pres">
      <dgm:prSet presAssocID="{9E293554-B92D-4383-8D10-FAD5504EA89F}" presName="CompostProcess" presStyleCnt="0">
        <dgm:presLayoutVars>
          <dgm:dir/>
          <dgm:resizeHandles val="exact"/>
        </dgm:presLayoutVars>
      </dgm:prSet>
      <dgm:spPr/>
    </dgm:pt>
    <dgm:pt modelId="{A2F2BD21-724C-49DF-AE95-F6C2B6760B1D}" type="pres">
      <dgm:prSet presAssocID="{9E293554-B92D-4383-8D10-FAD5504EA89F}" presName="arrow" presStyleLbl="bgShp" presStyleIdx="0" presStyleCnt="1"/>
      <dgm:spPr/>
    </dgm:pt>
    <dgm:pt modelId="{989A1783-0ACC-4E86-BBD6-A573B9BB3939}" type="pres">
      <dgm:prSet presAssocID="{9E293554-B92D-4383-8D10-FAD5504EA89F}" presName="linearProcess" presStyleCnt="0"/>
      <dgm:spPr/>
    </dgm:pt>
    <dgm:pt modelId="{B68F7CF3-9A2B-4225-AEC8-C819D49D8952}" type="pres">
      <dgm:prSet presAssocID="{CA3857CD-3434-4656-8AF4-D2E02957E618}" presName="textNode" presStyleLbl="node1" presStyleIdx="0" presStyleCnt="9">
        <dgm:presLayoutVars>
          <dgm:bulletEnabled val="1"/>
        </dgm:presLayoutVars>
      </dgm:prSet>
      <dgm:spPr/>
    </dgm:pt>
    <dgm:pt modelId="{9B262612-E5EC-40A7-A7DF-38B8229AB6DB}" type="pres">
      <dgm:prSet presAssocID="{EFCFB270-65BE-4F65-9E0A-B180188BF4A2}" presName="sibTrans" presStyleCnt="0"/>
      <dgm:spPr/>
    </dgm:pt>
    <dgm:pt modelId="{237EC30F-0DA0-4225-8EA2-22F3A0BB74BA}" type="pres">
      <dgm:prSet presAssocID="{0E2DA51A-B4D6-43EB-9AE8-074DEA3BCD66}" presName="textNode" presStyleLbl="node1" presStyleIdx="1" presStyleCnt="9">
        <dgm:presLayoutVars>
          <dgm:bulletEnabled val="1"/>
        </dgm:presLayoutVars>
      </dgm:prSet>
      <dgm:spPr/>
    </dgm:pt>
    <dgm:pt modelId="{2BE2AFAA-C1CA-436B-BC86-07622778BAFB}" type="pres">
      <dgm:prSet presAssocID="{E4B5A431-0CA6-40B6-977A-86506CC0B8CA}" presName="sibTrans" presStyleCnt="0"/>
      <dgm:spPr/>
    </dgm:pt>
    <dgm:pt modelId="{77393D7C-B4D7-444C-83DA-01619FE65C8F}" type="pres">
      <dgm:prSet presAssocID="{9E420FBE-72BA-444F-BC85-0FD974C589BB}" presName="textNode" presStyleLbl="node1" presStyleIdx="2" presStyleCnt="9">
        <dgm:presLayoutVars>
          <dgm:bulletEnabled val="1"/>
        </dgm:presLayoutVars>
      </dgm:prSet>
      <dgm:spPr/>
    </dgm:pt>
    <dgm:pt modelId="{F1A5533E-1628-4563-A0A3-42BFD9FC629F}" type="pres">
      <dgm:prSet presAssocID="{DAE816E5-73CF-4DBF-BEAB-B97317B7B7BF}" presName="sibTrans" presStyleCnt="0"/>
      <dgm:spPr/>
    </dgm:pt>
    <dgm:pt modelId="{0E986BD2-7A4B-4667-A53D-382BA565C7FF}" type="pres">
      <dgm:prSet presAssocID="{F8872B68-07B5-4295-9F60-25E2B7280900}" presName="textNode" presStyleLbl="node1" presStyleIdx="3" presStyleCnt="9">
        <dgm:presLayoutVars>
          <dgm:bulletEnabled val="1"/>
        </dgm:presLayoutVars>
      </dgm:prSet>
      <dgm:spPr/>
    </dgm:pt>
    <dgm:pt modelId="{5B5BC8A8-A24F-40B2-8404-2A751E6F863E}" type="pres">
      <dgm:prSet presAssocID="{9C59FBDE-8984-40E1-8D71-8F6327C2408B}" presName="sibTrans" presStyleCnt="0"/>
      <dgm:spPr/>
    </dgm:pt>
    <dgm:pt modelId="{39587031-9561-488B-B5DE-CF5F3D803258}" type="pres">
      <dgm:prSet presAssocID="{B82D24E2-CB86-4C89-805F-7C6414F18942}" presName="textNode" presStyleLbl="node1" presStyleIdx="4" presStyleCnt="9">
        <dgm:presLayoutVars>
          <dgm:bulletEnabled val="1"/>
        </dgm:presLayoutVars>
      </dgm:prSet>
      <dgm:spPr/>
    </dgm:pt>
    <dgm:pt modelId="{AEAA6852-FC3E-4A14-BA17-6228F5ADAAAC}" type="pres">
      <dgm:prSet presAssocID="{AAA45E4D-A832-4531-9651-ACEB3863DFCB}" presName="sibTrans" presStyleCnt="0"/>
      <dgm:spPr/>
    </dgm:pt>
    <dgm:pt modelId="{B9F4DABA-810E-4DB0-B0B1-A69F39D46C6E}" type="pres">
      <dgm:prSet presAssocID="{5F476E16-A0F3-4AE2-B02A-0D859B3B21B3}" presName="textNode" presStyleLbl="node1" presStyleIdx="5" presStyleCnt="9">
        <dgm:presLayoutVars>
          <dgm:bulletEnabled val="1"/>
        </dgm:presLayoutVars>
      </dgm:prSet>
      <dgm:spPr/>
    </dgm:pt>
    <dgm:pt modelId="{7A497633-2262-4F84-8FC7-066C3734CC24}" type="pres">
      <dgm:prSet presAssocID="{2BC22118-51FA-4A0C-96DB-9CE30C1C673B}" presName="sibTrans" presStyleCnt="0"/>
      <dgm:spPr/>
    </dgm:pt>
    <dgm:pt modelId="{0B2792D7-C71E-462E-9BDD-3B8C26DC6995}" type="pres">
      <dgm:prSet presAssocID="{9C8541D8-D278-42C0-AF45-13E32CEAC54D}" presName="textNode" presStyleLbl="node1" presStyleIdx="6" presStyleCnt="9">
        <dgm:presLayoutVars>
          <dgm:bulletEnabled val="1"/>
        </dgm:presLayoutVars>
      </dgm:prSet>
      <dgm:spPr/>
    </dgm:pt>
    <dgm:pt modelId="{ED94AD9F-F1AB-4286-81CA-5418B9CE3A0F}" type="pres">
      <dgm:prSet presAssocID="{78CA476D-8028-4BB9-8EC3-CB735FCB8876}" presName="sibTrans" presStyleCnt="0"/>
      <dgm:spPr/>
    </dgm:pt>
    <dgm:pt modelId="{82E3EE82-85BD-4223-AAB3-C4E609290F94}" type="pres">
      <dgm:prSet presAssocID="{B39B8C9A-AC38-4D78-B6C5-8B6EAECD0B2C}" presName="textNode" presStyleLbl="node1" presStyleIdx="7" presStyleCnt="9">
        <dgm:presLayoutVars>
          <dgm:bulletEnabled val="1"/>
        </dgm:presLayoutVars>
      </dgm:prSet>
      <dgm:spPr/>
    </dgm:pt>
    <dgm:pt modelId="{100E81DD-0221-4647-9825-5F51089B80AB}" type="pres">
      <dgm:prSet presAssocID="{7D9CAFEF-CC1E-47CA-BC37-88EEE6B51B60}" presName="sibTrans" presStyleCnt="0"/>
      <dgm:spPr/>
    </dgm:pt>
    <dgm:pt modelId="{5E4C179C-D145-4A0F-881D-601C4DD621C2}" type="pres">
      <dgm:prSet presAssocID="{110EA515-797B-4108-9E2F-12E9AA837400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202CD110-B4F4-4ACB-9542-43219C9937E1}" type="presOf" srcId="{CA3857CD-3434-4656-8AF4-D2E02957E618}" destId="{B68F7CF3-9A2B-4225-AEC8-C819D49D8952}" srcOrd="0" destOrd="0" presId="urn:microsoft.com/office/officeart/2005/8/layout/hProcess9"/>
    <dgm:cxn modelId="{989D7323-EC08-431C-BB9C-367BCDE4EB17}" type="presOf" srcId="{0E2DA51A-B4D6-43EB-9AE8-074DEA3BCD66}" destId="{237EC30F-0DA0-4225-8EA2-22F3A0BB74BA}" srcOrd="0" destOrd="0" presId="urn:microsoft.com/office/officeart/2005/8/layout/hProcess9"/>
    <dgm:cxn modelId="{B2526325-99F1-4491-96AA-AE23166F3EB5}" type="presOf" srcId="{F8872B68-07B5-4295-9F60-25E2B7280900}" destId="{0E986BD2-7A4B-4667-A53D-382BA565C7FF}" srcOrd="0" destOrd="0" presId="urn:microsoft.com/office/officeart/2005/8/layout/hProcess9"/>
    <dgm:cxn modelId="{1CBBBD26-F68D-405F-9E93-C8A5EE38C742}" srcId="{9E293554-B92D-4383-8D10-FAD5504EA89F}" destId="{9C8541D8-D278-42C0-AF45-13E32CEAC54D}" srcOrd="6" destOrd="0" parTransId="{75D543E2-43A4-48C6-9BC6-2CC780F42DE8}" sibTransId="{78CA476D-8028-4BB9-8EC3-CB735FCB8876}"/>
    <dgm:cxn modelId="{2531522A-90B5-4B68-A477-3F5338BD9947}" srcId="{9E293554-B92D-4383-8D10-FAD5504EA89F}" destId="{9E420FBE-72BA-444F-BC85-0FD974C589BB}" srcOrd="2" destOrd="0" parTransId="{80EFE3A2-E902-4F35-9D38-B22535DB939E}" sibTransId="{DAE816E5-73CF-4DBF-BEAB-B97317B7B7BF}"/>
    <dgm:cxn modelId="{6B2D8F2C-00E0-43CB-8B97-157AA8DACF14}" type="presOf" srcId="{110EA515-797B-4108-9E2F-12E9AA837400}" destId="{5E4C179C-D145-4A0F-881D-601C4DD621C2}" srcOrd="0" destOrd="0" presId="urn:microsoft.com/office/officeart/2005/8/layout/hProcess9"/>
    <dgm:cxn modelId="{146CAF34-8D7C-4C96-83D1-C68CE331B852}" type="presOf" srcId="{B82D24E2-CB86-4C89-805F-7C6414F18942}" destId="{39587031-9561-488B-B5DE-CF5F3D803258}" srcOrd="0" destOrd="0" presId="urn:microsoft.com/office/officeart/2005/8/layout/hProcess9"/>
    <dgm:cxn modelId="{F8A9C937-A582-4603-9A13-305985CE4212}" srcId="{9E293554-B92D-4383-8D10-FAD5504EA89F}" destId="{B39B8C9A-AC38-4D78-B6C5-8B6EAECD0B2C}" srcOrd="7" destOrd="0" parTransId="{BBEF82FD-F7B3-40B5-BA20-D5D44371A7E6}" sibTransId="{7D9CAFEF-CC1E-47CA-BC37-88EEE6B51B60}"/>
    <dgm:cxn modelId="{402EEE3A-8CFB-4033-98F3-4890FBEBF035}" srcId="{9E293554-B92D-4383-8D10-FAD5504EA89F}" destId="{110EA515-797B-4108-9E2F-12E9AA837400}" srcOrd="8" destOrd="0" parTransId="{C6F875A9-95A7-41C9-9637-1446A51CE57D}" sibTransId="{0B38060F-7DB7-41FA-8BE1-D7678691E43C}"/>
    <dgm:cxn modelId="{60B0D13E-DBB7-43E8-8789-7AD021812234}" srcId="{9E293554-B92D-4383-8D10-FAD5504EA89F}" destId="{0E2DA51A-B4D6-43EB-9AE8-074DEA3BCD66}" srcOrd="1" destOrd="0" parTransId="{5687B859-1942-42D8-8C25-560ABAC3A9AF}" sibTransId="{E4B5A431-0CA6-40B6-977A-86506CC0B8CA}"/>
    <dgm:cxn modelId="{EC8E9369-6D5D-41D4-8C8C-6DF463C07E94}" type="presOf" srcId="{9C8541D8-D278-42C0-AF45-13E32CEAC54D}" destId="{0B2792D7-C71E-462E-9BDD-3B8C26DC6995}" srcOrd="0" destOrd="0" presId="urn:microsoft.com/office/officeart/2005/8/layout/hProcess9"/>
    <dgm:cxn modelId="{9E1DBD6A-EB9B-4288-9827-247D8161E76E}" type="presOf" srcId="{9E420FBE-72BA-444F-BC85-0FD974C589BB}" destId="{77393D7C-B4D7-444C-83DA-01619FE65C8F}" srcOrd="0" destOrd="0" presId="urn:microsoft.com/office/officeart/2005/8/layout/hProcess9"/>
    <dgm:cxn modelId="{617C0B73-498C-4E90-BA9B-8105647489CC}" type="presOf" srcId="{B39B8C9A-AC38-4D78-B6C5-8B6EAECD0B2C}" destId="{82E3EE82-85BD-4223-AAB3-C4E609290F94}" srcOrd="0" destOrd="0" presId="urn:microsoft.com/office/officeart/2005/8/layout/hProcess9"/>
    <dgm:cxn modelId="{6340BC58-9DC2-49B4-AE63-8BED5D7D1C38}" type="presOf" srcId="{9E293554-B92D-4383-8D10-FAD5504EA89F}" destId="{F267317B-7CDC-4597-94F6-2D5793484856}" srcOrd="0" destOrd="0" presId="urn:microsoft.com/office/officeart/2005/8/layout/hProcess9"/>
    <dgm:cxn modelId="{76CB867A-285D-4310-8E57-D975A1B18FC1}" srcId="{9E293554-B92D-4383-8D10-FAD5504EA89F}" destId="{5F476E16-A0F3-4AE2-B02A-0D859B3B21B3}" srcOrd="5" destOrd="0" parTransId="{9CA62190-C439-4002-B27A-4457E01C18BB}" sibTransId="{2BC22118-51FA-4A0C-96DB-9CE30C1C673B}"/>
    <dgm:cxn modelId="{09165F82-3BDB-4FCE-8091-495B44410EA1}" srcId="{9E293554-B92D-4383-8D10-FAD5504EA89F}" destId="{CA3857CD-3434-4656-8AF4-D2E02957E618}" srcOrd="0" destOrd="0" parTransId="{9D692126-BB22-4097-8908-AAC3F5F5951E}" sibTransId="{EFCFB270-65BE-4F65-9E0A-B180188BF4A2}"/>
    <dgm:cxn modelId="{9C326BB0-3913-4331-9D75-1AFFE2F1ABDC}" srcId="{9E293554-B92D-4383-8D10-FAD5504EA89F}" destId="{F8872B68-07B5-4295-9F60-25E2B7280900}" srcOrd="3" destOrd="0" parTransId="{66E2EF85-5D8D-4CEA-A734-3CD415611D05}" sibTransId="{9C59FBDE-8984-40E1-8D71-8F6327C2408B}"/>
    <dgm:cxn modelId="{588600C4-BFD4-4BF6-89E9-C440DAF66488}" srcId="{9E293554-B92D-4383-8D10-FAD5504EA89F}" destId="{B82D24E2-CB86-4C89-805F-7C6414F18942}" srcOrd="4" destOrd="0" parTransId="{98645F9A-A3C3-4FCB-A463-CC4118D2A9BA}" sibTransId="{AAA45E4D-A832-4531-9651-ACEB3863DFCB}"/>
    <dgm:cxn modelId="{6BC3C8D9-A321-402F-8172-808D0CC997CE}" type="presOf" srcId="{5F476E16-A0F3-4AE2-B02A-0D859B3B21B3}" destId="{B9F4DABA-810E-4DB0-B0B1-A69F39D46C6E}" srcOrd="0" destOrd="0" presId="urn:microsoft.com/office/officeart/2005/8/layout/hProcess9"/>
    <dgm:cxn modelId="{7999511C-5A74-4ACC-A77C-0B16A81E9F3B}" type="presParOf" srcId="{F267317B-7CDC-4597-94F6-2D5793484856}" destId="{A2F2BD21-724C-49DF-AE95-F6C2B6760B1D}" srcOrd="0" destOrd="0" presId="urn:microsoft.com/office/officeart/2005/8/layout/hProcess9"/>
    <dgm:cxn modelId="{E657B7B8-8ECE-4255-B786-4C93ADF968BA}" type="presParOf" srcId="{F267317B-7CDC-4597-94F6-2D5793484856}" destId="{989A1783-0ACC-4E86-BBD6-A573B9BB3939}" srcOrd="1" destOrd="0" presId="urn:microsoft.com/office/officeart/2005/8/layout/hProcess9"/>
    <dgm:cxn modelId="{ABCB0245-9ECD-46DA-96FC-44FA93573FB0}" type="presParOf" srcId="{989A1783-0ACC-4E86-BBD6-A573B9BB3939}" destId="{B68F7CF3-9A2B-4225-AEC8-C819D49D8952}" srcOrd="0" destOrd="0" presId="urn:microsoft.com/office/officeart/2005/8/layout/hProcess9"/>
    <dgm:cxn modelId="{1F86D6D2-3525-4708-9A5F-FDCD4E6E350E}" type="presParOf" srcId="{989A1783-0ACC-4E86-BBD6-A573B9BB3939}" destId="{9B262612-E5EC-40A7-A7DF-38B8229AB6DB}" srcOrd="1" destOrd="0" presId="urn:microsoft.com/office/officeart/2005/8/layout/hProcess9"/>
    <dgm:cxn modelId="{695D5870-2D70-4FF0-B422-C2D79BD6E4F5}" type="presParOf" srcId="{989A1783-0ACC-4E86-BBD6-A573B9BB3939}" destId="{237EC30F-0DA0-4225-8EA2-22F3A0BB74BA}" srcOrd="2" destOrd="0" presId="urn:microsoft.com/office/officeart/2005/8/layout/hProcess9"/>
    <dgm:cxn modelId="{B8AF82A1-E387-4A34-BB1C-DB6FA4395009}" type="presParOf" srcId="{989A1783-0ACC-4E86-BBD6-A573B9BB3939}" destId="{2BE2AFAA-C1CA-436B-BC86-07622778BAFB}" srcOrd="3" destOrd="0" presId="urn:microsoft.com/office/officeart/2005/8/layout/hProcess9"/>
    <dgm:cxn modelId="{77912B2E-AA70-4E5B-A507-D9BE7B3C5A19}" type="presParOf" srcId="{989A1783-0ACC-4E86-BBD6-A573B9BB3939}" destId="{77393D7C-B4D7-444C-83DA-01619FE65C8F}" srcOrd="4" destOrd="0" presId="urn:microsoft.com/office/officeart/2005/8/layout/hProcess9"/>
    <dgm:cxn modelId="{8536A1E7-4BA4-4340-843C-B9B29E23E718}" type="presParOf" srcId="{989A1783-0ACC-4E86-BBD6-A573B9BB3939}" destId="{F1A5533E-1628-4563-A0A3-42BFD9FC629F}" srcOrd="5" destOrd="0" presId="urn:microsoft.com/office/officeart/2005/8/layout/hProcess9"/>
    <dgm:cxn modelId="{66579E0C-0C41-420D-A79F-F95E1CACFBF3}" type="presParOf" srcId="{989A1783-0ACC-4E86-BBD6-A573B9BB3939}" destId="{0E986BD2-7A4B-4667-A53D-382BA565C7FF}" srcOrd="6" destOrd="0" presId="urn:microsoft.com/office/officeart/2005/8/layout/hProcess9"/>
    <dgm:cxn modelId="{D1722A89-9928-4B42-A9B7-9CE0E603B2B6}" type="presParOf" srcId="{989A1783-0ACC-4E86-BBD6-A573B9BB3939}" destId="{5B5BC8A8-A24F-40B2-8404-2A751E6F863E}" srcOrd="7" destOrd="0" presId="urn:microsoft.com/office/officeart/2005/8/layout/hProcess9"/>
    <dgm:cxn modelId="{F99BB157-168F-40A0-8CCA-122502F8D8B4}" type="presParOf" srcId="{989A1783-0ACC-4E86-BBD6-A573B9BB3939}" destId="{39587031-9561-488B-B5DE-CF5F3D803258}" srcOrd="8" destOrd="0" presId="urn:microsoft.com/office/officeart/2005/8/layout/hProcess9"/>
    <dgm:cxn modelId="{E10A0FB5-1F6F-4258-BADB-68AC8558936D}" type="presParOf" srcId="{989A1783-0ACC-4E86-BBD6-A573B9BB3939}" destId="{AEAA6852-FC3E-4A14-BA17-6228F5ADAAAC}" srcOrd="9" destOrd="0" presId="urn:microsoft.com/office/officeart/2005/8/layout/hProcess9"/>
    <dgm:cxn modelId="{45EE070F-DD76-4B05-90D8-61DFA5029FE3}" type="presParOf" srcId="{989A1783-0ACC-4E86-BBD6-A573B9BB3939}" destId="{B9F4DABA-810E-4DB0-B0B1-A69F39D46C6E}" srcOrd="10" destOrd="0" presId="urn:microsoft.com/office/officeart/2005/8/layout/hProcess9"/>
    <dgm:cxn modelId="{8847B2D1-FD91-4987-B1C0-B4CCEB69F05A}" type="presParOf" srcId="{989A1783-0ACC-4E86-BBD6-A573B9BB3939}" destId="{7A497633-2262-4F84-8FC7-066C3734CC24}" srcOrd="11" destOrd="0" presId="urn:microsoft.com/office/officeart/2005/8/layout/hProcess9"/>
    <dgm:cxn modelId="{E69A9F96-F8D5-4211-99DE-486FAF2CE003}" type="presParOf" srcId="{989A1783-0ACC-4E86-BBD6-A573B9BB3939}" destId="{0B2792D7-C71E-462E-9BDD-3B8C26DC6995}" srcOrd="12" destOrd="0" presId="urn:microsoft.com/office/officeart/2005/8/layout/hProcess9"/>
    <dgm:cxn modelId="{E5D9CAFC-1AC5-40DB-891F-F62A0CD3F179}" type="presParOf" srcId="{989A1783-0ACC-4E86-BBD6-A573B9BB3939}" destId="{ED94AD9F-F1AB-4286-81CA-5418B9CE3A0F}" srcOrd="13" destOrd="0" presId="urn:microsoft.com/office/officeart/2005/8/layout/hProcess9"/>
    <dgm:cxn modelId="{A43B4A83-113B-48C9-841A-A2809405175A}" type="presParOf" srcId="{989A1783-0ACC-4E86-BBD6-A573B9BB3939}" destId="{82E3EE82-85BD-4223-AAB3-C4E609290F94}" srcOrd="14" destOrd="0" presId="urn:microsoft.com/office/officeart/2005/8/layout/hProcess9"/>
    <dgm:cxn modelId="{FC4EE46B-8287-4E56-8C42-8D4E045A253D}" type="presParOf" srcId="{989A1783-0ACC-4E86-BBD6-A573B9BB3939}" destId="{100E81DD-0221-4647-9825-5F51089B80AB}" srcOrd="15" destOrd="0" presId="urn:microsoft.com/office/officeart/2005/8/layout/hProcess9"/>
    <dgm:cxn modelId="{A11D2359-E5A7-4321-B52D-B0FDB1954F2A}" type="presParOf" srcId="{989A1783-0ACC-4E86-BBD6-A573B9BB3939}" destId="{5E4C179C-D145-4A0F-881D-601C4DD621C2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2BD21-724C-49DF-AE95-F6C2B6760B1D}">
      <dsp:nvSpPr>
        <dsp:cNvPr id="0" name=""/>
        <dsp:cNvSpPr/>
      </dsp:nvSpPr>
      <dsp:spPr>
        <a:xfrm>
          <a:off x="887545" y="0"/>
          <a:ext cx="10058843" cy="334762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F7CF3-9A2B-4225-AEC8-C819D49D8952}">
      <dsp:nvSpPr>
        <dsp:cNvPr id="0" name=""/>
        <dsp:cNvSpPr/>
      </dsp:nvSpPr>
      <dsp:spPr>
        <a:xfrm>
          <a:off x="2148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Decompose the ask</a:t>
          </a:r>
        </a:p>
      </dsp:txBody>
      <dsp:txXfrm>
        <a:off x="63331" y="1065469"/>
        <a:ext cx="1130980" cy="1216682"/>
      </dsp:txXfrm>
    </dsp:sp>
    <dsp:sp modelId="{237EC30F-0DA0-4225-8EA2-22F3A0BB74BA}">
      <dsp:nvSpPr>
        <dsp:cNvPr id="0" name=""/>
        <dsp:cNvSpPr/>
      </dsp:nvSpPr>
      <dsp:spPr>
        <a:xfrm>
          <a:off x="1324185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Data sources</a:t>
          </a:r>
        </a:p>
      </dsp:txBody>
      <dsp:txXfrm>
        <a:off x="1385368" y="1065469"/>
        <a:ext cx="1130980" cy="1216682"/>
      </dsp:txXfrm>
    </dsp:sp>
    <dsp:sp modelId="{77393D7C-B4D7-444C-83DA-01619FE65C8F}">
      <dsp:nvSpPr>
        <dsp:cNvPr id="0" name=""/>
        <dsp:cNvSpPr/>
      </dsp:nvSpPr>
      <dsp:spPr>
        <a:xfrm>
          <a:off x="2646221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Strategy and Metrics</a:t>
          </a:r>
        </a:p>
      </dsp:txBody>
      <dsp:txXfrm>
        <a:off x="2707404" y="1065469"/>
        <a:ext cx="1130980" cy="1216682"/>
      </dsp:txXfrm>
    </dsp:sp>
    <dsp:sp modelId="{0E986BD2-7A4B-4667-A53D-382BA565C7FF}">
      <dsp:nvSpPr>
        <dsp:cNvPr id="0" name=""/>
        <dsp:cNvSpPr/>
      </dsp:nvSpPr>
      <dsp:spPr>
        <a:xfrm>
          <a:off x="3968257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Data Retrieval Plan</a:t>
          </a:r>
        </a:p>
      </dsp:txBody>
      <dsp:txXfrm>
        <a:off x="4029440" y="1065469"/>
        <a:ext cx="1130980" cy="1216682"/>
      </dsp:txXfrm>
    </dsp:sp>
    <dsp:sp modelId="{39587031-9561-488B-B5DE-CF5F3D803258}">
      <dsp:nvSpPr>
        <dsp:cNvPr id="0" name=""/>
        <dsp:cNvSpPr/>
      </dsp:nvSpPr>
      <dsp:spPr>
        <a:xfrm>
          <a:off x="5290293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Retrieve the Data</a:t>
          </a:r>
        </a:p>
      </dsp:txBody>
      <dsp:txXfrm>
        <a:off x="5351476" y="1065469"/>
        <a:ext cx="1130980" cy="1216682"/>
      </dsp:txXfrm>
    </dsp:sp>
    <dsp:sp modelId="{B9F4DABA-810E-4DB0-B0B1-A69F39D46C6E}">
      <dsp:nvSpPr>
        <dsp:cNvPr id="0" name=""/>
        <dsp:cNvSpPr/>
      </dsp:nvSpPr>
      <dsp:spPr>
        <a:xfrm>
          <a:off x="6612329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Assemble and Clean the data</a:t>
          </a:r>
        </a:p>
      </dsp:txBody>
      <dsp:txXfrm>
        <a:off x="6673512" y="1065469"/>
        <a:ext cx="1130980" cy="1216682"/>
      </dsp:txXfrm>
    </dsp:sp>
    <dsp:sp modelId="{0B2792D7-C71E-462E-9BDD-3B8C26DC6995}">
      <dsp:nvSpPr>
        <dsp:cNvPr id="0" name=""/>
        <dsp:cNvSpPr/>
      </dsp:nvSpPr>
      <dsp:spPr>
        <a:xfrm>
          <a:off x="7934365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Analyze for Trends</a:t>
          </a:r>
        </a:p>
      </dsp:txBody>
      <dsp:txXfrm>
        <a:off x="7995548" y="1065469"/>
        <a:ext cx="1130980" cy="1216682"/>
      </dsp:txXfrm>
    </dsp:sp>
    <dsp:sp modelId="{82E3EE82-85BD-4223-AAB3-C4E609290F94}">
      <dsp:nvSpPr>
        <dsp:cNvPr id="0" name=""/>
        <dsp:cNvSpPr/>
      </dsp:nvSpPr>
      <dsp:spPr>
        <a:xfrm>
          <a:off x="9256402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Acknowledge Limitations</a:t>
          </a:r>
        </a:p>
      </dsp:txBody>
      <dsp:txXfrm>
        <a:off x="9317585" y="1065469"/>
        <a:ext cx="1130980" cy="1216682"/>
      </dsp:txXfrm>
    </dsp:sp>
    <dsp:sp modelId="{5E4C179C-D145-4A0F-881D-601C4DD621C2}">
      <dsp:nvSpPr>
        <dsp:cNvPr id="0" name=""/>
        <dsp:cNvSpPr/>
      </dsp:nvSpPr>
      <dsp:spPr>
        <a:xfrm>
          <a:off x="10578438" y="1004286"/>
          <a:ext cx="1253346" cy="1339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Make the Call</a:t>
          </a:r>
        </a:p>
      </dsp:txBody>
      <dsp:txXfrm>
        <a:off x="10639621" y="1065469"/>
        <a:ext cx="1130980" cy="121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6278-3978-43FE-95EA-AB64F034D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Go to Europe!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E60BC-552A-4256-9786-BC62B6C4A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Jitka</a:t>
            </a:r>
            <a:r>
              <a:rPr lang="en-US" dirty="0"/>
              <a:t>, Ray, Teresa, Mauricio</a:t>
            </a:r>
          </a:p>
        </p:txBody>
      </p:sp>
    </p:spTree>
    <p:extLst>
      <p:ext uri="{BB962C8B-B14F-4D97-AF65-F5344CB8AC3E}">
        <p14:creationId xmlns:p14="http://schemas.microsoft.com/office/powerpoint/2010/main" val="143506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7E76-07E2-4920-B617-954C2B8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SQL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8A91-F778-431C-B607-4A7677A7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SQL data base saved information about people and would allow us to retrain the model every time – WIP.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0DB58-2C9C-4DDF-9E75-FEDCDDD3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68" y="3429000"/>
            <a:ext cx="2702233" cy="28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BBE-8908-45C0-AD58-A3205EF0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6751-A53D-464B-942A-3DE2F8C3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29 year old Male from the state of California should definitely consider going to Ireland!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ACD5A-C27B-4D5B-A11D-D552F6EE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340217"/>
            <a:ext cx="7335915" cy="3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340F6-0FFA-41BF-BE24-42EF17C8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98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F5B2-6600-4DF6-869C-5EABE578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did we use?</a:t>
            </a:r>
          </a:p>
        </p:txBody>
      </p:sp>
      <p:pic>
        <p:nvPicPr>
          <p:cNvPr id="1026" name="Picture 2" descr="Image result for machine learning image">
            <a:extLst>
              <a:ext uri="{FF2B5EF4-FFF2-40B4-BE49-F238E27FC236}">
                <a16:creationId xmlns:a16="http://schemas.microsoft.com/office/drawing/2014/main" id="{4495C5D1-3C8A-40F5-81FC-CB8C44B4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45" y="2528887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crape web image">
            <a:extLst>
              <a:ext uri="{FF2B5EF4-FFF2-40B4-BE49-F238E27FC236}">
                <a16:creationId xmlns:a16="http://schemas.microsoft.com/office/drawing/2014/main" id="{D46305FB-2BAA-4220-ABD6-2D1A2FCEB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126563"/>
            <a:ext cx="253218" cy="2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Image result for scrape web image">
            <a:extLst>
              <a:ext uri="{FF2B5EF4-FFF2-40B4-BE49-F238E27FC236}">
                <a16:creationId xmlns:a16="http://schemas.microsoft.com/office/drawing/2014/main" id="{6F6E8F04-A46A-4FFD-B3F0-1352E1E0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26488"/>
            <a:ext cx="4114800" cy="12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uropemaps image">
            <a:extLst>
              <a:ext uri="{FF2B5EF4-FFF2-40B4-BE49-F238E27FC236}">
                <a16:creationId xmlns:a16="http://schemas.microsoft.com/office/drawing/2014/main" id="{37BBCE46-5DAA-49B9-AA50-C02F0B13B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69" y="4329112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lask app logo">
            <a:extLst>
              <a:ext uri="{FF2B5EF4-FFF2-40B4-BE49-F238E27FC236}">
                <a16:creationId xmlns:a16="http://schemas.microsoft.com/office/drawing/2014/main" id="{BDA509CE-CBF2-460A-8470-CA21B388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022" y="2762249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javascript logo">
            <a:extLst>
              <a:ext uri="{FF2B5EF4-FFF2-40B4-BE49-F238E27FC236}">
                <a16:creationId xmlns:a16="http://schemas.microsoft.com/office/drawing/2014/main" id="{19F05FBF-CB63-42BB-817D-CAC6FE6B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80" y="3428999"/>
            <a:ext cx="2148425" cy="21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8E7-7380-4259-90AF-BE34955B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Original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299F-6E4D-4F50-A80E-E268A646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Take you to Europe!</a:t>
            </a:r>
          </a:p>
          <a:p>
            <a:r>
              <a:rPr lang="en-US" dirty="0"/>
              <a:t>Have fun – create something that would allow us to predict a fun vacation for you </a:t>
            </a:r>
          </a:p>
          <a:p>
            <a:r>
              <a:rPr lang="en-US" dirty="0"/>
              <a:t>Use multiple features as input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knowledge about Europe </a:t>
            </a:r>
          </a:p>
          <a:p>
            <a:pPr lvl="1"/>
            <a:r>
              <a:rPr lang="en-US" dirty="0"/>
              <a:t>Type of vacationer</a:t>
            </a:r>
          </a:p>
          <a:p>
            <a:pPr lvl="1"/>
            <a:r>
              <a:rPr lang="en-US" dirty="0"/>
              <a:t>Your answers to trivia questions</a:t>
            </a:r>
          </a:p>
          <a:p>
            <a:r>
              <a:rPr lang="en-US" dirty="0"/>
              <a:t>Use ML algorithm to predict your ideal destination!</a:t>
            </a:r>
          </a:p>
        </p:txBody>
      </p:sp>
    </p:spTree>
    <p:extLst>
      <p:ext uri="{BB962C8B-B14F-4D97-AF65-F5344CB8AC3E}">
        <p14:creationId xmlns:p14="http://schemas.microsoft.com/office/powerpoint/2010/main" val="14800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3F8A-83E9-4962-9D82-CF3BFEB4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79DF-2D97-4F35-8231-E62AC6FD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lot of datasets available that included all the features that we wanted</a:t>
            </a:r>
          </a:p>
          <a:p>
            <a:endParaRPr lang="en-US" dirty="0"/>
          </a:p>
          <a:p>
            <a:r>
              <a:rPr lang="en-US" dirty="0"/>
              <a:t>Some websites really don’t like you scraping their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only Mock data is good for a Conceptual model, but we wanted to also make something practical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B1E16-E0FD-46CB-96FD-528004D4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444" y="2513522"/>
            <a:ext cx="2396529" cy="2418231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3DF6579-27BB-4B7A-93B8-6693E01010AB}"/>
              </a:ext>
            </a:extLst>
          </p:cNvPr>
          <p:cNvCxnSpPr>
            <a:cxnSpLocks/>
          </p:cNvCxnSpPr>
          <p:nvPr/>
        </p:nvCxnSpPr>
        <p:spPr>
          <a:xfrm>
            <a:off x="7741327" y="3855313"/>
            <a:ext cx="146111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15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8E7-7380-4259-90AF-BE34955B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new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299F-6E4D-4F50-A80E-E268A646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 to Europe!</a:t>
            </a:r>
          </a:p>
          <a:p>
            <a:r>
              <a:rPr lang="en-US" dirty="0"/>
              <a:t>Have fun – create something that would allow us to predict a fun vacation for you </a:t>
            </a:r>
          </a:p>
          <a:p>
            <a:r>
              <a:rPr lang="en-US" dirty="0"/>
              <a:t>Use multiple features as input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State</a:t>
            </a:r>
          </a:p>
          <a:p>
            <a:r>
              <a:rPr lang="en-US" dirty="0"/>
              <a:t>Use ML algorithm to predict your ideal destination! – based on less features, but still predicting!</a:t>
            </a:r>
          </a:p>
        </p:txBody>
      </p:sp>
    </p:spTree>
    <p:extLst>
      <p:ext uri="{BB962C8B-B14F-4D97-AF65-F5344CB8AC3E}">
        <p14:creationId xmlns:p14="http://schemas.microsoft.com/office/powerpoint/2010/main" val="279196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C6A-6345-4BAB-8D24-2C9E776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680657-DBB0-462F-BF94-7C64D5F15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89512"/>
              </p:ext>
            </p:extLst>
          </p:nvPr>
        </p:nvGraphicFramePr>
        <p:xfrm>
          <a:off x="124288" y="2672178"/>
          <a:ext cx="11833934" cy="3347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8A0B4BA-8486-4FC2-9290-3D8AC2133568}"/>
              </a:ext>
            </a:extLst>
          </p:cNvPr>
          <p:cNvGrpSpPr/>
          <p:nvPr/>
        </p:nvGrpSpPr>
        <p:grpSpPr>
          <a:xfrm>
            <a:off x="124288" y="5129814"/>
            <a:ext cx="1253346" cy="1339048"/>
            <a:chOff x="2148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4E68D0B-524F-458B-BA1C-8F0EAFF827D1}"/>
                </a:ext>
              </a:extLst>
            </p:cNvPr>
            <p:cNvSpPr/>
            <p:nvPr/>
          </p:nvSpPr>
          <p:spPr>
            <a:xfrm>
              <a:off x="2148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81741CCD-67DC-47C9-8209-ABF54766D6EC}"/>
                </a:ext>
              </a:extLst>
            </p:cNvPr>
            <p:cNvSpPr txBox="1"/>
            <p:nvPr/>
          </p:nvSpPr>
          <p:spPr>
            <a:xfrm>
              <a:off x="63331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Where would your ideal destination be? Predicting it with 3 Variables: Sex, State, Age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773D1-AC8F-4D92-A834-6FA5D1ADCBD5}"/>
              </a:ext>
            </a:extLst>
          </p:cNvPr>
          <p:cNvGrpSpPr/>
          <p:nvPr/>
        </p:nvGrpSpPr>
        <p:grpSpPr>
          <a:xfrm>
            <a:off x="1446325" y="5129814"/>
            <a:ext cx="1253346" cy="1339048"/>
            <a:chOff x="1324185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A61C946-6134-4FD9-992C-9DAA2ADF388F}"/>
                </a:ext>
              </a:extLst>
            </p:cNvPr>
            <p:cNvSpPr/>
            <p:nvPr/>
          </p:nvSpPr>
          <p:spPr>
            <a:xfrm>
              <a:off x="1324185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68124377-8F9E-44B7-A8C5-81CAD654532B}"/>
                </a:ext>
              </a:extLst>
            </p:cNvPr>
            <p:cNvSpPr txBox="1"/>
            <p:nvPr/>
          </p:nvSpPr>
          <p:spPr>
            <a:xfrm>
              <a:off x="1385368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strike="sngStrike" kern="1200" dirty="0"/>
                <a:t>AirBnb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strike="sngStrike" dirty="0"/>
                <a:t>Yelp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strike="sngStrike" kern="1200" dirty="0" err="1"/>
                <a:t>Tripa</a:t>
              </a:r>
              <a:r>
                <a:rPr lang="en-US" sz="900" strike="sngStrike" dirty="0" err="1"/>
                <a:t>dvisor</a:t>
              </a:r>
              <a:endParaRPr lang="en-US" sz="900" strike="sngStrike" dirty="0"/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strike="sngStrike" kern="1200" dirty="0"/>
                <a:t>Booking.com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MTP!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873017-3CA0-44B3-8BF1-A0BE4C9707C7}"/>
              </a:ext>
            </a:extLst>
          </p:cNvPr>
          <p:cNvGrpSpPr/>
          <p:nvPr/>
        </p:nvGrpSpPr>
        <p:grpSpPr>
          <a:xfrm>
            <a:off x="2768361" y="5129814"/>
            <a:ext cx="1253346" cy="1339048"/>
            <a:chOff x="2646221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8767945-8784-4065-A16A-0757AF4D366E}"/>
                </a:ext>
              </a:extLst>
            </p:cNvPr>
            <p:cNvSpPr/>
            <p:nvPr/>
          </p:nvSpPr>
          <p:spPr>
            <a:xfrm>
              <a:off x="2646221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B760A3A0-351A-43A7-BBF3-BE864C237F5F}"/>
                </a:ext>
              </a:extLst>
            </p:cNvPr>
            <p:cNvSpPr txBox="1"/>
            <p:nvPr/>
          </p:nvSpPr>
          <p:spPr>
            <a:xfrm>
              <a:off x="2707404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b="1" dirty="0"/>
                <a:t>Divide and conquer</a:t>
              </a:r>
            </a:p>
            <a:p>
              <a:pPr marL="228600" lvl="0" indent="-22860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800" dirty="0"/>
                <a:t>Get the Data</a:t>
              </a:r>
            </a:p>
            <a:p>
              <a:pPr marL="228600" lvl="0" indent="-22860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800" kern="1200" dirty="0"/>
                <a:t>Train a ML model</a:t>
              </a:r>
            </a:p>
            <a:p>
              <a:pPr marL="228600" lvl="0" indent="-22860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800" dirty="0"/>
                <a:t>Create Website/app</a:t>
              </a:r>
            </a:p>
            <a:p>
              <a:pPr marL="228600" lvl="0" indent="-22860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800" dirty="0"/>
                <a:t>Save people’s input in SQL</a:t>
              </a:r>
            </a:p>
            <a:p>
              <a:pPr marL="228600" lvl="0" indent="-22860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AutoNum type="arabicPeriod"/>
              </a:pPr>
              <a:r>
                <a:rPr lang="en-US" sz="800" dirty="0"/>
                <a:t>Pull everything together</a:t>
              </a:r>
              <a:endParaRPr lang="en-US" sz="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942B71-7807-419C-8718-021C90F5ED71}"/>
              </a:ext>
            </a:extLst>
          </p:cNvPr>
          <p:cNvGrpSpPr/>
          <p:nvPr/>
        </p:nvGrpSpPr>
        <p:grpSpPr>
          <a:xfrm>
            <a:off x="4090397" y="5129814"/>
            <a:ext cx="1253346" cy="1339048"/>
            <a:chOff x="3968257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BFB28AF-0182-409C-9404-5E3DB779F470}"/>
                </a:ext>
              </a:extLst>
            </p:cNvPr>
            <p:cNvSpPr/>
            <p:nvPr/>
          </p:nvSpPr>
          <p:spPr>
            <a:xfrm>
              <a:off x="3968257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: Rounded Corners 10">
              <a:extLst>
                <a:ext uri="{FF2B5EF4-FFF2-40B4-BE49-F238E27FC236}">
                  <a16:creationId xmlns:a16="http://schemas.microsoft.com/office/drawing/2014/main" id="{3D01E895-5FD3-4410-8BC8-ADEE1859406F}"/>
                </a:ext>
              </a:extLst>
            </p:cNvPr>
            <p:cNvSpPr txBox="1"/>
            <p:nvPr/>
          </p:nvSpPr>
          <p:spPr>
            <a:xfrm>
              <a:off x="4029440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Scraoe</a:t>
              </a:r>
              <a:r>
                <a:rPr lang="en-US" sz="900" kern="1200" dirty="0"/>
                <a:t> data from MTP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Scrape data from other places</a:t>
              </a:r>
              <a:endParaRPr lang="en-US" sz="900" kern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728AF6-3B63-4176-AB9F-19A1FF79FE58}"/>
              </a:ext>
            </a:extLst>
          </p:cNvPr>
          <p:cNvGrpSpPr/>
          <p:nvPr/>
        </p:nvGrpSpPr>
        <p:grpSpPr>
          <a:xfrm>
            <a:off x="5412433" y="5129814"/>
            <a:ext cx="1253346" cy="1339048"/>
            <a:chOff x="5290293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9531290-83D2-40DB-8D1F-2A3690D37EC0}"/>
                </a:ext>
              </a:extLst>
            </p:cNvPr>
            <p:cNvSpPr/>
            <p:nvPr/>
          </p:nvSpPr>
          <p:spPr>
            <a:xfrm>
              <a:off x="5290293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12">
              <a:extLst>
                <a:ext uri="{FF2B5EF4-FFF2-40B4-BE49-F238E27FC236}">
                  <a16:creationId xmlns:a16="http://schemas.microsoft.com/office/drawing/2014/main" id="{96AC74D6-2E77-4DAD-A2F8-4EAFA80BBA68}"/>
                </a:ext>
              </a:extLst>
            </p:cNvPr>
            <p:cNvSpPr txBox="1"/>
            <p:nvPr/>
          </p:nvSpPr>
          <p:spPr>
            <a:xfrm>
              <a:off x="5351476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scrape the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6E95F-B80F-427A-9B97-AD4452BE0CDC}"/>
              </a:ext>
            </a:extLst>
          </p:cNvPr>
          <p:cNvGrpSpPr/>
          <p:nvPr/>
        </p:nvGrpSpPr>
        <p:grpSpPr>
          <a:xfrm>
            <a:off x="6734469" y="5129814"/>
            <a:ext cx="1253346" cy="1339048"/>
            <a:chOff x="6612329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6E1F12-4BA8-4290-A3CE-B36C27479B68}"/>
                </a:ext>
              </a:extLst>
            </p:cNvPr>
            <p:cNvSpPr/>
            <p:nvPr/>
          </p:nvSpPr>
          <p:spPr>
            <a:xfrm>
              <a:off x="6612329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14">
              <a:extLst>
                <a:ext uri="{FF2B5EF4-FFF2-40B4-BE49-F238E27FC236}">
                  <a16:creationId xmlns:a16="http://schemas.microsoft.com/office/drawing/2014/main" id="{456B220D-4F70-4016-BDEA-BAC8B04F1FFD}"/>
                </a:ext>
              </a:extLst>
            </p:cNvPr>
            <p:cNvSpPr txBox="1"/>
            <p:nvPr/>
          </p:nvSpPr>
          <p:spPr>
            <a:xfrm>
              <a:off x="6673512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Sometimes small data is big data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20E08-64C8-43A4-8675-949CB58B0046}"/>
              </a:ext>
            </a:extLst>
          </p:cNvPr>
          <p:cNvGrpSpPr/>
          <p:nvPr/>
        </p:nvGrpSpPr>
        <p:grpSpPr>
          <a:xfrm>
            <a:off x="8056505" y="5129814"/>
            <a:ext cx="1253346" cy="1339048"/>
            <a:chOff x="7934365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28C8D4B-7D30-4A7F-A227-CDA011BF09E1}"/>
                </a:ext>
              </a:extLst>
            </p:cNvPr>
            <p:cNvSpPr/>
            <p:nvPr/>
          </p:nvSpPr>
          <p:spPr>
            <a:xfrm>
              <a:off x="7934365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6">
              <a:extLst>
                <a:ext uri="{FF2B5EF4-FFF2-40B4-BE49-F238E27FC236}">
                  <a16:creationId xmlns:a16="http://schemas.microsoft.com/office/drawing/2014/main" id="{F6C63657-729F-4CFF-BA2D-078ED687170D}"/>
                </a:ext>
              </a:extLst>
            </p:cNvPr>
            <p:cNvSpPr txBox="1"/>
            <p:nvPr/>
          </p:nvSpPr>
          <p:spPr>
            <a:xfrm>
              <a:off x="7995548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Most common countries to go to: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United Kingdom, Spain, France, </a:t>
              </a:r>
              <a:r>
                <a:rPr lang="en-US" sz="900" dirty="0" err="1"/>
                <a:t>Itlay</a:t>
              </a:r>
              <a:r>
                <a:rPr lang="en-US" sz="900" dirty="0"/>
                <a:t>.</a:t>
              </a:r>
              <a:endParaRPr lang="en-US" sz="9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FAE837-034C-41F4-BE92-EDD067677EA4}"/>
              </a:ext>
            </a:extLst>
          </p:cNvPr>
          <p:cNvGrpSpPr/>
          <p:nvPr/>
        </p:nvGrpSpPr>
        <p:grpSpPr>
          <a:xfrm>
            <a:off x="9378542" y="5129814"/>
            <a:ext cx="1253346" cy="1339048"/>
            <a:chOff x="9256402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B5D5094-D256-4AAA-9BD0-B90C0F4EC5D0}"/>
                </a:ext>
              </a:extLst>
            </p:cNvPr>
            <p:cNvSpPr/>
            <p:nvPr/>
          </p:nvSpPr>
          <p:spPr>
            <a:xfrm>
              <a:off x="9256402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18">
              <a:extLst>
                <a:ext uri="{FF2B5EF4-FFF2-40B4-BE49-F238E27FC236}">
                  <a16:creationId xmlns:a16="http://schemas.microsoft.com/office/drawing/2014/main" id="{46D4A2AB-B6BD-4F64-A6AD-956AC6471537}"/>
                </a:ext>
              </a:extLst>
            </p:cNvPr>
            <p:cNvSpPr txBox="1"/>
            <p:nvPr/>
          </p:nvSpPr>
          <p:spPr>
            <a:xfrm>
              <a:off x="9317585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Not Enough data.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dirty="0"/>
                <a:t>No dataset big enough with our features. 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429 server</a:t>
              </a:r>
            </a:p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CF75D-F0C4-41B5-AF25-3D2EE39FAAF6}"/>
              </a:ext>
            </a:extLst>
          </p:cNvPr>
          <p:cNvGrpSpPr/>
          <p:nvPr/>
        </p:nvGrpSpPr>
        <p:grpSpPr>
          <a:xfrm>
            <a:off x="10700578" y="5129814"/>
            <a:ext cx="1253346" cy="1339048"/>
            <a:chOff x="10578438" y="1004286"/>
            <a:chExt cx="1253346" cy="13390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B00964-0B31-43F8-BA72-9E30A306CB71}"/>
                </a:ext>
              </a:extLst>
            </p:cNvPr>
            <p:cNvSpPr/>
            <p:nvPr/>
          </p:nvSpPr>
          <p:spPr>
            <a:xfrm>
              <a:off x="10578438" y="1004286"/>
              <a:ext cx="1253346" cy="133904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31E6E153-94FD-46EC-9AEB-76DF4059825D}"/>
                </a:ext>
              </a:extLst>
            </p:cNvPr>
            <p:cNvSpPr txBox="1"/>
            <p:nvPr/>
          </p:nvSpPr>
          <p:spPr>
            <a:xfrm>
              <a:off x="10639621" y="1065469"/>
              <a:ext cx="1130980" cy="12166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You should go to…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93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CB6A-73FB-4336-BBAF-7106CD1D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9A26-4325-4D31-8CFC-AF1E90F8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Webpages don’t like you scraping their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you can get around it using </a:t>
            </a:r>
            <a:r>
              <a:rPr lang="en-US" dirty="0" err="1"/>
              <a:t>time.sleep</a:t>
            </a:r>
            <a:r>
              <a:rPr lang="en-US" dirty="0"/>
              <a:t>()!</a:t>
            </a:r>
          </a:p>
          <a:p>
            <a:r>
              <a:rPr lang="en-US" dirty="0"/>
              <a:t>Also, people don’t post as much as we would like to: 8140 users in the webpage only posted about ~1500 posts and of those only 40 went and posted about Europe!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AA95F-5815-45F5-A5FB-C775CDAC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87"/>
          <a:stretch/>
        </p:blipFill>
        <p:spPr>
          <a:xfrm>
            <a:off x="7968448" y="2603500"/>
            <a:ext cx="2396529" cy="17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6C0E-3F42-41C6-B760-FEA432C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827B-0EF9-495F-9A74-F7DC28AB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map will show you</a:t>
            </a:r>
          </a:p>
          <a:p>
            <a:pPr marL="0" indent="0">
              <a:buNone/>
            </a:pPr>
            <a:r>
              <a:rPr lang="en-US" dirty="0"/>
              <a:t>Where you should go and </a:t>
            </a:r>
          </a:p>
          <a:p>
            <a:pPr marL="0" indent="0">
              <a:buNone/>
            </a:pPr>
            <a:r>
              <a:rPr lang="en-US" dirty="0"/>
              <a:t>Also give you some fun trivia</a:t>
            </a:r>
          </a:p>
          <a:p>
            <a:pPr marL="0" indent="0">
              <a:buNone/>
            </a:pPr>
            <a:r>
              <a:rPr lang="en-US" dirty="0"/>
              <a:t>From that place!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F6247-415C-4136-8ABB-D73C3DE5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40" y="2506438"/>
            <a:ext cx="7197732" cy="36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3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49C-4ACD-49F4-A0D0-17FB39EA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63B0-94D7-4CF6-8643-3C73FE2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tried a couple of ML algorithms:</a:t>
            </a:r>
          </a:p>
          <a:p>
            <a:r>
              <a:rPr lang="en-US" dirty="0"/>
              <a:t>Decision tree classifier with mock data; Score: 0.16</a:t>
            </a:r>
          </a:p>
          <a:p>
            <a:pPr lvl="1"/>
            <a:r>
              <a:rPr lang="en-US" dirty="0"/>
              <a:t>Turns out only labeling will make your decision tree classifier very bad (you need one-hot encoding)</a:t>
            </a:r>
          </a:p>
          <a:p>
            <a:r>
              <a:rPr lang="en-US" dirty="0"/>
              <a:t>Random Forest (With real data ~n=40); Score: 0.95</a:t>
            </a:r>
          </a:p>
          <a:p>
            <a:pPr lvl="1"/>
            <a:r>
              <a:rPr lang="en-US" dirty="0"/>
              <a:t>Great score! But also, because it only had 40 data points, we had the ability to predict based upon only 19 states</a:t>
            </a:r>
          </a:p>
          <a:p>
            <a:r>
              <a:rPr lang="en-US" dirty="0"/>
              <a:t>Random Forest combining real data and mock data; Score: 0.68</a:t>
            </a:r>
          </a:p>
          <a:p>
            <a:pPr lvl="1"/>
            <a:r>
              <a:rPr lang="en-US" dirty="0"/>
              <a:t>Once we created a probability distribution function on where people would go and joined that with our real and mock data, our model could predict where anyone would go!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2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851</TotalTime>
  <Words>551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Final Project – Go to Europe!</vt:lpstr>
      <vt:lpstr>What tools did we use?</vt:lpstr>
      <vt:lpstr>Our Original Purpose</vt:lpstr>
      <vt:lpstr>Our obstacles</vt:lpstr>
      <vt:lpstr>Our new Purpose</vt:lpstr>
      <vt:lpstr>Our process</vt:lpstr>
      <vt:lpstr>Results – Data scraping</vt:lpstr>
      <vt:lpstr>Results - Map</vt:lpstr>
      <vt:lpstr>Results – ML Algorithm</vt:lpstr>
      <vt:lpstr>Result – SQL data base</vt:lpstr>
      <vt:lpstr>Results - APP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Go to Europe!</dc:title>
  <dc:creator>Mauricio Perez</dc:creator>
  <cp:lastModifiedBy>Mauricio Perez</cp:lastModifiedBy>
  <cp:revision>8</cp:revision>
  <dcterms:created xsi:type="dcterms:W3CDTF">2019-04-05T02:04:53Z</dcterms:created>
  <dcterms:modified xsi:type="dcterms:W3CDTF">2019-04-06T16:33:43Z</dcterms:modified>
</cp:coreProperties>
</file>