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1322D21-A4DA-49C1-AB5B-05F496A7AC7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8800-2E1A-4A65-9676-FBD45826DFF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3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22D21-A4DA-49C1-AB5B-05F496A7AC7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8800-2E1A-4A65-9676-FBD45826DFF0}" type="slidenum">
              <a:rPr lang="en-US" smtClean="0"/>
              <a:t>‹#›</a:t>
            </a:fld>
            <a:endParaRPr lang="en-US"/>
          </a:p>
        </p:txBody>
      </p:sp>
    </p:spTree>
    <p:extLst>
      <p:ext uri="{BB962C8B-B14F-4D97-AF65-F5344CB8AC3E}">
        <p14:creationId xmlns:p14="http://schemas.microsoft.com/office/powerpoint/2010/main" val="399117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22D21-A4DA-49C1-AB5B-05F496A7AC7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8800-2E1A-4A65-9676-FBD45826DFF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93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22D21-A4DA-49C1-AB5B-05F496A7AC7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8800-2E1A-4A65-9676-FBD45826DFF0}" type="slidenum">
              <a:rPr lang="en-US" smtClean="0"/>
              <a:t>‹#›</a:t>
            </a:fld>
            <a:endParaRPr lang="en-US"/>
          </a:p>
        </p:txBody>
      </p:sp>
    </p:spTree>
    <p:extLst>
      <p:ext uri="{BB962C8B-B14F-4D97-AF65-F5344CB8AC3E}">
        <p14:creationId xmlns:p14="http://schemas.microsoft.com/office/powerpoint/2010/main" val="300093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22D21-A4DA-49C1-AB5B-05F496A7AC74}"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908800-2E1A-4A65-9676-FBD45826DFF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84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322D21-A4DA-49C1-AB5B-05F496A7AC74}"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8800-2E1A-4A65-9676-FBD45826DFF0}" type="slidenum">
              <a:rPr lang="en-US" smtClean="0"/>
              <a:t>‹#›</a:t>
            </a:fld>
            <a:endParaRPr lang="en-US"/>
          </a:p>
        </p:txBody>
      </p:sp>
    </p:spTree>
    <p:extLst>
      <p:ext uri="{BB962C8B-B14F-4D97-AF65-F5344CB8AC3E}">
        <p14:creationId xmlns:p14="http://schemas.microsoft.com/office/powerpoint/2010/main" val="45027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22D21-A4DA-49C1-AB5B-05F496A7AC74}"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908800-2E1A-4A65-9676-FBD45826DFF0}" type="slidenum">
              <a:rPr lang="en-US" smtClean="0"/>
              <a:t>‹#›</a:t>
            </a:fld>
            <a:endParaRPr lang="en-US"/>
          </a:p>
        </p:txBody>
      </p:sp>
    </p:spTree>
    <p:extLst>
      <p:ext uri="{BB962C8B-B14F-4D97-AF65-F5344CB8AC3E}">
        <p14:creationId xmlns:p14="http://schemas.microsoft.com/office/powerpoint/2010/main" val="154224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322D21-A4DA-49C1-AB5B-05F496A7AC74}"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908800-2E1A-4A65-9676-FBD45826DFF0}" type="slidenum">
              <a:rPr lang="en-US" smtClean="0"/>
              <a:t>‹#›</a:t>
            </a:fld>
            <a:endParaRPr lang="en-US"/>
          </a:p>
        </p:txBody>
      </p:sp>
    </p:spTree>
    <p:extLst>
      <p:ext uri="{BB962C8B-B14F-4D97-AF65-F5344CB8AC3E}">
        <p14:creationId xmlns:p14="http://schemas.microsoft.com/office/powerpoint/2010/main" val="23419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22D21-A4DA-49C1-AB5B-05F496A7AC74}"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908800-2E1A-4A65-9676-FBD45826DFF0}" type="slidenum">
              <a:rPr lang="en-US" smtClean="0"/>
              <a:t>‹#›</a:t>
            </a:fld>
            <a:endParaRPr lang="en-US"/>
          </a:p>
        </p:txBody>
      </p:sp>
    </p:spTree>
    <p:extLst>
      <p:ext uri="{BB962C8B-B14F-4D97-AF65-F5344CB8AC3E}">
        <p14:creationId xmlns:p14="http://schemas.microsoft.com/office/powerpoint/2010/main" val="14900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22D21-A4DA-49C1-AB5B-05F496A7AC74}"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8800-2E1A-4A65-9676-FBD45826DFF0}" type="slidenum">
              <a:rPr lang="en-US" smtClean="0"/>
              <a:t>‹#›</a:t>
            </a:fld>
            <a:endParaRPr lang="en-US"/>
          </a:p>
        </p:txBody>
      </p:sp>
    </p:spTree>
    <p:extLst>
      <p:ext uri="{BB962C8B-B14F-4D97-AF65-F5344CB8AC3E}">
        <p14:creationId xmlns:p14="http://schemas.microsoft.com/office/powerpoint/2010/main" val="28827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322D21-A4DA-49C1-AB5B-05F496A7AC74}"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908800-2E1A-4A65-9676-FBD45826DFF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56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322D21-A4DA-49C1-AB5B-05F496A7AC74}" type="datetimeFigureOut">
              <a:rPr lang="en-US" smtClean="0"/>
              <a:t>12/14/2023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908800-2E1A-4A65-9676-FBD45826DFF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3946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E800-7CDA-8DA6-2544-CC571D72A9DF}"/>
              </a:ext>
            </a:extLst>
          </p:cNvPr>
          <p:cNvSpPr>
            <a:spLocks noGrp="1"/>
          </p:cNvSpPr>
          <p:nvPr>
            <p:ph type="title"/>
          </p:nvPr>
        </p:nvSpPr>
        <p:spPr/>
        <p:txBody>
          <a:bodyPr/>
          <a:lstStyle/>
          <a:p>
            <a:pPr algn="ctr"/>
            <a:r>
              <a:rPr lang="en-US" b="1" dirty="0">
                <a:latin typeface="Arial Black" panose="020B0A04020102020204" pitchFamily="34" charset="0"/>
              </a:rPr>
              <a:t>Presentation of</a:t>
            </a:r>
            <a:br>
              <a:rPr lang="en-US" b="1" dirty="0">
                <a:latin typeface="Arial Black" panose="020B0A04020102020204" pitchFamily="34" charset="0"/>
              </a:rPr>
            </a:br>
            <a:r>
              <a:rPr lang="en-US" b="1" dirty="0">
                <a:latin typeface="Arial Black" panose="020B0A04020102020204" pitchFamily="34" charset="0"/>
              </a:rPr>
              <a:t>Major Project </a:t>
            </a:r>
          </a:p>
        </p:txBody>
      </p:sp>
      <p:sp>
        <p:nvSpPr>
          <p:cNvPr id="3" name="Content Placeholder 2">
            <a:extLst>
              <a:ext uri="{FF2B5EF4-FFF2-40B4-BE49-F238E27FC236}">
                <a16:creationId xmlns:a16="http://schemas.microsoft.com/office/drawing/2014/main" id="{99D1DA6B-041A-52B5-0F2B-D427FD0F8D0C}"/>
              </a:ext>
            </a:extLst>
          </p:cNvPr>
          <p:cNvSpPr>
            <a:spLocks noGrp="1"/>
          </p:cNvSpPr>
          <p:nvPr>
            <p:ph idx="1"/>
          </p:nvPr>
        </p:nvSpPr>
        <p:spPr>
          <a:xfrm>
            <a:off x="838200" y="1690688"/>
            <a:ext cx="10515600" cy="5008286"/>
          </a:xfrm>
        </p:spPr>
        <p:txBody>
          <a:bodyPr>
            <a:normAutofit lnSpcReduction="10000"/>
          </a:bodyPr>
          <a:lstStyle/>
          <a:p>
            <a:pPr marL="0" indent="0" algn="ctr">
              <a:buNone/>
            </a:pPr>
            <a:endParaRPr lang="en-US" dirty="0"/>
          </a:p>
          <a:p>
            <a:pPr marL="0" indent="0" algn="ctr">
              <a:buNone/>
            </a:pPr>
            <a:r>
              <a:rPr lang="en-US" dirty="0"/>
              <a:t>On </a:t>
            </a:r>
          </a:p>
          <a:p>
            <a:pPr marL="0" indent="0" algn="ctr">
              <a:buNone/>
            </a:pPr>
            <a:r>
              <a:rPr lang="en-US" dirty="0"/>
              <a:t>“BCA NOTES SHARING WEB APP”</a:t>
            </a:r>
          </a:p>
          <a:p>
            <a:pPr marL="0" indent="0" algn="ctr">
              <a:buNone/>
            </a:pPr>
            <a:r>
              <a:rPr lang="en-US" dirty="0"/>
              <a:t>Bachelor of Computer Application</a:t>
            </a:r>
          </a:p>
          <a:p>
            <a:pPr marL="0" indent="0" algn="ctr">
              <a:buNone/>
            </a:pPr>
            <a:r>
              <a:rPr lang="en-US" dirty="0"/>
              <a:t>With AI and ML (5</a:t>
            </a:r>
            <a:r>
              <a:rPr lang="en-US" baseline="30000" dirty="0"/>
              <a:t>TH</a:t>
            </a:r>
            <a:r>
              <a:rPr lang="en-US" dirty="0"/>
              <a:t> Semester)</a:t>
            </a:r>
          </a:p>
          <a:p>
            <a:pPr marL="0" indent="0" algn="ctr">
              <a:buNone/>
            </a:pPr>
            <a:endParaRPr lang="en-US" dirty="0"/>
          </a:p>
          <a:p>
            <a:pPr marL="0" indent="0" algn="ctr">
              <a:buNone/>
            </a:pPr>
            <a:endParaRPr lang="en-US" dirty="0"/>
          </a:p>
          <a:p>
            <a:pPr marL="0" indent="0" algn="ctr">
              <a:buNone/>
            </a:pPr>
            <a:endParaRPr lang="en-US" dirty="0"/>
          </a:p>
          <a:p>
            <a:pPr marL="0" indent="0">
              <a:buNone/>
            </a:pPr>
            <a:endParaRPr lang="en-US" dirty="0"/>
          </a:p>
          <a:p>
            <a:pPr marL="0" indent="0">
              <a:buNone/>
            </a:pPr>
            <a:r>
              <a:rPr lang="en-US" dirty="0"/>
              <a:t>Under the guidance of                                                                  Submitted by:</a:t>
            </a:r>
          </a:p>
          <a:p>
            <a:pPr marL="0" indent="0">
              <a:buNone/>
            </a:pPr>
            <a:r>
              <a:rPr lang="en-US" dirty="0"/>
              <a:t>Shefali Mam                                                                            Rajeshwar and Shashank</a:t>
            </a:r>
          </a:p>
        </p:txBody>
      </p:sp>
      <p:pic>
        <p:nvPicPr>
          <p:cNvPr id="7" name="Picture 6">
            <a:extLst>
              <a:ext uri="{FF2B5EF4-FFF2-40B4-BE49-F238E27FC236}">
                <a16:creationId xmlns:a16="http://schemas.microsoft.com/office/drawing/2014/main" id="{6C17D6C3-DCE1-EFD5-9002-AEC4D6EA37FC}"/>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861435" y="3802959"/>
            <a:ext cx="4469130" cy="1657350"/>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248074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42E9-3F73-FE40-16D6-793A9DE996C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8740D3E-4DE3-3922-E363-1111FFE02ECA}"/>
              </a:ext>
            </a:extLst>
          </p:cNvPr>
          <p:cNvSpPr>
            <a:spLocks noGrp="1"/>
          </p:cNvSpPr>
          <p:nvPr>
            <p:ph idx="1"/>
          </p:nvPr>
        </p:nvSpPr>
        <p:spPr/>
        <p:txBody>
          <a:bodyPr>
            <a:normAutofit fontScale="85000" lnSpcReduction="10000"/>
          </a:bodyPr>
          <a:lstStyle/>
          <a:p>
            <a:pPr marL="0" marR="0">
              <a:lnSpc>
                <a:spcPct val="200000"/>
              </a:lnSpc>
              <a:spcBef>
                <a:spcPts val="0"/>
              </a:spcBef>
              <a:spcAft>
                <a:spcPts val="600"/>
              </a:spcAft>
            </a:pPr>
            <a:r>
              <a:rPr lang="en-US" sz="1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 the dynamic landscape of higher education, access to quality learning resources plays a pivotal role in shaping the academic journey of students. Recognizing the challenges faced by Bachelor of Computer Applications (BCA) students, our project endeavors to bridge the gap between classroom learning and comprehensive study materials.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6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600"/>
              </a:spcAft>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The "BCA Notes Sharing Web App" is a dedicated platform designed to provide students with free and easily accessible notes for each subject within the BCA curriculum. Our aim is to empower students with a rich repository of educational content that aids in exam preparation, project work, and enhances overall understanding.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295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02D6-8AEC-2A83-5766-B805C3951E10}"/>
              </a:ext>
            </a:extLst>
          </p:cNvPr>
          <p:cNvSpPr>
            <a:spLocks noGrp="1"/>
          </p:cNvSpPr>
          <p:nvPr>
            <p:ph type="title"/>
          </p:nvPr>
        </p:nvSpPr>
        <p:spPr/>
        <p:txBody>
          <a:bodyPr/>
          <a:lstStyle/>
          <a:p>
            <a:r>
              <a:rPr lang="en-IN" sz="44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Features:</a:t>
            </a:r>
            <a:endParaRPr lang="en-US" dirty="0"/>
          </a:p>
        </p:txBody>
      </p:sp>
      <p:sp>
        <p:nvSpPr>
          <p:cNvPr id="3" name="Content Placeholder 2">
            <a:extLst>
              <a:ext uri="{FF2B5EF4-FFF2-40B4-BE49-F238E27FC236}">
                <a16:creationId xmlns:a16="http://schemas.microsoft.com/office/drawing/2014/main" id="{D4C1F29A-B449-821C-69DD-01A92308A9D9}"/>
              </a:ext>
            </a:extLst>
          </p:cNvPr>
          <p:cNvSpPr>
            <a:spLocks noGrp="1"/>
          </p:cNvSpPr>
          <p:nvPr>
            <p:ph idx="1"/>
          </p:nvPr>
        </p:nvSpPr>
        <p:spPr/>
        <p:txBody>
          <a:bodyPr>
            <a:noAutofit/>
          </a:bodyPr>
          <a:lstStyle/>
          <a:p>
            <a:pPr>
              <a:lnSpc>
                <a:spcPct val="200000"/>
              </a:lnSpc>
              <a:spcBef>
                <a:spcPts val="0"/>
              </a:spcBef>
              <a:spcAft>
                <a:spcPts val="600"/>
              </a:spcAft>
            </a:pPr>
            <a:r>
              <a:rPr lang="en-IN" sz="14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4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Subject wise Notes:  </a:t>
            </a:r>
            <a:r>
              <a:rPr lang="en-IN" sz="14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The app boasts a meticulously organized structure where notes are categorized by subject. This ensures that students can effortlessly find and access the materials relevant to their coursework.</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600"/>
              </a:spcAft>
            </a:pPr>
            <a:r>
              <a:rPr lang="en-IN" sz="14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4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User-Friendly Interface:</a:t>
            </a:r>
            <a:r>
              <a:rPr lang="en-IN" sz="14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The design philosophy prioritizes user experience, offering an intuitive interface. Navigating through the app is designed to be a user-friendly experience, promoting ease of use for students of all technical proficiencies.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600"/>
              </a:spcAft>
            </a:pPr>
            <a:r>
              <a:rPr lang="en-IN" sz="14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Free Access: </a:t>
            </a:r>
            <a:r>
              <a:rPr lang="en-IN" sz="14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 core tenet of our project is to eliminate financial barriers to education. All notes provided through the web app are available free of charge, ensuring that every student, regardless of their financial situation, can benefit from the educational resources.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24472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A96A-4C1F-3361-AF43-49FBEC457AF5}"/>
              </a:ext>
            </a:extLst>
          </p:cNvPr>
          <p:cNvSpPr>
            <a:spLocks noGrp="1"/>
          </p:cNvSpPr>
          <p:nvPr>
            <p:ph type="title"/>
          </p:nvPr>
        </p:nvSpPr>
        <p:spPr/>
        <p:txBody>
          <a:bodyPr/>
          <a:lstStyle/>
          <a:p>
            <a:r>
              <a:rPr lang="en-US" dirty="0"/>
              <a:t>Problem Analysis</a:t>
            </a:r>
          </a:p>
        </p:txBody>
      </p:sp>
      <p:sp>
        <p:nvSpPr>
          <p:cNvPr id="3" name="Content Placeholder 2">
            <a:extLst>
              <a:ext uri="{FF2B5EF4-FFF2-40B4-BE49-F238E27FC236}">
                <a16:creationId xmlns:a16="http://schemas.microsoft.com/office/drawing/2014/main" id="{9694C2F1-45F9-EDCA-75B1-32C420DE4C69}"/>
              </a:ext>
            </a:extLst>
          </p:cNvPr>
          <p:cNvSpPr>
            <a:spLocks noGrp="1"/>
          </p:cNvSpPr>
          <p:nvPr>
            <p:ph idx="1"/>
          </p:nvPr>
        </p:nvSpPr>
        <p:spPr/>
        <p:txBody>
          <a:bodyPr>
            <a:normAutofit/>
          </a:bodyPr>
          <a:lstStyle/>
          <a:p>
            <a:r>
              <a:rPr lang="en-IN" sz="3200" kern="100" dirty="0">
                <a:effectLst/>
                <a:latin typeface="Calibri" panose="020F0502020204030204" pitchFamily="34" charset="0"/>
                <a:ea typeface="Calibri" panose="020F0502020204030204" pitchFamily="34" charset="0"/>
                <a:cs typeface="Times New Roman" panose="02020603050405020304" pitchFamily="18" charset="0"/>
              </a:rPr>
              <a:t>The pursuit of a Bachelor's in Computer Applications (BCA) is marked by a rigorous academic curriculum, and students often face challenges in accessing high-quality and centralized study materials. The absence of a unified platform for BCA notes poses a significant obstacle to the seamless learning experience of students.</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200" dirty="0"/>
          </a:p>
        </p:txBody>
      </p:sp>
    </p:spTree>
    <p:extLst>
      <p:ext uri="{BB962C8B-B14F-4D97-AF65-F5344CB8AC3E}">
        <p14:creationId xmlns:p14="http://schemas.microsoft.com/office/powerpoint/2010/main" val="243554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75D1-D1C7-EA08-F314-5B5F06B40549}"/>
              </a:ext>
            </a:extLst>
          </p:cNvPr>
          <p:cNvSpPr>
            <a:spLocks noGrp="1"/>
          </p:cNvSpPr>
          <p:nvPr>
            <p:ph type="title"/>
          </p:nvPr>
        </p:nvSpPr>
        <p:spPr/>
        <p:txBody>
          <a:bodyPr>
            <a:normAutofit/>
          </a:bodyPr>
          <a:lstStyle/>
          <a:p>
            <a:r>
              <a:rPr lang="en-IN" sz="4000" b="1" u="sng" kern="100" dirty="0">
                <a:effectLst/>
                <a:latin typeface="Calibri" panose="020F0502020204030204" pitchFamily="34" charset="0"/>
                <a:ea typeface="Calibri" panose="020F0502020204030204" pitchFamily="34" charset="0"/>
                <a:cs typeface="Times New Roman" panose="02020603050405020304" pitchFamily="18" charset="0"/>
              </a:rPr>
              <a:t>Challenges Faced by BCA Students:</a:t>
            </a:r>
            <a:endParaRPr lang="en-US" sz="4000" dirty="0"/>
          </a:p>
        </p:txBody>
      </p:sp>
      <p:sp>
        <p:nvSpPr>
          <p:cNvPr id="3" name="Content Placeholder 2">
            <a:extLst>
              <a:ext uri="{FF2B5EF4-FFF2-40B4-BE49-F238E27FC236}">
                <a16:creationId xmlns:a16="http://schemas.microsoft.com/office/drawing/2014/main" id="{22918F47-1EAA-3356-E1F8-8BF34A4C1D11}"/>
              </a:ext>
            </a:extLst>
          </p:cNvPr>
          <p:cNvSpPr>
            <a:spLocks noGrp="1"/>
          </p:cNvSpPr>
          <p:nvPr>
            <p:ph idx="1"/>
          </p:nvPr>
        </p:nvSpPr>
        <p:spPr/>
        <p:txBody>
          <a:bodyPr>
            <a:noAutofit/>
          </a:bodyPr>
          <a:lstStyle/>
          <a:p>
            <a:pPr marL="0" marR="0">
              <a:lnSpc>
                <a:spcPct val="250000"/>
              </a:lnSpc>
              <a:spcBef>
                <a:spcPts val="0"/>
              </a:spcBef>
              <a:spcAft>
                <a:spcPts val="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Fragmentation of Resources: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50000"/>
              </a:lnSpc>
              <a:spcBef>
                <a:spcPts val="0"/>
              </a:spcBef>
              <a:spcAft>
                <a:spcPts val="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BCA students currently rely on a myriad of sources for study materials, leading to fragmentation and inconsistency in the quality and coverage of available notes. This fragmentation can result in a time-consuming and often frustrating search for relevant and reliable study materials.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50000"/>
              </a:lnSpc>
              <a:spcBef>
                <a:spcPts val="0"/>
              </a:spcBef>
              <a:spcAft>
                <a:spcPts val="600"/>
              </a:spcAft>
              <a:buNone/>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441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91D9-6392-42B0-F9AB-F8D1ED17BF58}"/>
              </a:ext>
            </a:extLst>
          </p:cNvPr>
          <p:cNvSpPr>
            <a:spLocks noGrp="1"/>
          </p:cNvSpPr>
          <p:nvPr>
            <p:ph type="title"/>
          </p:nvPr>
        </p:nvSpPr>
        <p:spPr>
          <a:xfrm>
            <a:off x="838200" y="-224624"/>
            <a:ext cx="10515600"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085F1F3-D670-47EC-DE8E-3E28AC887570}"/>
              </a:ext>
            </a:extLst>
          </p:cNvPr>
          <p:cNvSpPr>
            <a:spLocks noGrp="1"/>
          </p:cNvSpPr>
          <p:nvPr>
            <p:ph idx="1"/>
          </p:nvPr>
        </p:nvSpPr>
        <p:spPr>
          <a:xfrm>
            <a:off x="838200" y="258417"/>
            <a:ext cx="10515600" cy="5918546"/>
          </a:xfrm>
        </p:spPr>
        <p:txBody>
          <a:bodyPr>
            <a:normAutofit fontScale="62500" lnSpcReduction="20000"/>
          </a:bodyPr>
          <a:lstStyle/>
          <a:p>
            <a:pPr marL="0" marR="0">
              <a:lnSpc>
                <a:spcPct val="250000"/>
              </a:lnSpc>
              <a:spcBef>
                <a:spcPts val="0"/>
              </a:spcBef>
              <a:spcAft>
                <a:spcPts val="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Lack of Centralized Resource: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50000"/>
              </a:lnSpc>
              <a:spcBef>
                <a:spcPts val="0"/>
              </a:spcBef>
              <a:spcAft>
                <a:spcPts val="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The absence of a centralized platform means that students must navigate through various websites, forums, and offline resources to gather notes for their subjects. This lack of centralization not only hampers efficiency but also poses challenges in verifying the authenticity and accuracy of the shared materials.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50000"/>
              </a:lnSpc>
              <a:spcBef>
                <a:spcPts val="0"/>
              </a:spcBef>
              <a:spcAft>
                <a:spcPts val="6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50000"/>
              </a:lnSpc>
              <a:spcBef>
                <a:spcPts val="0"/>
              </a:spcBef>
              <a:spcAft>
                <a:spcPts val="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Accessibility Issues: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50000"/>
              </a:lnSpc>
              <a:spcBef>
                <a:spcPts val="0"/>
              </a:spcBef>
              <a:spcAft>
                <a:spcPts val="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During critical times, such as exams and placements, students require quick and easy access to comprehensive study materials. The current lack of a dedicated platform contributes to delays and difficulties in acquiring the necessary resources promptly.</a:t>
            </a:r>
            <a:endParaRPr lang="en-US" sz="2800" dirty="0"/>
          </a:p>
          <a:p>
            <a:endParaRPr lang="en-US" dirty="0"/>
          </a:p>
        </p:txBody>
      </p:sp>
    </p:spTree>
    <p:extLst>
      <p:ext uri="{BB962C8B-B14F-4D97-AF65-F5344CB8AC3E}">
        <p14:creationId xmlns:p14="http://schemas.microsoft.com/office/powerpoint/2010/main" val="178734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AECD-3218-A6F2-2B95-841BBCA1EE30}"/>
              </a:ext>
            </a:extLst>
          </p:cNvPr>
          <p:cNvSpPr>
            <a:spLocks noGrp="1"/>
          </p:cNvSpPr>
          <p:nvPr>
            <p:ph type="title"/>
          </p:nvPr>
        </p:nvSpPr>
        <p:spPr/>
        <p:txBody>
          <a:bodyPr/>
          <a:lstStyle/>
          <a:p>
            <a:r>
              <a:rPr lang="en-US" dirty="0"/>
              <a:t>Technology Used:</a:t>
            </a:r>
          </a:p>
        </p:txBody>
      </p:sp>
      <p:sp>
        <p:nvSpPr>
          <p:cNvPr id="3" name="Content Placeholder 2">
            <a:extLst>
              <a:ext uri="{FF2B5EF4-FFF2-40B4-BE49-F238E27FC236}">
                <a16:creationId xmlns:a16="http://schemas.microsoft.com/office/drawing/2014/main" id="{E46A6073-D64A-BE95-4209-1A69BB241CD7}"/>
              </a:ext>
            </a:extLst>
          </p:cNvPr>
          <p:cNvSpPr>
            <a:spLocks noGrp="1"/>
          </p:cNvSpPr>
          <p:nvPr>
            <p:ph idx="1"/>
          </p:nvPr>
        </p:nvSpPr>
        <p:spPr/>
        <p:txBody>
          <a:bodyPr>
            <a:noAutofit/>
          </a:bodyPr>
          <a:lstStyle/>
          <a:p>
            <a:pPr marL="0" marR="0">
              <a:lnSpc>
                <a:spcPct val="110000"/>
              </a:lnSpc>
              <a:spcBef>
                <a:spcPts val="0"/>
              </a:spcBef>
              <a:spcAft>
                <a:spcPts val="6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HTML (Hypertext Markup Language):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Role: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HTML forms the backbone of the web app's frontend, defining the structure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2000" kern="100" dirty="0">
                <a:latin typeface="Calibri" panose="020F0502020204030204" pitchFamily="34" charset="0"/>
                <a:ea typeface="Calibri" panose="020F0502020204030204" pitchFamily="34" charset="0"/>
                <a:cs typeface="Times New Roman" panose="02020603050405020304" pitchFamily="18" charset="0"/>
              </a:rPr>
              <a:t>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and layout of content.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0000"/>
              </a:lnSpc>
              <a:spcBef>
                <a:spcPts val="0"/>
              </a:spcBef>
              <a:spcAft>
                <a:spcPts val="6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React: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Role: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React, a declarative and component-based JavaScript library, powers the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dynamic aspects of the frontend.</a:t>
            </a:r>
          </a:p>
          <a:p>
            <a:pPr marL="0" marR="0" indent="0">
              <a:lnSpc>
                <a:spcPct val="110000"/>
              </a:lnSpc>
              <a:spcBef>
                <a:spcPts val="0"/>
              </a:spcBef>
              <a:spcAft>
                <a:spcPts val="600"/>
              </a:spcAft>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React Router DOM:</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Role: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React Router DOM handles client-side routing within the React application.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287254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7E94-38A1-9043-3290-9E72452849D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3DBCD0-221A-B02D-9145-9723ACBBA16C}"/>
              </a:ext>
            </a:extLst>
          </p:cNvPr>
          <p:cNvSpPr>
            <a:spLocks noGrp="1"/>
          </p:cNvSpPr>
          <p:nvPr>
            <p:ph idx="1"/>
          </p:nvPr>
        </p:nvSpPr>
        <p:spPr/>
        <p:txBody>
          <a:bodyPr>
            <a:normAutofit fontScale="92500" lnSpcReduction="10000"/>
          </a:bodyPr>
          <a:lstStyle/>
          <a:p>
            <a:pPr marL="0" marR="0" indent="0">
              <a:lnSpc>
                <a:spcPct val="110000"/>
              </a:lnSpc>
              <a:spcBef>
                <a:spcPts val="0"/>
              </a:spcBef>
              <a:spcAft>
                <a:spcPts val="6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TailwindCSS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Role: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TailwindCSS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utility-first CSS framework, streamlines frontend styling.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Backend Technologies: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Node.js: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Role: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Node.js serves as the runtime environment for server-side JavaScript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execution.</a:t>
            </a:r>
          </a:p>
          <a:p>
            <a:pPr marL="0" marR="0" indent="0">
              <a:lnSpc>
                <a:spcPct val="110000"/>
              </a:lnSpc>
              <a:spcBef>
                <a:spcPts val="0"/>
              </a:spcBef>
              <a:spcAft>
                <a:spcPts val="6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Express.js: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Express.js, a minimalistic and flexible web application framework for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Node.js, streamlines backend development.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0000"/>
              </a:lnSpc>
              <a:spcBef>
                <a:spcPts val="0"/>
              </a:spcBef>
              <a:spcAft>
                <a:spcPts val="6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14379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TotalTime>
  <Words>629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Segoe UI</vt:lpstr>
      <vt:lpstr>Tw Cen MT</vt:lpstr>
      <vt:lpstr>Tw Cen MT Condensed</vt:lpstr>
      <vt:lpstr>Wingdings 3</vt:lpstr>
      <vt:lpstr>Integral</vt:lpstr>
      <vt:lpstr>Presentation of Major Project </vt:lpstr>
      <vt:lpstr>Introduction</vt:lpstr>
      <vt:lpstr>Features:</vt:lpstr>
      <vt:lpstr>Problem Analysis</vt:lpstr>
      <vt:lpstr>Challenges Faced by BCA Students:</vt:lpstr>
      <vt:lpstr>PowerPoint Presentation</vt:lpstr>
      <vt:lpstr>Technology Used: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Major Project </dc:title>
  <dc:creator>Rajeshwar Singh</dc:creator>
  <cp:lastModifiedBy>Rajeshwar Singh</cp:lastModifiedBy>
  <cp:revision>3</cp:revision>
  <dcterms:created xsi:type="dcterms:W3CDTF">2023-12-14T10:43:26Z</dcterms:created>
  <dcterms:modified xsi:type="dcterms:W3CDTF">2023-12-14T11:30:07Z</dcterms:modified>
</cp:coreProperties>
</file>