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79aecc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79aecc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79aecc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79aecc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79aecc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79aec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79aecc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79aecc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f79aec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f79aec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79aecc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79aec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79aecc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79aecc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79aecc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79aecc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f79aecc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f79aecc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79aecc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79aecc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79aecc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79aecc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972700" cy="10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26350" y="52700"/>
            <a:ext cx="9144000" cy="5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Софийски Университет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”Св. Климент Охридски”</a:t>
            </a:r>
            <a:endParaRPr sz="2100"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Извличане на информация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16.12. 2024 г.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Класификатор на фалшиви новини(чрез Spark)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Ради Радев 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8MI3400507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Разпределени Системи и Мобилни технологии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Заключение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Постигнато: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Изградена система за откриване на фалшиви новини.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Подобрени резултати чрез използване на Spark.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Бъдещи подобрения: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Въвеждане на реални времеви прогнози.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Използване на модели като BERT за по-точно разпознаване.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Pyspark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99600" y="0"/>
            <a:ext cx="9044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Декалрация за плагиатство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27150" y="679000"/>
            <a:ext cx="91440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Тази курсова работа е моя работа, като всички изречения, илюстрации и програми от други хора са изрично цитирани.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Тази курсова работа или нейна версия не са представени в друг университет или друга учебна институция.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Разбирам, че ако се установи плагиатство в работата ми ще получа оценка “Слаб”.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Ради Стефчев Радев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/>
              <a:t>Съдържание: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Мотивация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Проблемът с фалшивите новини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Значението на системите за откриване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Предложено решение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Обща информация за детектора за фалшиви новини със Spark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Основни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Преглед на набора от данни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Източник на данни и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Архитектура на системата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Основен работен процес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Ролята на Apache Spark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Основни моменти от реализацията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Предварителна обработка на данни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Извличане на характеристики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Обучение на модела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Резултати и предизвикателства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Основни постигнати показатели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Забележителни предизвикателства и решения</a:t>
            </a:r>
            <a:endParaRPr sz="4600"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4600">
                <a:solidFill>
                  <a:schemeClr val="dk1"/>
                </a:solidFill>
              </a:rPr>
              <a:t>Заключение</a:t>
            </a:r>
            <a:endParaRPr b="1"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Обобщение на решението</a:t>
            </a:r>
            <a:endParaRPr sz="4600">
              <a:solidFill>
                <a:schemeClr val="dk1"/>
              </a:solidFill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600">
                <a:solidFill>
                  <a:schemeClr val="dk1"/>
                </a:solidFill>
              </a:rPr>
              <a:t>Насоки за бъдеща работа</a:t>
            </a:r>
            <a:endParaRPr sz="4600">
              <a:solidFill>
                <a:schemeClr val="dk1"/>
              </a:solidFill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Мотивация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8325" y="112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Липса на критичност на читателите на новини(</a:t>
            </a:r>
            <a:r>
              <a:rPr lang="en-GB"/>
              <a:t>особено</a:t>
            </a:r>
            <a:r>
              <a:rPr lang="en-GB"/>
              <a:t> оналайн)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Фалшивите новини са нарастващ глобален проблем.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Влияят негативно на обществото, демокрацията и доверието.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Предложено решение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Използване на Apache Spark за обработка на големи набори от данни.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Основни характеристики: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Разпределена обработка на данни.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Толерантен към грешки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Лесно скалируем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Може да се използва и за: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Извличане на текстови характеристики чрез NLP.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Обучение и оценка на машинни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Преглед на набора от данни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Примерни източници:</a:t>
            </a: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i="1" lang="en-GB" sz="1500">
                <a:solidFill>
                  <a:schemeClr val="dk1"/>
                </a:solidFill>
              </a:rPr>
              <a:t>LIAR Dataset</a:t>
            </a:r>
            <a:r>
              <a:rPr lang="en-GB" sz="1500">
                <a:solidFill>
                  <a:schemeClr val="dk1"/>
                </a:solidFill>
              </a:rPr>
              <a:t>, Kaggle Fake News Dataset.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https://www.kaggle.com/datasets/emineyetm/fake-news-detection-datasets?resource=download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Основни атрибути: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Заглавие, съдържание, етикет (</a:t>
            </a:r>
            <a:r>
              <a:rPr i="1" lang="en-GB" sz="1500">
                <a:solidFill>
                  <a:schemeClr val="dk1"/>
                </a:solidFill>
              </a:rPr>
              <a:t>истински/фалшиви</a:t>
            </a:r>
            <a:r>
              <a:rPr lang="en-GB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Обем: Над 80000 статии, с разнообразие от теми(около 8 ).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 на системата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Събиране на данни (CSV or Parquet).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Предварителна обработка (премахване на шум, токенизация).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Извличане на характеристики (TF-IDF, Word2Vec).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Обучение на модел (логистична регресия, случайни гори).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Оценка и прогноза.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Контейнеризация и преносимост на прокета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моменти от реализацията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Предварителна обработка: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Премахване на стоп думи и пунктуация.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Токенизация и стеминг.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Характеристики: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TF-IDF (важност на думите).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N-грам модели и анализ на дължината на текста.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Основни моменти от реализацията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57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Spark MLlib: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Логистична регресия за класификация.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Случайни гори за по-сложни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Оценка: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Метрики: Точност, прецизност, F1-скор.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Резултати и предизвикателства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GB" sz="2300">
                <a:solidFill>
                  <a:schemeClr val="dk1"/>
                </a:solidFill>
              </a:rPr>
              <a:t>Резултати</a:t>
            </a:r>
            <a:r>
              <a:rPr lang="en-GB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Постигната точност: 95+%.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Подобрение след оптимизация на данните.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GB" sz="2300">
                <a:solidFill>
                  <a:schemeClr val="dk1"/>
                </a:solidFill>
              </a:rPr>
              <a:t>Предизвикателства</a:t>
            </a:r>
            <a:r>
              <a:rPr lang="en-GB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Балансиране на класовете.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2300">
                <a:solidFill>
                  <a:schemeClr val="dk1"/>
                </a:solidFill>
              </a:rPr>
              <a:t>Мащабируемост на обработката на данни.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