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43</c:v>
                </c:pt>
                <c:pt idx="1">
                  <c:v>37</c:v>
                </c:pt>
                <c:pt idx="2">
                  <c:v>50</c:v>
                </c:pt>
                <c:pt idx="3">
                  <c:v>35</c:v>
                </c:pt>
                <c:pt idx="4">
                  <c:v>45</c:v>
                </c:pt>
                <c:pt idx="5">
                  <c:v>67</c:v>
                </c:pt>
                <c:pt idx="6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00-4B10-B37B-6E49A6337D8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9050">
              <a:solidFill>
                <a:schemeClr val="accent4"/>
              </a:solidFill>
            </a:ln>
          </c:spPr>
          <c:marker>
            <c:symbol val="circle"/>
            <c:size val="5"/>
            <c:spPr>
              <a:solidFill>
                <a:schemeClr val="accent4"/>
              </a:solidFill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24</c:v>
                </c:pt>
                <c:pt idx="1">
                  <c:v>44</c:v>
                </c:pt>
                <c:pt idx="2">
                  <c:v>18</c:v>
                </c:pt>
                <c:pt idx="3">
                  <c:v>28</c:v>
                </c:pt>
                <c:pt idx="4">
                  <c:v>67</c:v>
                </c:pt>
                <c:pt idx="5">
                  <c:v>59</c:v>
                </c:pt>
                <c:pt idx="6">
                  <c:v>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00-4B10-B37B-6E49A6337D8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9050">
              <a:solidFill>
                <a:schemeClr val="accent3"/>
              </a:solidFill>
            </a:ln>
          </c:spPr>
          <c:marker>
            <c:symbol val="circle"/>
            <c:size val="5"/>
            <c:spPr>
              <a:solidFill>
                <a:schemeClr val="accent3"/>
              </a:solidFill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23</c:v>
                </c:pt>
                <c:pt idx="1">
                  <c:v>35</c:v>
                </c:pt>
                <c:pt idx="2">
                  <c:v>30</c:v>
                </c:pt>
                <c:pt idx="3">
                  <c:v>52</c:v>
                </c:pt>
                <c:pt idx="4">
                  <c:v>34</c:v>
                </c:pt>
                <c:pt idx="5">
                  <c:v>40</c:v>
                </c:pt>
                <c:pt idx="6">
                  <c:v>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300-4B10-B37B-6E49A6337D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6420864"/>
        <c:axId val="316422400"/>
      </c:lineChart>
      <c:catAx>
        <c:axId val="3164208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ko-KR"/>
          </a:p>
        </c:txPr>
        <c:crossAx val="316422400"/>
        <c:crosses val="autoZero"/>
        <c:auto val="1"/>
        <c:lblAlgn val="ctr"/>
        <c:lblOffset val="100"/>
        <c:noMultiLvlLbl val="0"/>
      </c:catAx>
      <c:valAx>
        <c:axId val="316422400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ko-KR"/>
          </a:p>
        </c:txPr>
        <c:crossAx val="3164208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0DC-438D-B91D-4F79EE21897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0DC-438D-B91D-4F79EE218975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0DC-438D-B91D-4F79EE2189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249866496"/>
        <c:axId val="249876480"/>
      </c:barChart>
      <c:catAx>
        <c:axId val="24986649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49876480"/>
        <c:crosses val="autoZero"/>
        <c:auto val="1"/>
        <c:lblAlgn val="ctr"/>
        <c:lblOffset val="100"/>
        <c:noMultiLvlLbl val="0"/>
      </c:catAx>
      <c:valAx>
        <c:axId val="249876480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2498664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8C1-4F16-A602-78EA2FCC78A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8C1-4F16-A602-78EA2FCC78AB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8C1-4F16-A602-78EA2FCC78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249866496"/>
        <c:axId val="249876480"/>
      </c:barChart>
      <c:catAx>
        <c:axId val="24986649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49876480"/>
        <c:crosses val="autoZero"/>
        <c:auto val="1"/>
        <c:lblAlgn val="ctr"/>
        <c:lblOffset val="100"/>
        <c:noMultiLvlLbl val="0"/>
      </c:catAx>
      <c:valAx>
        <c:axId val="249876480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2498664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4268" name="그룹 4267">
            <a:extLst>
              <a:ext uri="{FF2B5EF4-FFF2-40B4-BE49-F238E27FC236}">
                <a16:creationId xmlns:a16="http://schemas.microsoft.com/office/drawing/2014/main" id="{73FBC40F-545C-4DD6-BB68-CDFDC3CC04E9}"/>
              </a:ext>
            </a:extLst>
          </p:cNvPr>
          <p:cNvGrpSpPr/>
          <p:nvPr/>
        </p:nvGrpSpPr>
        <p:grpSpPr>
          <a:xfrm>
            <a:off x="6391109" y="1797880"/>
            <a:ext cx="2301878" cy="4272604"/>
            <a:chOff x="9127126" y="1821971"/>
            <a:chExt cx="2301878" cy="4272604"/>
          </a:xfrm>
        </p:grpSpPr>
        <p:sp>
          <p:nvSpPr>
            <p:cNvPr id="4269" name="Rectangle 1">
              <a:extLst>
                <a:ext uri="{FF2B5EF4-FFF2-40B4-BE49-F238E27FC236}">
                  <a16:creationId xmlns:a16="http://schemas.microsoft.com/office/drawing/2014/main" id="{1C7ED253-39C0-4AEE-95B0-F720B60A8F33}"/>
                </a:ext>
              </a:extLst>
            </p:cNvPr>
            <p:cNvSpPr/>
            <p:nvPr/>
          </p:nvSpPr>
          <p:spPr>
            <a:xfrm>
              <a:off x="9127127" y="2387633"/>
              <a:ext cx="2301877" cy="37069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270" name="Rectangle 14">
              <a:extLst>
                <a:ext uri="{FF2B5EF4-FFF2-40B4-BE49-F238E27FC236}">
                  <a16:creationId xmlns:a16="http://schemas.microsoft.com/office/drawing/2014/main" id="{FB8476B4-FB60-4D58-8554-1058B14BA975}"/>
                </a:ext>
              </a:extLst>
            </p:cNvPr>
            <p:cNvSpPr/>
            <p:nvPr/>
          </p:nvSpPr>
          <p:spPr>
            <a:xfrm>
              <a:off x="9127127" y="1821971"/>
              <a:ext cx="2301877" cy="57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271" name="TextBox 4270">
              <a:extLst>
                <a:ext uri="{FF2B5EF4-FFF2-40B4-BE49-F238E27FC236}">
                  <a16:creationId xmlns:a16="http://schemas.microsoft.com/office/drawing/2014/main" id="{80D4E6A4-560A-477E-824B-0B6BF331C8AB}"/>
                </a:ext>
              </a:extLst>
            </p:cNvPr>
            <p:cNvSpPr txBox="1"/>
            <p:nvPr/>
          </p:nvSpPr>
          <p:spPr>
            <a:xfrm>
              <a:off x="9127126" y="1956085"/>
              <a:ext cx="2301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4272" name="Chart 2">
            <a:extLst>
              <a:ext uri="{FF2B5EF4-FFF2-40B4-BE49-F238E27FC236}">
                <a16:creationId xmlns:a16="http://schemas.microsoft.com/office/drawing/2014/main" id="{510661E0-24A0-4E76-B5BB-516CC1BFEC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5286447"/>
              </p:ext>
            </p:extLst>
          </p:nvPr>
        </p:nvGraphicFramePr>
        <p:xfrm>
          <a:off x="727484" y="2124075"/>
          <a:ext cx="5263741" cy="3924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273" name="Text Placeholder 12">
            <a:extLst>
              <a:ext uri="{FF2B5EF4-FFF2-40B4-BE49-F238E27FC236}">
                <a16:creationId xmlns:a16="http://schemas.microsoft.com/office/drawing/2014/main" id="{2F5ACEE3-548A-4325-B516-8661B4FC17C2}"/>
              </a:ext>
            </a:extLst>
          </p:cNvPr>
          <p:cNvSpPr txBox="1">
            <a:spLocks/>
          </p:cNvSpPr>
          <p:nvPr/>
        </p:nvSpPr>
        <p:spPr>
          <a:xfrm>
            <a:off x="1130519" y="1645926"/>
            <a:ext cx="3403381" cy="46653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Simple PowerPoint Presentation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aphicFrame>
        <p:nvGraphicFramePr>
          <p:cNvPr id="4274" name="Chart 5">
            <a:extLst>
              <a:ext uri="{FF2B5EF4-FFF2-40B4-BE49-F238E27FC236}">
                <a16:creationId xmlns:a16="http://schemas.microsoft.com/office/drawing/2014/main" id="{97D2E9FA-10F6-4F93-8C79-CCEB827536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9270409"/>
              </p:ext>
            </p:extLst>
          </p:nvPr>
        </p:nvGraphicFramePr>
        <p:xfrm>
          <a:off x="6478026" y="2447732"/>
          <a:ext cx="1032219" cy="3264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275" name="Chart 5">
            <a:extLst>
              <a:ext uri="{FF2B5EF4-FFF2-40B4-BE49-F238E27FC236}">
                <a16:creationId xmlns:a16="http://schemas.microsoft.com/office/drawing/2014/main" id="{9E6DD30E-23DE-4A07-9879-BF1EB998F3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6289221"/>
              </p:ext>
            </p:extLst>
          </p:nvPr>
        </p:nvGraphicFramePr>
        <p:xfrm>
          <a:off x="7500529" y="2447732"/>
          <a:ext cx="1032219" cy="3264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276" name="TextBox 4275">
            <a:extLst>
              <a:ext uri="{FF2B5EF4-FFF2-40B4-BE49-F238E27FC236}">
                <a16:creationId xmlns:a16="http://schemas.microsoft.com/office/drawing/2014/main" id="{1C99A434-1A80-481F-AEE6-C0DC9BBB05CF}"/>
              </a:ext>
            </a:extLst>
          </p:cNvPr>
          <p:cNvSpPr txBox="1"/>
          <p:nvPr/>
        </p:nvSpPr>
        <p:spPr>
          <a:xfrm>
            <a:off x="6507631" y="5645552"/>
            <a:ext cx="98417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277" name="TextBox 4276">
            <a:extLst>
              <a:ext uri="{FF2B5EF4-FFF2-40B4-BE49-F238E27FC236}">
                <a16:creationId xmlns:a16="http://schemas.microsoft.com/office/drawing/2014/main" id="{CB898533-4ECD-434A-B5AA-BE7F5ACAEF72}"/>
              </a:ext>
            </a:extLst>
          </p:cNvPr>
          <p:cNvSpPr txBox="1"/>
          <p:nvPr/>
        </p:nvSpPr>
        <p:spPr>
          <a:xfrm>
            <a:off x="7570422" y="5645552"/>
            <a:ext cx="98417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278" name="TextBox 14">
            <a:extLst>
              <a:ext uri="{FF2B5EF4-FFF2-40B4-BE49-F238E27FC236}">
                <a16:creationId xmlns:a16="http://schemas.microsoft.com/office/drawing/2014/main" id="{505D9B4C-C90D-4FCC-BA95-1845BB0D32B5}"/>
              </a:ext>
            </a:extLst>
          </p:cNvPr>
          <p:cNvSpPr txBox="1"/>
          <p:nvPr/>
        </p:nvSpPr>
        <p:spPr>
          <a:xfrm>
            <a:off x="7929937" y="4142599"/>
            <a:ext cx="57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35%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79" name="TextBox 14">
            <a:extLst>
              <a:ext uri="{FF2B5EF4-FFF2-40B4-BE49-F238E27FC236}">
                <a16:creationId xmlns:a16="http://schemas.microsoft.com/office/drawing/2014/main" id="{13440C04-9E55-4738-8BA4-01931AC0D69C}"/>
              </a:ext>
            </a:extLst>
          </p:cNvPr>
          <p:cNvSpPr txBox="1"/>
          <p:nvPr/>
        </p:nvSpPr>
        <p:spPr>
          <a:xfrm>
            <a:off x="7563989" y="2442115"/>
            <a:ext cx="57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85%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80" name="TextBox 14">
            <a:extLst>
              <a:ext uri="{FF2B5EF4-FFF2-40B4-BE49-F238E27FC236}">
                <a16:creationId xmlns:a16="http://schemas.microsoft.com/office/drawing/2014/main" id="{B999B1CD-D694-473D-BFDE-2EFA349B40C9}"/>
              </a:ext>
            </a:extLst>
          </p:cNvPr>
          <p:cNvSpPr txBox="1"/>
          <p:nvPr/>
        </p:nvSpPr>
        <p:spPr>
          <a:xfrm>
            <a:off x="6915567" y="2433189"/>
            <a:ext cx="57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80%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81" name="TextBox 14">
            <a:extLst>
              <a:ext uri="{FF2B5EF4-FFF2-40B4-BE49-F238E27FC236}">
                <a16:creationId xmlns:a16="http://schemas.microsoft.com/office/drawing/2014/main" id="{CD32FA4D-01BE-4D99-80C4-62A4C056592C}"/>
              </a:ext>
            </a:extLst>
          </p:cNvPr>
          <p:cNvSpPr txBox="1"/>
          <p:nvPr/>
        </p:nvSpPr>
        <p:spPr>
          <a:xfrm>
            <a:off x="6534633" y="3110471"/>
            <a:ext cx="57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65%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282" name="그룹 4281">
            <a:extLst>
              <a:ext uri="{FF2B5EF4-FFF2-40B4-BE49-F238E27FC236}">
                <a16:creationId xmlns:a16="http://schemas.microsoft.com/office/drawing/2014/main" id="{928922F7-F0B7-4ACD-A9E1-3A5220FF69C8}"/>
              </a:ext>
            </a:extLst>
          </p:cNvPr>
          <p:cNvGrpSpPr/>
          <p:nvPr/>
        </p:nvGrpSpPr>
        <p:grpSpPr>
          <a:xfrm>
            <a:off x="9204579" y="1799276"/>
            <a:ext cx="2301878" cy="4272604"/>
            <a:chOff x="9127126" y="1821971"/>
            <a:chExt cx="2301878" cy="4272604"/>
          </a:xfrm>
        </p:grpSpPr>
        <p:sp>
          <p:nvSpPr>
            <p:cNvPr id="4283" name="Rectangle 1">
              <a:extLst>
                <a:ext uri="{FF2B5EF4-FFF2-40B4-BE49-F238E27FC236}">
                  <a16:creationId xmlns:a16="http://schemas.microsoft.com/office/drawing/2014/main" id="{3D411F63-F014-4626-9956-8EF1B7DB023C}"/>
                </a:ext>
              </a:extLst>
            </p:cNvPr>
            <p:cNvSpPr/>
            <p:nvPr/>
          </p:nvSpPr>
          <p:spPr>
            <a:xfrm>
              <a:off x="9127127" y="2387633"/>
              <a:ext cx="2301877" cy="37069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284" name="Rectangle 14">
              <a:extLst>
                <a:ext uri="{FF2B5EF4-FFF2-40B4-BE49-F238E27FC236}">
                  <a16:creationId xmlns:a16="http://schemas.microsoft.com/office/drawing/2014/main" id="{5B64485F-7006-4EE2-A9C1-CE9A4101D4C3}"/>
                </a:ext>
              </a:extLst>
            </p:cNvPr>
            <p:cNvSpPr/>
            <p:nvPr/>
          </p:nvSpPr>
          <p:spPr>
            <a:xfrm>
              <a:off x="9127127" y="1821971"/>
              <a:ext cx="2301877" cy="57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285" name="TextBox 4284">
              <a:extLst>
                <a:ext uri="{FF2B5EF4-FFF2-40B4-BE49-F238E27FC236}">
                  <a16:creationId xmlns:a16="http://schemas.microsoft.com/office/drawing/2014/main" id="{FDB6CC69-03C4-4DF3-B8FB-85917C3225BA}"/>
                </a:ext>
              </a:extLst>
            </p:cNvPr>
            <p:cNvSpPr txBox="1"/>
            <p:nvPr/>
          </p:nvSpPr>
          <p:spPr>
            <a:xfrm>
              <a:off x="9127126" y="1956085"/>
              <a:ext cx="2301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286" name="그룹 4285">
            <a:extLst>
              <a:ext uri="{FF2B5EF4-FFF2-40B4-BE49-F238E27FC236}">
                <a16:creationId xmlns:a16="http://schemas.microsoft.com/office/drawing/2014/main" id="{37E8762C-C0AF-47F9-B66D-21F390BE7CC2}"/>
              </a:ext>
            </a:extLst>
          </p:cNvPr>
          <p:cNvGrpSpPr/>
          <p:nvPr/>
        </p:nvGrpSpPr>
        <p:grpSpPr>
          <a:xfrm>
            <a:off x="9399733" y="2647289"/>
            <a:ext cx="2036207" cy="870988"/>
            <a:chOff x="9470249" y="2654166"/>
            <a:chExt cx="2923084" cy="870988"/>
          </a:xfrm>
        </p:grpSpPr>
        <p:sp>
          <p:nvSpPr>
            <p:cNvPr id="4287" name="Text Placeholder 12">
              <a:extLst>
                <a:ext uri="{FF2B5EF4-FFF2-40B4-BE49-F238E27FC236}">
                  <a16:creationId xmlns:a16="http://schemas.microsoft.com/office/drawing/2014/main" id="{DC3B9A69-41C7-4771-8A4D-B3B7357CE7F1}"/>
                </a:ext>
              </a:extLst>
            </p:cNvPr>
            <p:cNvSpPr txBox="1">
              <a:spLocks/>
            </p:cNvSpPr>
            <p:nvPr/>
          </p:nvSpPr>
          <p:spPr>
            <a:xfrm>
              <a:off x="9470249" y="2890334"/>
              <a:ext cx="2923084" cy="63482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88" name="Text Placeholder 13">
              <a:extLst>
                <a:ext uri="{FF2B5EF4-FFF2-40B4-BE49-F238E27FC236}">
                  <a16:creationId xmlns:a16="http://schemas.microsoft.com/office/drawing/2014/main" id="{F99F6CB5-B05E-4FB7-B347-8D934D3C3C8C}"/>
                </a:ext>
              </a:extLst>
            </p:cNvPr>
            <p:cNvSpPr txBox="1">
              <a:spLocks/>
            </p:cNvSpPr>
            <p:nvPr/>
          </p:nvSpPr>
          <p:spPr>
            <a:xfrm>
              <a:off x="9470249" y="2654166"/>
              <a:ext cx="2923084" cy="30532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</a:p>
          </p:txBody>
        </p:sp>
      </p:grpSp>
      <p:grpSp>
        <p:nvGrpSpPr>
          <p:cNvPr id="4289" name="그룹 4288">
            <a:extLst>
              <a:ext uri="{FF2B5EF4-FFF2-40B4-BE49-F238E27FC236}">
                <a16:creationId xmlns:a16="http://schemas.microsoft.com/office/drawing/2014/main" id="{42BF5F5E-77EE-4D9F-A86C-A3076B17B50A}"/>
              </a:ext>
            </a:extLst>
          </p:cNvPr>
          <p:cNvGrpSpPr/>
          <p:nvPr/>
        </p:nvGrpSpPr>
        <p:grpSpPr>
          <a:xfrm>
            <a:off x="9399733" y="3772714"/>
            <a:ext cx="2036207" cy="870988"/>
            <a:chOff x="9470249" y="2654166"/>
            <a:chExt cx="2923084" cy="870988"/>
          </a:xfrm>
        </p:grpSpPr>
        <p:sp>
          <p:nvSpPr>
            <p:cNvPr id="4290" name="Text Placeholder 12">
              <a:extLst>
                <a:ext uri="{FF2B5EF4-FFF2-40B4-BE49-F238E27FC236}">
                  <a16:creationId xmlns:a16="http://schemas.microsoft.com/office/drawing/2014/main" id="{954F5E8F-7605-43C3-A2FC-90DED0D14CEC}"/>
                </a:ext>
              </a:extLst>
            </p:cNvPr>
            <p:cNvSpPr txBox="1">
              <a:spLocks/>
            </p:cNvSpPr>
            <p:nvPr/>
          </p:nvSpPr>
          <p:spPr>
            <a:xfrm>
              <a:off x="9470249" y="2890334"/>
              <a:ext cx="2923084" cy="63482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91" name="Text Placeholder 13">
              <a:extLst>
                <a:ext uri="{FF2B5EF4-FFF2-40B4-BE49-F238E27FC236}">
                  <a16:creationId xmlns:a16="http://schemas.microsoft.com/office/drawing/2014/main" id="{E0731B6E-F141-48DE-B9DC-539D03D12A5E}"/>
                </a:ext>
              </a:extLst>
            </p:cNvPr>
            <p:cNvSpPr txBox="1">
              <a:spLocks/>
            </p:cNvSpPr>
            <p:nvPr/>
          </p:nvSpPr>
          <p:spPr>
            <a:xfrm>
              <a:off x="9470249" y="2654166"/>
              <a:ext cx="2923084" cy="30532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</a:p>
          </p:txBody>
        </p:sp>
      </p:grpSp>
      <p:grpSp>
        <p:nvGrpSpPr>
          <p:cNvPr id="4292" name="그룹 4291">
            <a:extLst>
              <a:ext uri="{FF2B5EF4-FFF2-40B4-BE49-F238E27FC236}">
                <a16:creationId xmlns:a16="http://schemas.microsoft.com/office/drawing/2014/main" id="{B3942826-9B5D-457E-A10A-FE7651A8BA3C}"/>
              </a:ext>
            </a:extLst>
          </p:cNvPr>
          <p:cNvGrpSpPr/>
          <p:nvPr/>
        </p:nvGrpSpPr>
        <p:grpSpPr>
          <a:xfrm>
            <a:off x="9399733" y="4898139"/>
            <a:ext cx="2036207" cy="870988"/>
            <a:chOff x="9470249" y="2654166"/>
            <a:chExt cx="2923084" cy="870988"/>
          </a:xfrm>
        </p:grpSpPr>
        <p:sp>
          <p:nvSpPr>
            <p:cNvPr id="4293" name="Text Placeholder 12">
              <a:extLst>
                <a:ext uri="{FF2B5EF4-FFF2-40B4-BE49-F238E27FC236}">
                  <a16:creationId xmlns:a16="http://schemas.microsoft.com/office/drawing/2014/main" id="{2580C86A-CA14-4C44-ACAA-E517C8401DE9}"/>
                </a:ext>
              </a:extLst>
            </p:cNvPr>
            <p:cNvSpPr txBox="1">
              <a:spLocks/>
            </p:cNvSpPr>
            <p:nvPr/>
          </p:nvSpPr>
          <p:spPr>
            <a:xfrm>
              <a:off x="9470249" y="2890334"/>
              <a:ext cx="2923084" cy="63482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94" name="Text Placeholder 13">
              <a:extLst>
                <a:ext uri="{FF2B5EF4-FFF2-40B4-BE49-F238E27FC236}">
                  <a16:creationId xmlns:a16="http://schemas.microsoft.com/office/drawing/2014/main" id="{5F55A1A9-9849-46D1-9580-E1D5E76D6DEB}"/>
                </a:ext>
              </a:extLst>
            </p:cNvPr>
            <p:cNvSpPr txBox="1">
              <a:spLocks/>
            </p:cNvSpPr>
            <p:nvPr/>
          </p:nvSpPr>
          <p:spPr>
            <a:xfrm>
              <a:off x="9470249" y="2654166"/>
              <a:ext cx="2923084" cy="30532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FFFFFF"/>
      </a:hlink>
      <a:folHlink>
        <a:srgbClr val="000000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11334</TotalTime>
  <Words>74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WIN10</cp:lastModifiedBy>
  <cp:revision>92</cp:revision>
  <dcterms:created xsi:type="dcterms:W3CDTF">2018-02-18T19:39:47Z</dcterms:created>
  <dcterms:modified xsi:type="dcterms:W3CDTF">2024-02-21T19:07:21Z</dcterms:modified>
</cp:coreProperties>
</file>