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5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7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3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4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2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7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2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4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95297-C415-44FC-BD3C-ADEF4C5C4CC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F52099-2430-409E-ABCD-D0684AD9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A41-0CB6-97EB-D17F-5CEB8852C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Analysing Amazon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08AF-DE77-6353-3E17-CF387CB4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889" y="3996267"/>
            <a:ext cx="6987645" cy="1388534"/>
          </a:xfrm>
        </p:spPr>
        <p:txBody>
          <a:bodyPr/>
          <a:lstStyle/>
          <a:p>
            <a:r>
              <a:rPr lang="en-US" dirty="0"/>
              <a:t>Submitted By, </a:t>
            </a:r>
          </a:p>
          <a:p>
            <a:r>
              <a:rPr lang="en-US" dirty="0"/>
              <a:t>Sreedevi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1422-01A6-FA63-0F92-B216CD83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>
            <a:noAutofit/>
          </a:bodyPr>
          <a:lstStyle/>
          <a:p>
            <a:r>
              <a:rPr lang="en-IN" sz="66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Trends Analysis</a:t>
            </a:r>
            <a:endParaRPr lang="en-IN" sz="66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5C98-7FEA-1576-67A5-18CC4AB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the analysis of sales trends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analysis at month-wise, year-wise, and yearly-month-wise levels we are plotting graphs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and techniques used for trend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1EE-A366-D1C6-55F6-A9ECB911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and Factors</a:t>
            </a:r>
            <a:endParaRPr lang="en-IN" sz="8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43F6-4363-27EB-3458-43813617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the identified key metrics affecting sales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factors influencing sales performance is the monthly and yearly details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and methods used for metric analysis and factor identification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4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8117-A237-10E3-EAD9-0259982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Meaningful Relationships</a:t>
            </a:r>
            <a:endParaRPr lang="en-IN" sz="8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109D-4ED5-B55E-94D2-1B6F054F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of meaningful relationships between attributes and their impact on sales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Data visualization (e.g., graphs, charts) illustrating relationships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libraries used for visualization and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917812-00A1-F96F-FCB0-02C2CA4C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35" y="689548"/>
            <a:ext cx="9194909" cy="51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B531-83C6-B323-39EE-D2054DDC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0407-D695-D9F5-D67E-D0433B3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542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891D-C7FB-9B8D-449E-EDE3A702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0322"/>
            <a:ext cx="10018713" cy="312420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Sales management has gained importance to meet increasing competition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Brief overview of the increasing competition and the need for improved distribution methods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Importance of sales management in commercial enterprises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Goal: Optimize sales processes to reduce costs and increase profits</a:t>
            </a:r>
          </a:p>
        </p:txBody>
      </p:sp>
    </p:spTree>
    <p:extLst>
      <p:ext uri="{BB962C8B-B14F-4D97-AF65-F5344CB8AC3E}">
        <p14:creationId xmlns:p14="http://schemas.microsoft.com/office/powerpoint/2010/main" val="11669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D11B-2E31-BEE8-621C-720E48C4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7565"/>
            <a:ext cx="10018713" cy="119678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DETAILS OF DATA</a:t>
            </a:r>
            <a:endParaRPr lang="en-IN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CF21-802F-1D77-A8C9-4DEF0DFA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581" y="1434353"/>
            <a:ext cx="10018713" cy="5244353"/>
          </a:xfrm>
        </p:spPr>
        <p:txBody>
          <a:bodyPr>
            <a:normAutofit fontScale="77500" lnSpcReduction="2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 Type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Channel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Priority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Date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ID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 Date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Units Sold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Price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Cost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Cost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Cost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Profit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9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2680-0E09-4DCE-E19E-57E94721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Project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F9F5-A19D-771F-2903-0E48111C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21635"/>
            <a:ext cx="10018713" cy="31242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Briefly explain the project's objectives: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Extract, Transform, Load (ETL) an Amazon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Analyse sales trends on a month-wise, year-wise, and yearly-month-wise basis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Identify key metrics and factors affecting sales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Explore meaningful relationships between attributes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9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90F9-D272-B39F-8B8F-D400115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ETL Process</a:t>
            </a:r>
            <a:endParaRPr lang="en-IN" sz="8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B587-69ED-2A4C-888A-6E460C2E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Extract-Transform-Load (ETL) process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Brief explanation of how ETL is applied to the Amazon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as the chosen programming language for ETL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E52D-E6A9-9713-A191-D7969EB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Dataset Extraction</a:t>
            </a:r>
            <a:r>
              <a:rPr lang="en-IN" sz="8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8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0AAD-1A8B-16A2-F589-85FED9EF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429000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the Amazon dataset used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Source of the dataset and its structure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libraries and tools used for data extraction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DE648-F5FE-6EBB-AB82-44DC6E69E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7" y="3274240"/>
            <a:ext cx="11864793" cy="1145362"/>
          </a:xfrm>
        </p:spPr>
      </p:pic>
    </p:spTree>
    <p:extLst>
      <p:ext uri="{BB962C8B-B14F-4D97-AF65-F5344CB8AC3E}">
        <p14:creationId xmlns:p14="http://schemas.microsoft.com/office/powerpoint/2010/main" val="206052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9DC-50E7-B517-D505-D36595A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73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 and Cleaning</a:t>
            </a:r>
            <a:endParaRPr lang="en-IN" sz="73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5D8-1659-F587-3B8A-3F0239F8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data transformation steps performed on the extracted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techniques used to ensure data quality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and functions utilized for data transformation and cleaning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8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7320-E5A8-B0B4-D2FA-DD541215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Loading</a:t>
            </a:r>
            <a:endParaRPr lang="en-IN" sz="8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122B-311B-0CB4-6D52-15DDB21C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how the transformed data is loaded into a suitable data storage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chosen data storage solution is a CSV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and functions used for data loading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5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225</TotalTime>
  <Words>363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Corbel</vt:lpstr>
      <vt:lpstr>Parallax</vt:lpstr>
      <vt:lpstr>Analysing Amazon Sales data</vt:lpstr>
      <vt:lpstr>INTRODUCTION</vt:lpstr>
      <vt:lpstr>DETAILS OF DATA</vt:lpstr>
      <vt:lpstr>Objectives of the Project</vt:lpstr>
      <vt:lpstr>ETL Process</vt:lpstr>
      <vt:lpstr>Amazon Dataset Extraction </vt:lpstr>
      <vt:lpstr>PowerPoint Presentation</vt:lpstr>
      <vt:lpstr> Data Transformation and Cleaning</vt:lpstr>
      <vt:lpstr>Data Loading</vt:lpstr>
      <vt:lpstr>Sales Trends Analysis</vt:lpstr>
      <vt:lpstr>Key Metrics and Factors</vt:lpstr>
      <vt:lpstr>Meaningful Relationships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Sreedevi R</dc:creator>
  <cp:lastModifiedBy>Sreedevi R</cp:lastModifiedBy>
  <cp:revision>2</cp:revision>
  <dcterms:created xsi:type="dcterms:W3CDTF">2023-10-02T10:07:04Z</dcterms:created>
  <dcterms:modified xsi:type="dcterms:W3CDTF">2023-10-05T09:25:38Z</dcterms:modified>
</cp:coreProperties>
</file>