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1" d="100"/>
          <a:sy n="51" d="100"/>
        </p:scale>
        <p:origin x="38" y="7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2118351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24E01-D27C-4EF7-9956-E20E3F80BB0B}"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788963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2401740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425546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1044026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24E01-D27C-4EF7-9956-E20E3F80BB0B}"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1303148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ED24E01-D27C-4EF7-9956-E20E3F80BB0B}" type="datetimeFigureOut">
              <a:rPr lang="en-IN" smtClean="0"/>
              <a:t>05-10-2023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3424130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838529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1453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215638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D24E01-D27C-4EF7-9956-E20E3F80BB0B}" type="datetimeFigureOut">
              <a:rPr lang="en-IN" smtClean="0"/>
              <a:t>05-10-2023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1781435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D24E01-D27C-4EF7-9956-E20E3F80BB0B}"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36402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D24E01-D27C-4EF7-9956-E20E3F80BB0B}" type="datetimeFigureOut">
              <a:rPr lang="en-IN" smtClean="0"/>
              <a:t>05-10-2023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46623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4E01-D27C-4EF7-9956-E20E3F80BB0B}" type="datetimeFigureOut">
              <a:rPr lang="en-IN" smtClean="0"/>
              <a:t>05-10-2023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417756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24E01-D27C-4EF7-9956-E20E3F80BB0B}" type="datetimeFigureOut">
              <a:rPr lang="en-IN" smtClean="0"/>
              <a:t>05-10-2023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3772096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24E01-D27C-4EF7-9956-E20E3F80BB0B}"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71549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D24E01-D27C-4EF7-9956-E20E3F80BB0B}" type="datetimeFigureOut">
              <a:rPr lang="en-IN" smtClean="0"/>
              <a:t>05-10-2023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66302B-8007-4590-AF21-7D6B0FA18648}" type="slidenum">
              <a:rPr lang="en-IN" smtClean="0"/>
              <a:t>‹#›</a:t>
            </a:fld>
            <a:endParaRPr lang="en-IN"/>
          </a:p>
        </p:txBody>
      </p:sp>
    </p:spTree>
    <p:extLst>
      <p:ext uri="{BB962C8B-B14F-4D97-AF65-F5344CB8AC3E}">
        <p14:creationId xmlns:p14="http://schemas.microsoft.com/office/powerpoint/2010/main" val="799404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ED24E01-D27C-4EF7-9956-E20E3F80BB0B}" type="datetimeFigureOut">
              <a:rPr lang="en-IN" smtClean="0"/>
              <a:t>05-10-2023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66302B-8007-4590-AF21-7D6B0FA18648}" type="slidenum">
              <a:rPr lang="en-IN" smtClean="0"/>
              <a:t>‹#›</a:t>
            </a:fld>
            <a:endParaRPr lang="en-IN"/>
          </a:p>
        </p:txBody>
      </p:sp>
    </p:spTree>
    <p:extLst>
      <p:ext uri="{BB962C8B-B14F-4D97-AF65-F5344CB8AC3E}">
        <p14:creationId xmlns:p14="http://schemas.microsoft.com/office/powerpoint/2010/main" val="23066689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9F3BE-D4C9-F80F-A5CB-B3A1F0FDB61C}"/>
              </a:ext>
            </a:extLst>
          </p:cNvPr>
          <p:cNvSpPr>
            <a:spLocks noGrp="1"/>
          </p:cNvSpPr>
          <p:nvPr>
            <p:ph type="ctrTitle"/>
          </p:nvPr>
        </p:nvSpPr>
        <p:spPr/>
        <p:txBody>
          <a:bodyPr/>
          <a:lstStyle/>
          <a:p>
            <a:r>
              <a:rPr lang="en-IN" dirty="0"/>
              <a:t>Big Game Census Analytics </a:t>
            </a:r>
          </a:p>
        </p:txBody>
      </p:sp>
      <p:sp>
        <p:nvSpPr>
          <p:cNvPr id="3" name="Subtitle 2">
            <a:extLst>
              <a:ext uri="{FF2B5EF4-FFF2-40B4-BE49-F238E27FC236}">
                <a16:creationId xmlns:a16="http://schemas.microsoft.com/office/drawing/2014/main" id="{BAF3C50E-62F5-10B1-3937-1708A7E7F842}"/>
              </a:ext>
            </a:extLst>
          </p:cNvPr>
          <p:cNvSpPr>
            <a:spLocks noGrp="1"/>
          </p:cNvSpPr>
          <p:nvPr>
            <p:ph type="subTitle" idx="1"/>
          </p:nvPr>
        </p:nvSpPr>
        <p:spPr/>
        <p:txBody>
          <a:bodyPr/>
          <a:lstStyle/>
          <a:p>
            <a:pPr algn="r"/>
            <a:r>
              <a:rPr lang="en-US" dirty="0"/>
              <a:t>Submitted By, </a:t>
            </a:r>
          </a:p>
          <a:p>
            <a:pPr algn="r"/>
            <a:r>
              <a:rPr lang="en-US" dirty="0"/>
              <a:t>Sreedevi R</a:t>
            </a:r>
            <a:endParaRPr lang="en-IN" dirty="0"/>
          </a:p>
        </p:txBody>
      </p:sp>
    </p:spTree>
    <p:extLst>
      <p:ext uri="{BB962C8B-B14F-4D97-AF65-F5344CB8AC3E}">
        <p14:creationId xmlns:p14="http://schemas.microsoft.com/office/powerpoint/2010/main" val="290223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5798-E3B0-9601-D04F-1C9E161F7B68}"/>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F4B635AB-934C-388A-7A8D-C1B8B2879981}"/>
              </a:ext>
            </a:extLst>
          </p:cNvPr>
          <p:cNvSpPr>
            <a:spLocks noGrp="1"/>
          </p:cNvSpPr>
          <p:nvPr>
            <p:ph idx="1"/>
          </p:nvPr>
        </p:nvSpPr>
        <p:spPr/>
        <p:txBody>
          <a:bodyPr/>
          <a:lstStyle/>
          <a:p>
            <a:r>
              <a:rPr lang="en-US" dirty="0"/>
              <a:t>This Big Game Census data visualization takes a fun look at where Super Bowl 52 players come from, the related population figures, and opens up pathways (via embedded links) to additional census data points</a:t>
            </a:r>
          </a:p>
          <a:p>
            <a:r>
              <a:rPr lang="en-US" dirty="0"/>
              <a:t>The dataset came about when two hapless data nerds had their teams eliminated from the playoffs, thus turning to data to try to find more rooting interests for Super Bowl 52. </a:t>
            </a:r>
            <a:endParaRPr lang="en-IN" dirty="0"/>
          </a:p>
        </p:txBody>
      </p:sp>
    </p:spTree>
    <p:extLst>
      <p:ext uri="{BB962C8B-B14F-4D97-AF65-F5344CB8AC3E}">
        <p14:creationId xmlns:p14="http://schemas.microsoft.com/office/powerpoint/2010/main" val="269786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062F-D720-13C9-A15A-EA24B60E4409}"/>
              </a:ext>
            </a:extLst>
          </p:cNvPr>
          <p:cNvSpPr>
            <a:spLocks noGrp="1"/>
          </p:cNvSpPr>
          <p:nvPr>
            <p:ph type="title"/>
          </p:nvPr>
        </p:nvSpPr>
        <p:spPr/>
        <p:txBody>
          <a:bodyPr/>
          <a:lstStyle/>
          <a:p>
            <a:r>
              <a:rPr lang="en-IN" b="1" i="0" dirty="0">
                <a:effectLst/>
                <a:latin typeface="Söhne"/>
              </a:rPr>
              <a:t>Data Analysis:</a:t>
            </a:r>
            <a:endParaRPr lang="en-IN" dirty="0"/>
          </a:p>
        </p:txBody>
      </p:sp>
      <p:sp>
        <p:nvSpPr>
          <p:cNvPr id="3" name="Content Placeholder 2">
            <a:extLst>
              <a:ext uri="{FF2B5EF4-FFF2-40B4-BE49-F238E27FC236}">
                <a16:creationId xmlns:a16="http://schemas.microsoft.com/office/drawing/2014/main" id="{7BC144CD-DB2E-FB43-8EF6-0C2B2ACF7545}"/>
              </a:ext>
            </a:extLst>
          </p:cNvPr>
          <p:cNvSpPr>
            <a:spLocks noGrp="1"/>
          </p:cNvSpPr>
          <p:nvPr>
            <p:ph idx="1"/>
          </p:nvPr>
        </p:nvSpPr>
        <p:spPr/>
        <p:txBody>
          <a:bodyPr/>
          <a:lstStyle/>
          <a:p>
            <a:r>
              <a:rPr lang="en-US" b="0" i="0" dirty="0">
                <a:solidFill>
                  <a:srgbClr val="374151"/>
                </a:solidFill>
                <a:effectLst/>
                <a:latin typeface="Söhne"/>
              </a:rPr>
              <a:t>Analyze the data to identify interesting insights and fun facts about where Super Bowl 52 players come from and their relation to state populations.</a:t>
            </a:r>
            <a:endParaRPr lang="en-IN" dirty="0"/>
          </a:p>
        </p:txBody>
      </p:sp>
    </p:spTree>
    <p:extLst>
      <p:ext uri="{BB962C8B-B14F-4D97-AF65-F5344CB8AC3E}">
        <p14:creationId xmlns:p14="http://schemas.microsoft.com/office/powerpoint/2010/main" val="82789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86B-4DA7-DCF3-CCE3-F99C193125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EF062E-E6F0-DEBE-509B-FC7797E49C5E}"/>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Data Visualization:</a:t>
            </a:r>
            <a:r>
              <a:rPr lang="en-US" b="0" i="0" dirty="0">
                <a:solidFill>
                  <a:srgbClr val="374151"/>
                </a:solidFill>
                <a:effectLst/>
                <a:latin typeface="Söhne"/>
              </a:rPr>
              <a:t> Generate visualizations using Python libraries like Matplotlib, Seaborn, or </a:t>
            </a:r>
            <a:r>
              <a:rPr lang="en-US" b="0" i="0" dirty="0" err="1">
                <a:solidFill>
                  <a:srgbClr val="374151"/>
                </a:solidFill>
                <a:effectLst/>
                <a:latin typeface="Söhne"/>
              </a:rPr>
              <a:t>Plotly</a:t>
            </a:r>
            <a:r>
              <a:rPr lang="en-US" b="0" i="0" dirty="0">
                <a:solidFill>
                  <a:srgbClr val="374151"/>
                </a:solidFill>
                <a:effectLst/>
                <a:latin typeface="Söhne"/>
              </a:rPr>
              <a:t> to showcase the data insights. You can create bar charts, pie charts, maps, or any other relevant visualizations to present the information in an engaging manner.</a:t>
            </a:r>
          </a:p>
          <a:p>
            <a:pPr algn="l">
              <a:buFont typeface="+mj-lt"/>
              <a:buAutoNum type="arabicPeriod"/>
            </a:pPr>
            <a:r>
              <a:rPr lang="en-US" b="1" i="0" dirty="0">
                <a:solidFill>
                  <a:srgbClr val="374151"/>
                </a:solidFill>
                <a:effectLst/>
                <a:latin typeface="Söhne"/>
              </a:rPr>
              <a:t>Export Data to Tableau:</a:t>
            </a:r>
            <a:r>
              <a:rPr lang="en-US" b="0" i="0" dirty="0">
                <a:solidFill>
                  <a:srgbClr val="374151"/>
                </a:solidFill>
                <a:effectLst/>
                <a:latin typeface="Söhne"/>
              </a:rPr>
              <a:t> Export the cleaned and analyzed data to a format that Tableau can consume, such as CSV or Excel.</a:t>
            </a:r>
          </a:p>
          <a:p>
            <a:pPr algn="l">
              <a:buFont typeface="+mj-lt"/>
              <a:buAutoNum type="arabicPeriod"/>
            </a:pPr>
            <a:r>
              <a:rPr lang="en-US" b="1" i="0" dirty="0">
                <a:solidFill>
                  <a:srgbClr val="374151"/>
                </a:solidFill>
                <a:effectLst/>
                <a:latin typeface="Söhne"/>
              </a:rPr>
              <a:t>Create Tableau Visualization:</a:t>
            </a:r>
            <a:r>
              <a:rPr lang="en-US" b="0" i="0" dirty="0">
                <a:solidFill>
                  <a:srgbClr val="374151"/>
                </a:solidFill>
                <a:effectLst/>
                <a:latin typeface="Söhne"/>
              </a:rPr>
              <a:t> Use Tableau to import the exported data and design a data visualization dashboard with interactive elements and embedded links to additional census data points.</a:t>
            </a:r>
          </a:p>
        </p:txBody>
      </p:sp>
    </p:spTree>
    <p:extLst>
      <p:ext uri="{BB962C8B-B14F-4D97-AF65-F5344CB8AC3E}">
        <p14:creationId xmlns:p14="http://schemas.microsoft.com/office/powerpoint/2010/main" val="393426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00573-553D-7A19-DAC2-609155EB706C}"/>
              </a:ext>
            </a:extLst>
          </p:cNvPr>
          <p:cNvSpPr>
            <a:spLocks noGrp="1"/>
          </p:cNvSpPr>
          <p:nvPr>
            <p:ph type="title"/>
          </p:nvPr>
        </p:nvSpPr>
        <p:spPr/>
        <p:txBody>
          <a:bodyPr/>
          <a:lstStyle/>
          <a:p>
            <a:r>
              <a:rPr lang="en-IN" b="1" i="0" dirty="0">
                <a:effectLst/>
                <a:latin typeface="Söhne"/>
              </a:rPr>
              <a:t>Data Collection and Cleaning</a:t>
            </a:r>
            <a:endParaRPr lang="en-IN" dirty="0"/>
          </a:p>
        </p:txBody>
      </p:sp>
      <p:sp>
        <p:nvSpPr>
          <p:cNvPr id="3" name="Content Placeholder 2">
            <a:extLst>
              <a:ext uri="{FF2B5EF4-FFF2-40B4-BE49-F238E27FC236}">
                <a16:creationId xmlns:a16="http://schemas.microsoft.com/office/drawing/2014/main" id="{FC9B9C29-3993-06F3-D62F-E44AC3045F85}"/>
              </a:ext>
            </a:extLst>
          </p:cNvPr>
          <p:cNvSpPr>
            <a:spLocks noGrp="1"/>
          </p:cNvSpPr>
          <p:nvPr>
            <p:ph idx="1"/>
          </p:nvPr>
        </p:nvSpPr>
        <p:spPr/>
        <p:txBody>
          <a:bodyPr/>
          <a:lstStyle/>
          <a:p>
            <a:r>
              <a:rPr lang="en-US" b="0" i="0" dirty="0">
                <a:solidFill>
                  <a:srgbClr val="374151"/>
                </a:solidFill>
                <a:effectLst/>
                <a:latin typeface="Söhne"/>
              </a:rPr>
              <a:t>Collect the Super Bowl 52 player rosters and related information, birthplace data, and state population data from the specified sources (Yahoo Sports and census.gov). Clean and organize the data to make it suitable for analysis and visualization.</a:t>
            </a:r>
            <a:endParaRPr lang="en-IN" dirty="0"/>
          </a:p>
        </p:txBody>
      </p:sp>
    </p:spTree>
    <p:extLst>
      <p:ext uri="{BB962C8B-B14F-4D97-AF65-F5344CB8AC3E}">
        <p14:creationId xmlns:p14="http://schemas.microsoft.com/office/powerpoint/2010/main" val="318003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F8DF4-1744-288A-FA45-B168D08E83D3}"/>
              </a:ext>
            </a:extLst>
          </p:cNvPr>
          <p:cNvSpPr>
            <a:spLocks noGrp="1"/>
          </p:cNvSpPr>
          <p:nvPr>
            <p:ph idx="1"/>
          </p:nvPr>
        </p:nvSpPr>
        <p:spPr/>
        <p:txBody>
          <a:bodyPr>
            <a:normAutofit/>
          </a:bodyPr>
          <a:lstStyle/>
          <a:p>
            <a:pPr marL="0" indent="0">
              <a:buNone/>
            </a:pPr>
            <a:r>
              <a:rPr lang="en-US" sz="9600" dirty="0">
                <a:latin typeface="Bookman Old Style" panose="02050604050505020204" pitchFamily="18" charset="0"/>
              </a:rPr>
              <a:t>Thank You</a:t>
            </a:r>
            <a:endParaRPr lang="en-IN" sz="9600" dirty="0">
              <a:latin typeface="Bookman Old Style" panose="02050604050505020204" pitchFamily="18" charset="0"/>
            </a:endParaRPr>
          </a:p>
        </p:txBody>
      </p:sp>
    </p:spTree>
    <p:extLst>
      <p:ext uri="{BB962C8B-B14F-4D97-AF65-F5344CB8AC3E}">
        <p14:creationId xmlns:p14="http://schemas.microsoft.com/office/powerpoint/2010/main" val="3463532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457</TotalTime>
  <Words>259</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Bookman Old Style</vt:lpstr>
      <vt:lpstr>Century Gothic</vt:lpstr>
      <vt:lpstr>Söhne</vt:lpstr>
      <vt:lpstr>Wingdings 3</vt:lpstr>
      <vt:lpstr>Ion Boardroom</vt:lpstr>
      <vt:lpstr>Big Game Census Analytics </vt:lpstr>
      <vt:lpstr>Introduction </vt:lpstr>
      <vt:lpstr>Data Analysis:</vt:lpstr>
      <vt:lpstr>PowerPoint Presentation</vt:lpstr>
      <vt:lpstr>Data Collection and Cleaning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Game Census Analytics </dc:title>
  <dc:creator>Sreedevi R</dc:creator>
  <cp:lastModifiedBy>Sreedevi R</cp:lastModifiedBy>
  <cp:revision>2</cp:revision>
  <dcterms:created xsi:type="dcterms:W3CDTF">2023-10-03T09:37:32Z</dcterms:created>
  <dcterms:modified xsi:type="dcterms:W3CDTF">2023-10-05T09:32:58Z</dcterms:modified>
</cp:coreProperties>
</file>