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C.Nithiya kanimozhi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NMID:asunm1451222407508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COLLEGE:Mahalashmi women's College of arts and 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2631130" y="3007006"/>
            <a:ext cx="7314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9" name="Google Shape;199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0" y="2724728"/>
            <a:ext cx="12192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A digital portfolio is an organized and interactive way to showcase personal details, skills, and achievements, making it easier to present yourself professionally and connect with opportunities.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" name="Google Shape;75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6" name="Google Shape;76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90" name="Google Shape;90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1" name="Google Shape;9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0" y="2724728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Interactive personal portfolio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1" name="Google Shape;101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16" name="Google Shape;11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6" name="Google Shape;126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0"/>
          <p:cNvSpPr txBox="1"/>
          <p:nvPr/>
        </p:nvSpPr>
        <p:spPr>
          <a:xfrm>
            <a:off x="0" y="942100"/>
            <a:ext cx="121920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 resumes are limited in showcasing creativity and technical skills. A digital portfolio is needed to present personal details, skills, and projects in an interactive and professional way. The problem is to design a responsive and user-friendly portfolio website that highlights identity, achievements, and contact information effectively.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9" name="Google Shape;139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0" y="2724728"/>
            <a:ext cx="12192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Digital Portfolio is a responsive personal website that showcases an individual’s profile, skills, projects, and contact details. It acts as an online resume to highlight achievements and connect with opportunities.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0" y="421481"/>
            <a:ext cx="1886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0" y="2019300"/>
            <a:ext cx="12192000" cy="7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Students &amp; Freshers – to showcase skills, education, and projects.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 Seekers &amp; Professionals – to highlight experience and achievements for career opportunities.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Employers &amp; Recruiters – to review candidate profiles and evaluate skills.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Clients &amp; Collaborators – to explore work samples and connect for projects.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/>
          <p:nvPr/>
        </p:nvSpPr>
        <p:spPr>
          <a:xfrm>
            <a:off x="0" y="1476375"/>
            <a:ext cx="2695500" cy="32481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0" y="2724728"/>
            <a:ext cx="12192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Tools: WordPress, Wix, GitHub, Canva, Figma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Techniques: Highlight skills, use visuals, keep simple &amp; responsive, update often.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0" y="982350"/>
            <a:ext cx="12192000" cy="11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   1. Header – Name, title, photo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2. About – Bio, education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3. Skills – Key skills list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4. Projects – Work samples with details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5. Resume/Experience – Achievements, resume link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6. Contact – Phone, email, socials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0" y="2724728"/>
            <a:ext cx="12192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Features: Profile, Resume, Skills, Projects, hy Certificates, Contact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Functionality: Navigation, Responsive, Download, Interactive, Links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