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6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6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6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6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6.xml"/><Relationship Id="rId3" Type="http://schemas.openxmlformats.org/officeDocument/2006/relationships/presProps" Target="presProps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76" name="Google Shape;76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81" name="Google Shape;8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"/>
          <p:cNvSpPr txBox="1"/>
          <p:nvPr/>
        </p:nvSpPr>
        <p:spPr>
          <a:xfrm>
            <a:off x="2554542" y="3314150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C.Nithiya kanimozhi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NMID:asunm1451222407508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BSC Computer science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COLLEGE:Mahalashmi women's College of arts and science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0" y="2724728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0" y="2724728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631130" y="3007006"/>
            <a:ext cx="73143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3" name="Google Shape;43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57" name="Google Shape;5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8" name="Google Shape;58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" name="Google Shape;60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2"/>
          <p:cNvSpPr txBox="1"/>
          <p:nvPr/>
        </p:nvSpPr>
        <p:spPr>
          <a:xfrm>
            <a:off x="0" y="2724728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Interactive personal portfolio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65" name="Google Shape;65;p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7" name="Google Shape;67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70" name="Google Shape;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"/>
          <p:cNvSpPr txBox="1"/>
          <p:nvPr/>
        </p:nvSpPr>
        <p:spPr>
          <a:xfrm>
            <a:off x="0" y="942100"/>
            <a:ext cx="12192000" cy="5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Traditional resumes are limited in showcasing creativity and technical skills. A digital portfolio is needed to present personal details, skills, and projects in an interactive and professional way. The problem is to design a responsive and user-friendly portfolio website that highlights identity, achievements, and contact information effectively.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0" name="Google Shape;100;p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0" y="2724728"/>
            <a:ext cx="121920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Digital Portfolio is a responsive personal website that showcases an individual’s profile, skills, projects, and contact details. It acts as an online resume to highlight achievements and connect with opportunities.</a:t>
            </a:r>
            <a:endParaRPr sz="3600"/>
          </a:p>
        </p:txBody>
      </p:sp>
      <p:sp>
        <p:nvSpPr>
          <p:cNvPr id="108" name="Google Shape;108;p1"/>
          <p:cNvSpPr txBox="1"/>
          <p:nvPr/>
        </p:nvSpPr>
        <p:spPr>
          <a:xfrm>
            <a:off x="0" y="421481"/>
            <a:ext cx="1886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15" name="Google Shape;1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"/>
          <p:cNvSpPr txBox="1"/>
          <p:nvPr/>
        </p:nvSpPr>
        <p:spPr>
          <a:xfrm>
            <a:off x="0" y="2019300"/>
            <a:ext cx="12192000" cy="79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 Students &amp; Freshers – to showcase skills, education, and projects.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Job Seekers &amp; Professionals – to highlight experience and achievements for career opportunities.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Employers &amp; Recruiters – to review candidate profiles and evaluate skills.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Clients &amp; Collaborators – to explore work samples and connect for projects.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25" name="Google Shape;12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"/>
          <p:cNvSpPr txBox="1"/>
          <p:nvPr/>
        </p:nvSpPr>
        <p:spPr>
          <a:xfrm>
            <a:off x="0" y="2724728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