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5"/>
  </p:normalViewPr>
  <p:slideViewPr>
    <p:cSldViewPr snapToGrid="0" snapToObjects="1">
      <p:cViewPr>
        <p:scale>
          <a:sx n="400" d="100"/>
          <a:sy n="400" d="100"/>
        </p:scale>
        <p:origin x="-13472" y="-4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0F8C-EE84-7346-AB25-B93D6486E1D3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4E09-3096-4548-AC31-F29097A4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3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0F8C-EE84-7346-AB25-B93D6486E1D3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4E09-3096-4548-AC31-F29097A4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0F8C-EE84-7346-AB25-B93D6486E1D3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4E09-3096-4548-AC31-F29097A4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4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0F8C-EE84-7346-AB25-B93D6486E1D3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4E09-3096-4548-AC31-F29097A4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0F8C-EE84-7346-AB25-B93D6486E1D3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4E09-3096-4548-AC31-F29097A4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0F8C-EE84-7346-AB25-B93D6486E1D3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4E09-3096-4548-AC31-F29097A4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0F8C-EE84-7346-AB25-B93D6486E1D3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4E09-3096-4548-AC31-F29097A4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0F8C-EE84-7346-AB25-B93D6486E1D3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4E09-3096-4548-AC31-F29097A4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7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0F8C-EE84-7346-AB25-B93D6486E1D3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4E09-3096-4548-AC31-F29097A4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3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0F8C-EE84-7346-AB25-B93D6486E1D3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4E09-3096-4548-AC31-F29097A4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0F8C-EE84-7346-AB25-B93D6486E1D3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A4E09-3096-4548-AC31-F29097A4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0F8C-EE84-7346-AB25-B93D6486E1D3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A4E09-3096-4548-AC31-F29097A4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1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41402" y="1122363"/>
            <a:ext cx="613186" cy="61318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0644" y="1083226"/>
            <a:ext cx="661595" cy="71297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in</a:t>
            </a:r>
            <a:endParaRPr lang="en-US" sz="5400" b="1" dirty="0">
              <a:solidFill>
                <a:schemeClr val="bg1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143" y1="36071" x2="53393" y2="78393"/>
                        <a14:foregroundMark x1="28571" y1="71964" x2="32500" y2="76071"/>
                        <a14:foregroundMark x1="44643" y1="83036" x2="44643" y2="83036"/>
                        <a14:foregroundMark x1="44643" y1="83036" x2="46964" y2="83571"/>
                        <a14:foregroundMark x1="52321" y1="83571" x2="52321" y2="83571"/>
                        <a14:foregroundMark x1="56250" y1="84107" x2="42321" y2="86429"/>
                      </a14:backgroundRemoval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1486" t="12475" r="11621" b="13352"/>
          <a:stretch/>
        </p:blipFill>
        <p:spPr>
          <a:xfrm>
            <a:off x="4238625" y="1428750"/>
            <a:ext cx="628650" cy="606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5" t="10357" r="21348" b="30753"/>
          <a:stretch/>
        </p:blipFill>
        <p:spPr>
          <a:xfrm>
            <a:off x="5657850" y="3327399"/>
            <a:ext cx="622300" cy="63182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279287" y="1928813"/>
            <a:ext cx="613186" cy="61318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8722" y1="58626" x2="48722" y2="58626"/>
                        <a14:foregroundMark x1="43770" y1="66613" x2="43770" y2="66613"/>
                        <a14:foregroundMark x1="39457" y1="45048" x2="39457" y2="45048"/>
                        <a14:foregroundMark x1="35144" y1="63738" x2="35144" y2="63738"/>
                        <a14:foregroundMark x1="27955" y1="55112" x2="27955" y2="55112"/>
                        <a14:foregroundMark x1="23642" y1="62939" x2="23642" y2="62939"/>
                        <a14:foregroundMark x1="19329" y1="68051" x2="19329" y2="68051"/>
                        <a14:foregroundMark x1="15655" y1="58626" x2="15655" y2="58626"/>
                        <a14:foregroundMark x1="11342" y1="63738" x2="11342" y2="63738"/>
                        <a14:foregroundMark x1="7029" y1="56550" x2="7029" y2="56550"/>
                        <a14:foregroundMark x1="4153" y1="62300" x2="4153" y2="62300"/>
                        <a14:foregroundMark x1="2077" y1="57188" x2="2077" y2="571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5077" y="1998728"/>
            <a:ext cx="441606" cy="44160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082437" y="2874963"/>
            <a:ext cx="613186" cy="61318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7272937" y="3015018"/>
            <a:ext cx="244305" cy="326725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08067" y="3095783"/>
            <a:ext cx="174625" cy="46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12047" y="3172030"/>
            <a:ext cx="174625" cy="46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12046" y="3251663"/>
            <a:ext cx="174625" cy="463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34687" y="2316163"/>
            <a:ext cx="613186" cy="61318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161441" y="2503693"/>
            <a:ext cx="369534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161441" y="2503693"/>
            <a:ext cx="179839" cy="119062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341280" y="2503693"/>
            <a:ext cx="189695" cy="119063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Black</vt:lpstr>
      <vt:lpstr>Calibri</vt:lpstr>
      <vt:lpstr>Calibri Light</vt:lpstr>
      <vt:lpstr>Arial</vt:lpstr>
      <vt:lpstr>Office Theme</vt:lpstr>
      <vt:lpstr>in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</dc:title>
  <dc:creator>Srivastava, Rishi</dc:creator>
  <cp:lastModifiedBy>Srivastava, Rishi</cp:lastModifiedBy>
  <cp:revision>6</cp:revision>
  <dcterms:created xsi:type="dcterms:W3CDTF">2016-08-03T20:51:16Z</dcterms:created>
  <dcterms:modified xsi:type="dcterms:W3CDTF">2016-08-04T04:33:57Z</dcterms:modified>
</cp:coreProperties>
</file>