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6D4CE8-4128-4395-8A86-22E979E7F01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4F0017-0D94-4576-BBE5-333218FA7F8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5288E6-985A-42AD-B890-53CB079D36FA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D892FB-13D3-4A8D-9993-A2894FFAE8B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C0A46E-A92F-42B7-9E36-7178B1E97D5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8D30D1-CEA7-49B7-808D-1515539BD73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C4D009-3542-4A65-9D26-BE90C259B564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24B136-ED30-4698-B703-26101A765A0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5533B7-3E52-4F7C-A7D6-908EDB7DC80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86DC8A-2524-4A97-AEE9-8E039233618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360EE7-90E2-4C48-BF24-EB620C753737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9E8BB3-30BA-476A-BE4E-F10B6DBEDF7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44868C-82BC-46EF-9C04-F977A073A8A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C41149-1E1D-496C-B407-746CF76B962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3210F6-50D3-4C7E-857F-003EB0E4D05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27F694-460B-4EBE-8253-11B9230A027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69000" y="272160"/>
            <a:ext cx="10161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Computer Science and Engineering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| Indian Institute of Technology Kharagpur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cse.iitkgp.ac.in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914040"/>
            <a:ext cx="12191760" cy="10800"/>
          </a:xfrm>
          <a:prstGeom prst="line">
            <a:avLst/>
          </a:prstGeom>
          <a:ln w="2232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pic>
        <p:nvPicPr>
          <p:cNvPr id="2" name="Picture 9" descr=""/>
          <p:cNvPicPr/>
          <p:nvPr/>
        </p:nvPicPr>
        <p:blipFill>
          <a:blip r:embed="rId2"/>
          <a:stretch/>
        </p:blipFill>
        <p:spPr>
          <a:xfrm>
            <a:off x="14400" y="15840"/>
            <a:ext cx="780840" cy="875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11736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0569960" y="6356520"/>
            <a:ext cx="783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628673-C41B-4C4B-A2BB-AD97F5BEE3A4}" type="slidenum"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12040" y="6356520"/>
            <a:ext cx="8167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CS60010 / Deep Learning | Linear Algebra Review (c) Abir Das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069000" y="272160"/>
            <a:ext cx="10161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IN" sz="18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Computer Science and Engineering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| Indian Institute of Technology Kharagpur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cse.iitkgp.ac.in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2"/>
          <p:cNvSpPr/>
          <p:nvPr/>
        </p:nvSpPr>
        <p:spPr>
          <a:xfrm>
            <a:off x="0" y="914040"/>
            <a:ext cx="12191760" cy="10800"/>
          </a:xfrm>
          <a:prstGeom prst="line">
            <a:avLst/>
          </a:prstGeom>
          <a:ln w="2232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4400" y="15840"/>
            <a:ext cx="780840" cy="8755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38080" y="974520"/>
            <a:ext cx="10515240" cy="1030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838080" y="6492240"/>
            <a:ext cx="11736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569960" y="6492240"/>
            <a:ext cx="783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A427D3-F05B-4725-8BE1-CF78740DB312}" type="slidenum"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012040" y="6492240"/>
            <a:ext cx="81673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CS60010 / Deep Learning | Linear Algebra Review (c) Abir Das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27520" y="1815120"/>
            <a:ext cx="99367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Deep Learning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CS60010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895480" y="3645000"/>
            <a:ext cx="6400440" cy="199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r>
              <a:rPr b="1" lang="en-IN" sz="20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Abir Das, Sudeshna Sarkar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IN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Computer Science and Engineering Department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IN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Indian Institute of Technology Kharagpur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IN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http://cse.iitkgp.ac.in/~adas/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IN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http://www.facweb.iitkgp.ac.in/~sudeshna/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92640" y="658440"/>
            <a:ext cx="109310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Standard Results on Eigenvalues and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7" t="-2356" r="-1377" b="-405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658440"/>
            <a:ext cx="109310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Standard Results on Eigenvalues and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7" t="-2226" r="-127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92640" y="658440"/>
            <a:ext cx="109310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Vector Norms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848" t="-2177" r="0" b="-245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92640" y="658440"/>
            <a:ext cx="109310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Matrix/Induced Norms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7" t="-4453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646280" y="669240"/>
            <a:ext cx="89726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Orthogonality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56680" y="160884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164880" y="1567440"/>
            <a:ext cx="11935440" cy="4655160"/>
          </a:xfrm>
          <a:prstGeom prst="rect">
            <a:avLst/>
          </a:prstGeom>
          <a:blipFill>
            <a:blip r:embed="rId1"/>
            <a:stretch>
              <a:fillRect l="-637" t="-1082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646280" y="669240"/>
            <a:ext cx="89726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Orthogonality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4880" y="156744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164880" y="1567440"/>
            <a:ext cx="11935440" cy="4655160"/>
          </a:xfrm>
          <a:prstGeom prst="rect">
            <a:avLst/>
          </a:prstGeom>
          <a:blipFill>
            <a:blip r:embed="rId1"/>
            <a:stretch>
              <a:fillRect l="-742" t="-1352" r="0" b="-40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System of Linear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7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523880" y="182232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Thank You!!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64880" y="152136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To brush up basics of Linear Algebra.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4880" y="152136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”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Deep Learning”, I. Goodfellow, Y. Bengio, A. Courville. (Chapter 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646280" y="669240"/>
            <a:ext cx="897264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Scalars, Vectors, Matrices and Tensors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36560" y="16560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530" t="-542" r="0" b="-925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Matrix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7" t="-2354" r="-968" b="-5740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Matrix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916" t="-2356" r="-765" b="-733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System of Linear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           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45160" y="1989720"/>
            <a:ext cx="11935440" cy="4655160"/>
          </a:xfrm>
          <a:prstGeom prst="rect">
            <a:avLst/>
          </a:prstGeom>
          <a:blipFill>
            <a:blip r:embed="rId1"/>
            <a:stretch>
              <a:fillRect l="-917" t="-195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System of Linear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849" t="0" r="-635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476800" y="658440"/>
            <a:ext cx="7233480" cy="1155960"/>
          </a:xfrm>
          <a:prstGeom prst="rect">
            <a:avLst/>
          </a:prstGeom>
          <a:noFill/>
          <a:ln>
            <a:noFill/>
          </a:ln>
        </p:spPr>
        <p:txBody>
          <a:bodyPr lIns="0" rIns="0" tIns="10800" bIns="0" anchor="ctr"/>
          <a:p>
            <a:pPr marL="11520" algn="ctr">
              <a:lnSpc>
                <a:spcPct val="100000"/>
              </a:lnSpc>
            </a:pPr>
            <a:r>
              <a:rPr b="0" lang="en-US" sz="3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Eigenvalues and Eigenvectors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ts val="1058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
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058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64880" y="1461600"/>
            <a:ext cx="11935440" cy="4655160"/>
          </a:xfrm>
          <a:prstGeom prst="rect">
            <a:avLst/>
          </a:prstGeom>
          <a:blipFill>
            <a:blip r:embed="rId1"/>
            <a:stretch>
              <a:fillRect l="-849" t="-2178" r="-1698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38080" y="6492240"/>
            <a:ext cx="11736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432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04 Jan, 2020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33131</TotalTime>
  <Application>LibreOffice/5.1.6.2$Linux_X86_64 LibreOffice_project/10m0$Build-2</Application>
  <Words>1532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2019-01-13T09:33:50Z</dcterms:created>
  <dc:creator>Das, Abir</dc:creator>
  <dc:description/>
  <dc:language>en-IN</dc:language>
  <cp:lastModifiedBy/>
  <cp:lastPrinted>2019-07-16T19:24:24Z</cp:lastPrinted>
  <dcterms:modified xsi:type="dcterms:W3CDTF">2021-01-16T16:29:47Z</dcterms:modified>
  <cp:revision>569</cp:revision>
  <dc:subject/>
  <dc:title>Deep Learning Foundations and Applications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