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7"/>
  </p:notesMasterIdLst>
  <p:sldIdLst>
    <p:sldId id="256" r:id="rId2"/>
    <p:sldId id="257" r:id="rId3"/>
    <p:sldId id="304" r:id="rId4"/>
    <p:sldId id="258" r:id="rId5"/>
    <p:sldId id="259" r:id="rId6"/>
    <p:sldId id="260" r:id="rId7"/>
    <p:sldId id="267" r:id="rId8"/>
    <p:sldId id="274" r:id="rId9"/>
    <p:sldId id="269" r:id="rId10"/>
    <p:sldId id="264" r:id="rId11"/>
    <p:sldId id="275" r:id="rId12"/>
    <p:sldId id="272" r:id="rId13"/>
    <p:sldId id="271" r:id="rId14"/>
    <p:sldId id="262" r:id="rId15"/>
    <p:sldId id="268" r:id="rId16"/>
  </p:sldIdLst>
  <p:sldSz cx="9144000" cy="5143500" type="screen16x9"/>
  <p:notesSz cx="6858000" cy="9144000"/>
  <p:embeddedFontLst>
    <p:embeddedFont>
      <p:font typeface="Abel" panose="02000506030000020004" pitchFamily="2" charset="0"/>
      <p:regular r:id="rId18"/>
    </p:embeddedFont>
    <p:embeddedFont>
      <p:font typeface="Exo" panose="020B0604020202020204" charset="0"/>
      <p:regular r:id="rId19"/>
      <p:bold r:id="rId20"/>
      <p:italic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5">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42820A-DD58-4412-B4C4-5A115A6F0A57}" v="1" dt="2024-05-10T13:42:17.489"/>
  </p1510:revLst>
</p1510:revInfo>
</file>

<file path=ppt/tableStyles.xml><?xml version="1.0" encoding="utf-8"?>
<a:tblStyleLst xmlns:a="http://schemas.openxmlformats.org/drawingml/2006/main" def="{11FB8009-963A-4575-AA19-5C53A450C3BD}">
  <a:tblStyle styleId="{11FB8009-963A-4575-AA19-5C53A450C3B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585"/>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gb852946c0f_0_1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9" name="Google Shape;1329;gb852946c0f_0_1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2"/>
        <p:cNvGrpSpPr/>
        <p:nvPr/>
      </p:nvGrpSpPr>
      <p:grpSpPr>
        <a:xfrm>
          <a:off x="0" y="0"/>
          <a:ext cx="0" cy="0"/>
          <a:chOff x="0" y="0"/>
          <a:chExt cx="0" cy="0"/>
        </a:xfrm>
      </p:grpSpPr>
      <p:sp>
        <p:nvSpPr>
          <p:cNvPr id="1553" name="Google Shape;1553;ge7d6001a1e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4" name="Google Shape;1554;ge7d6001a1e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3"/>
        <p:cNvGrpSpPr/>
        <p:nvPr/>
      </p:nvGrpSpPr>
      <p:grpSpPr>
        <a:xfrm>
          <a:off x="0" y="0"/>
          <a:ext cx="0" cy="0"/>
          <a:chOff x="0" y="0"/>
          <a:chExt cx="0" cy="0"/>
        </a:xfrm>
      </p:grpSpPr>
      <p:sp>
        <p:nvSpPr>
          <p:cNvPr id="2074" name="Google Shape;2074;ge7d6001a1e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5" name="Google Shape;2075;ge7d6001a1e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1"/>
        <p:cNvGrpSpPr/>
        <p:nvPr/>
      </p:nvGrpSpPr>
      <p:grpSpPr>
        <a:xfrm>
          <a:off x="0" y="0"/>
          <a:ext cx="0" cy="0"/>
          <a:chOff x="0" y="0"/>
          <a:chExt cx="0" cy="0"/>
        </a:xfrm>
      </p:grpSpPr>
      <p:sp>
        <p:nvSpPr>
          <p:cNvPr id="1832" name="Google Shape;1832;ge7f6c7377c_0_3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3" name="Google Shape;1833;ge7f6c7377c_0_3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p:cNvGrpSpPr/>
        <p:nvPr/>
      </p:nvGrpSpPr>
      <p:grpSpPr>
        <a:xfrm>
          <a:off x="0" y="0"/>
          <a:ext cx="0" cy="0"/>
          <a:chOff x="0" y="0"/>
          <a:chExt cx="0" cy="0"/>
        </a:xfrm>
      </p:grpSpPr>
      <p:sp>
        <p:nvSpPr>
          <p:cNvPr id="1809" name="Google Shape;1809;ge7d6001a1e_0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e7d6001a1e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3"/>
        <p:cNvGrpSpPr/>
        <p:nvPr/>
      </p:nvGrpSpPr>
      <p:grpSpPr>
        <a:xfrm>
          <a:off x="0" y="0"/>
          <a:ext cx="0" cy="0"/>
          <a:chOff x="0" y="0"/>
          <a:chExt cx="0" cy="0"/>
        </a:xfrm>
      </p:grpSpPr>
      <p:sp>
        <p:nvSpPr>
          <p:cNvPr id="1494" name="Google Shape;1494;ge7d6001a1e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5" name="Google Shape;1495;ge7d6001a1e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3"/>
        <p:cNvGrpSpPr/>
        <p:nvPr/>
      </p:nvGrpSpPr>
      <p:grpSpPr>
        <a:xfrm>
          <a:off x="0" y="0"/>
          <a:ext cx="0" cy="0"/>
          <a:chOff x="0" y="0"/>
          <a:chExt cx="0" cy="0"/>
        </a:xfrm>
      </p:grpSpPr>
      <p:sp>
        <p:nvSpPr>
          <p:cNvPr id="1694" name="Google Shape;1694;ge7d6001a1e_0_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5" name="Google Shape;1695;ge7d6001a1e_0_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ge7d6001a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3" name="Google Shape;1383;ge7d6001a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ge7d6001a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3" name="Google Shape;1383;ge7d6001a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8963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gb852946c0f_0_3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9" name="Google Shape;1389;gb852946c0f_0_3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4"/>
        <p:cNvGrpSpPr/>
        <p:nvPr/>
      </p:nvGrpSpPr>
      <p:grpSpPr>
        <a:xfrm>
          <a:off x="0" y="0"/>
          <a:ext cx="0" cy="0"/>
          <a:chOff x="0" y="0"/>
          <a:chExt cx="0" cy="0"/>
        </a:xfrm>
      </p:grpSpPr>
      <p:sp>
        <p:nvSpPr>
          <p:cNvPr id="1405" name="Google Shape;1405;gb852946c0f_0_35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6" name="Google Shape;1406;gb852946c0f_0_35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
        <p:cNvGrpSpPr/>
        <p:nvPr/>
      </p:nvGrpSpPr>
      <p:grpSpPr>
        <a:xfrm>
          <a:off x="0" y="0"/>
          <a:ext cx="0" cy="0"/>
          <a:chOff x="0" y="0"/>
          <a:chExt cx="0" cy="0"/>
        </a:xfrm>
      </p:grpSpPr>
      <p:sp>
        <p:nvSpPr>
          <p:cNvPr id="1437" name="Google Shape;1437;gb852946c0f_0_4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8" name="Google Shape;1438;gb852946c0f_0_4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p:cNvGrpSpPr/>
        <p:nvPr/>
      </p:nvGrpSpPr>
      <p:grpSpPr>
        <a:xfrm>
          <a:off x="0" y="0"/>
          <a:ext cx="0" cy="0"/>
          <a:chOff x="0" y="0"/>
          <a:chExt cx="0" cy="0"/>
        </a:xfrm>
      </p:grpSpPr>
      <p:sp>
        <p:nvSpPr>
          <p:cNvPr id="1660" name="Google Shape;1660;ge7d6001a1e_0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1" name="Google Shape;1661;ge7d6001a1e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2"/>
        <p:cNvGrpSpPr/>
        <p:nvPr/>
      </p:nvGrpSpPr>
      <p:grpSpPr>
        <a:xfrm>
          <a:off x="0" y="0"/>
          <a:ext cx="0" cy="0"/>
          <a:chOff x="0" y="0"/>
          <a:chExt cx="0" cy="0"/>
        </a:xfrm>
      </p:grpSpPr>
      <p:sp>
        <p:nvSpPr>
          <p:cNvPr id="1953" name="Google Shape;1953;ge7d6001a1e_0_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4" name="Google Shape;1954;ge7d6001a1e_0_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e7d6001a1e_0_5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e7d6001a1e_0_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24100" y="1435400"/>
            <a:ext cx="57723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200" b="1">
                <a:latin typeface="Exo"/>
                <a:ea typeface="Exo"/>
                <a:cs typeface="Exo"/>
                <a:sym typeface="Ex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324100" y="3367000"/>
            <a:ext cx="5772300" cy="341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2" name="Google Shape;12;p2"/>
          <p:cNvGrpSpPr/>
          <p:nvPr/>
        </p:nvGrpSpPr>
        <p:grpSpPr>
          <a:xfrm>
            <a:off x="-1036284" y="4297626"/>
            <a:ext cx="1730243" cy="861838"/>
            <a:chOff x="940425" y="3148650"/>
            <a:chExt cx="1165775" cy="580675"/>
          </a:xfrm>
        </p:grpSpPr>
        <p:sp>
          <p:nvSpPr>
            <p:cNvPr id="13" name="Google Shape;13;p2"/>
            <p:cNvSpPr/>
            <p:nvPr/>
          </p:nvSpPr>
          <p:spPr>
            <a:xfrm>
              <a:off x="940425" y="3148650"/>
              <a:ext cx="585125" cy="580675"/>
            </a:xfrm>
            <a:custGeom>
              <a:avLst/>
              <a:gdLst/>
              <a:ahLst/>
              <a:cxnLst/>
              <a:rect l="l" t="t" r="r" b="b"/>
              <a:pathLst>
                <a:path w="23405" h="23227" extrusionOk="0">
                  <a:moveTo>
                    <a:pt x="0" y="1"/>
                  </a:moveTo>
                  <a:lnTo>
                    <a:pt x="0" y="23227"/>
                  </a:lnTo>
                  <a:lnTo>
                    <a:pt x="23405" y="23227"/>
                  </a:lnTo>
                  <a:lnTo>
                    <a:pt x="234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525525" y="3148650"/>
              <a:ext cx="580125" cy="580675"/>
            </a:xfrm>
            <a:custGeom>
              <a:avLst/>
              <a:gdLst/>
              <a:ahLst/>
              <a:cxnLst/>
              <a:rect l="l" t="t" r="r" b="b"/>
              <a:pathLst>
                <a:path w="23205" h="23227" extrusionOk="0">
                  <a:moveTo>
                    <a:pt x="1" y="1"/>
                  </a:moveTo>
                  <a:lnTo>
                    <a:pt x="1" y="23227"/>
                  </a:lnTo>
                  <a:lnTo>
                    <a:pt x="23205" y="23227"/>
                  </a:lnTo>
                  <a:lnTo>
                    <a:pt x="23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884950" y="3508650"/>
              <a:ext cx="221250" cy="220675"/>
            </a:xfrm>
            <a:custGeom>
              <a:avLst/>
              <a:gdLst/>
              <a:ahLst/>
              <a:cxnLst/>
              <a:rect l="l" t="t" r="r" b="b"/>
              <a:pathLst>
                <a:path w="8850" h="8827" extrusionOk="0">
                  <a:moveTo>
                    <a:pt x="8850" y="0"/>
                  </a:moveTo>
                  <a:cubicBezTo>
                    <a:pt x="3968" y="0"/>
                    <a:pt x="1" y="3945"/>
                    <a:pt x="1" y="8827"/>
                  </a:cubicBezTo>
                  <a:lnTo>
                    <a:pt x="8850" y="8827"/>
                  </a:lnTo>
                  <a:lnTo>
                    <a:pt x="88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040150" y="3148650"/>
              <a:ext cx="970775" cy="485400"/>
            </a:xfrm>
            <a:custGeom>
              <a:avLst/>
              <a:gdLst/>
              <a:ahLst/>
              <a:cxnLst/>
              <a:rect l="l" t="t" r="r" b="b"/>
              <a:pathLst>
                <a:path w="38831" h="19416" extrusionOk="0">
                  <a:moveTo>
                    <a:pt x="1" y="1"/>
                  </a:moveTo>
                  <a:cubicBezTo>
                    <a:pt x="23" y="10722"/>
                    <a:pt x="8694" y="19393"/>
                    <a:pt x="19416" y="19415"/>
                  </a:cubicBezTo>
                  <a:cubicBezTo>
                    <a:pt x="30115" y="19415"/>
                    <a:pt x="38808" y="10722"/>
                    <a:pt x="38830" y="1"/>
                  </a:cubicBezTo>
                  <a:lnTo>
                    <a:pt x="38273" y="1"/>
                  </a:lnTo>
                  <a:cubicBezTo>
                    <a:pt x="38251" y="10410"/>
                    <a:pt x="29825" y="18858"/>
                    <a:pt x="19416" y="18858"/>
                  </a:cubicBezTo>
                  <a:cubicBezTo>
                    <a:pt x="9006" y="18858"/>
                    <a:pt x="580"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68875" y="3148650"/>
              <a:ext cx="712775" cy="356675"/>
            </a:xfrm>
            <a:custGeom>
              <a:avLst/>
              <a:gdLst/>
              <a:ahLst/>
              <a:cxnLst/>
              <a:rect l="l" t="t" r="r" b="b"/>
              <a:pathLst>
                <a:path w="28511" h="14267" extrusionOk="0">
                  <a:moveTo>
                    <a:pt x="1" y="1"/>
                  </a:moveTo>
                  <a:cubicBezTo>
                    <a:pt x="1" y="7869"/>
                    <a:pt x="6398" y="14244"/>
                    <a:pt x="14267" y="14266"/>
                  </a:cubicBezTo>
                  <a:cubicBezTo>
                    <a:pt x="22135" y="14244"/>
                    <a:pt x="28510" y="7869"/>
                    <a:pt x="28510" y="1"/>
                  </a:cubicBezTo>
                  <a:lnTo>
                    <a:pt x="27953" y="1"/>
                  </a:lnTo>
                  <a:cubicBezTo>
                    <a:pt x="27953" y="7557"/>
                    <a:pt x="21823" y="13687"/>
                    <a:pt x="14267" y="13709"/>
                  </a:cubicBezTo>
                  <a:cubicBezTo>
                    <a:pt x="6688" y="13687"/>
                    <a:pt x="558" y="7557"/>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298175" y="3148650"/>
              <a:ext cx="454725" cy="227950"/>
            </a:xfrm>
            <a:custGeom>
              <a:avLst/>
              <a:gdLst/>
              <a:ahLst/>
              <a:cxnLst/>
              <a:rect l="l" t="t" r="r" b="b"/>
              <a:pathLst>
                <a:path w="18189" h="9118" extrusionOk="0">
                  <a:moveTo>
                    <a:pt x="0" y="1"/>
                  </a:moveTo>
                  <a:cubicBezTo>
                    <a:pt x="0" y="5038"/>
                    <a:pt x="4057" y="9095"/>
                    <a:pt x="9095" y="9117"/>
                  </a:cubicBezTo>
                  <a:cubicBezTo>
                    <a:pt x="14110" y="9095"/>
                    <a:pt x="18189" y="5038"/>
                    <a:pt x="18189" y="1"/>
                  </a:cubicBezTo>
                  <a:lnTo>
                    <a:pt x="17632" y="1"/>
                  </a:lnTo>
                  <a:cubicBezTo>
                    <a:pt x="17632" y="4726"/>
                    <a:pt x="13798" y="8538"/>
                    <a:pt x="9095" y="8560"/>
                  </a:cubicBezTo>
                  <a:cubicBezTo>
                    <a:pt x="4369" y="8538"/>
                    <a:pt x="558" y="4726"/>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426900" y="3148650"/>
              <a:ext cx="196725" cy="98650"/>
            </a:xfrm>
            <a:custGeom>
              <a:avLst/>
              <a:gdLst/>
              <a:ahLst/>
              <a:cxnLst/>
              <a:rect l="l" t="t" r="r" b="b"/>
              <a:pathLst>
                <a:path w="7869" h="3946" extrusionOk="0">
                  <a:moveTo>
                    <a:pt x="0" y="1"/>
                  </a:moveTo>
                  <a:cubicBezTo>
                    <a:pt x="0" y="2185"/>
                    <a:pt x="1761" y="3946"/>
                    <a:pt x="3946" y="3946"/>
                  </a:cubicBezTo>
                  <a:cubicBezTo>
                    <a:pt x="6108" y="3946"/>
                    <a:pt x="7869" y="2185"/>
                    <a:pt x="7869" y="1"/>
                  </a:cubicBezTo>
                  <a:lnTo>
                    <a:pt x="7311" y="1"/>
                  </a:lnTo>
                  <a:cubicBezTo>
                    <a:pt x="7311" y="1873"/>
                    <a:pt x="5796" y="3389"/>
                    <a:pt x="3946" y="3389"/>
                  </a:cubicBezTo>
                  <a:cubicBezTo>
                    <a:pt x="2073" y="3389"/>
                    <a:pt x="558" y="1873"/>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168012" y="2574462"/>
            <a:ext cx="861022" cy="861022"/>
            <a:chOff x="1525525" y="1984000"/>
            <a:chExt cx="580125" cy="580125"/>
          </a:xfrm>
        </p:grpSpPr>
        <p:sp>
          <p:nvSpPr>
            <p:cNvPr id="21" name="Google Shape;21;p2"/>
            <p:cNvSpPr/>
            <p:nvPr/>
          </p:nvSpPr>
          <p:spPr>
            <a:xfrm>
              <a:off x="1525525" y="1984000"/>
              <a:ext cx="289800" cy="580125"/>
            </a:xfrm>
            <a:custGeom>
              <a:avLst/>
              <a:gdLst/>
              <a:ahLst/>
              <a:cxnLst/>
              <a:rect l="l" t="t" r="r" b="b"/>
              <a:pathLst>
                <a:path w="11592" h="23205" extrusionOk="0">
                  <a:moveTo>
                    <a:pt x="1" y="0"/>
                  </a:moveTo>
                  <a:lnTo>
                    <a:pt x="1" y="23204"/>
                  </a:lnTo>
                  <a:lnTo>
                    <a:pt x="11592" y="23204"/>
                  </a:lnTo>
                  <a:lnTo>
                    <a:pt x="1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815300" y="1984000"/>
              <a:ext cx="290350" cy="580125"/>
            </a:xfrm>
            <a:custGeom>
              <a:avLst/>
              <a:gdLst/>
              <a:ahLst/>
              <a:cxnLst/>
              <a:rect l="l" t="t" r="r" b="b"/>
              <a:pathLst>
                <a:path w="11614" h="23205" extrusionOk="0">
                  <a:moveTo>
                    <a:pt x="1" y="0"/>
                  </a:moveTo>
                  <a:lnTo>
                    <a:pt x="1" y="23204"/>
                  </a:lnTo>
                  <a:lnTo>
                    <a:pt x="11614" y="23204"/>
                  </a:lnTo>
                  <a:lnTo>
                    <a:pt x="116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4135578" y="-17766"/>
            <a:ext cx="1722822" cy="868443"/>
            <a:chOff x="4434950" y="238125"/>
            <a:chExt cx="1160775" cy="585125"/>
          </a:xfrm>
        </p:grpSpPr>
        <p:sp>
          <p:nvSpPr>
            <p:cNvPr id="24" name="Google Shape;24;p2"/>
            <p:cNvSpPr/>
            <p:nvPr/>
          </p:nvSpPr>
          <p:spPr>
            <a:xfrm>
              <a:off x="5011779" y="238675"/>
              <a:ext cx="580675" cy="584575"/>
            </a:xfrm>
            <a:custGeom>
              <a:avLst/>
              <a:gdLst/>
              <a:ahLst/>
              <a:cxnLst/>
              <a:rect l="l" t="t" r="r" b="b"/>
              <a:pathLst>
                <a:path w="23227" h="23383" extrusionOk="0">
                  <a:moveTo>
                    <a:pt x="0" y="0"/>
                  </a:moveTo>
                  <a:lnTo>
                    <a:pt x="0" y="23383"/>
                  </a:lnTo>
                  <a:lnTo>
                    <a:pt x="23227" y="23383"/>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434950" y="238125"/>
              <a:ext cx="580125" cy="584575"/>
            </a:xfrm>
            <a:custGeom>
              <a:avLst/>
              <a:gdLst/>
              <a:ahLst/>
              <a:cxnLst/>
              <a:rect l="l" t="t" r="r" b="b"/>
              <a:pathLst>
                <a:path w="23205" h="23383" extrusionOk="0">
                  <a:moveTo>
                    <a:pt x="0" y="0"/>
                  </a:moveTo>
                  <a:lnTo>
                    <a:pt x="0" y="23382"/>
                  </a:lnTo>
                  <a:lnTo>
                    <a:pt x="23204" y="23382"/>
                  </a:lnTo>
                  <a:lnTo>
                    <a:pt x="23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314850" y="242575"/>
              <a:ext cx="280875" cy="280875"/>
            </a:xfrm>
            <a:custGeom>
              <a:avLst/>
              <a:gdLst/>
              <a:ahLst/>
              <a:cxnLst/>
              <a:rect l="l" t="t" r="r" b="b"/>
              <a:pathLst>
                <a:path w="11235" h="11235" extrusionOk="0">
                  <a:moveTo>
                    <a:pt x="0" y="0"/>
                  </a:moveTo>
                  <a:lnTo>
                    <a:pt x="11235" y="11235"/>
                  </a:lnTo>
                  <a:lnTo>
                    <a:pt x="1123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530225" y="337850"/>
              <a:ext cx="970225" cy="485400"/>
            </a:xfrm>
            <a:custGeom>
              <a:avLst/>
              <a:gdLst/>
              <a:ahLst/>
              <a:cxnLst/>
              <a:rect l="l" t="t" r="r" b="b"/>
              <a:pathLst>
                <a:path w="38809" h="19416" extrusionOk="0">
                  <a:moveTo>
                    <a:pt x="19416" y="1"/>
                  </a:moveTo>
                  <a:cubicBezTo>
                    <a:pt x="8694" y="1"/>
                    <a:pt x="1" y="8694"/>
                    <a:pt x="1" y="19416"/>
                  </a:cubicBezTo>
                  <a:lnTo>
                    <a:pt x="558" y="19416"/>
                  </a:lnTo>
                  <a:cubicBezTo>
                    <a:pt x="380" y="8872"/>
                    <a:pt x="8872" y="224"/>
                    <a:pt x="19393" y="224"/>
                  </a:cubicBezTo>
                  <a:cubicBezTo>
                    <a:pt x="29937" y="224"/>
                    <a:pt x="38429" y="8872"/>
                    <a:pt x="38251" y="19416"/>
                  </a:cubicBezTo>
                  <a:lnTo>
                    <a:pt x="38808" y="19416"/>
                  </a:lnTo>
                  <a:cubicBezTo>
                    <a:pt x="38808" y="8694"/>
                    <a:pt x="30115" y="1"/>
                    <a:pt x="194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656175" y="461575"/>
              <a:ext cx="718325" cy="361675"/>
            </a:xfrm>
            <a:custGeom>
              <a:avLst/>
              <a:gdLst/>
              <a:ahLst/>
              <a:cxnLst/>
              <a:rect l="l" t="t" r="r" b="b"/>
              <a:pathLst>
                <a:path w="28733" h="14467" extrusionOk="0">
                  <a:moveTo>
                    <a:pt x="14355" y="0"/>
                  </a:moveTo>
                  <a:cubicBezTo>
                    <a:pt x="6420" y="0"/>
                    <a:pt x="1" y="6509"/>
                    <a:pt x="112" y="14467"/>
                  </a:cubicBezTo>
                  <a:lnTo>
                    <a:pt x="669" y="14467"/>
                  </a:lnTo>
                  <a:cubicBezTo>
                    <a:pt x="558" y="6821"/>
                    <a:pt x="6710" y="558"/>
                    <a:pt x="14355" y="558"/>
                  </a:cubicBezTo>
                  <a:cubicBezTo>
                    <a:pt x="22001" y="558"/>
                    <a:pt x="28175" y="6821"/>
                    <a:pt x="28064" y="14467"/>
                  </a:cubicBezTo>
                  <a:lnTo>
                    <a:pt x="28621" y="14467"/>
                  </a:lnTo>
                  <a:cubicBezTo>
                    <a:pt x="28733" y="6509"/>
                    <a:pt x="22313" y="0"/>
                    <a:pt x="14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787700" y="595325"/>
              <a:ext cx="454725" cy="227925"/>
            </a:xfrm>
            <a:custGeom>
              <a:avLst/>
              <a:gdLst/>
              <a:ahLst/>
              <a:cxnLst/>
              <a:rect l="l" t="t" r="r" b="b"/>
              <a:pathLst>
                <a:path w="18189" h="9117" extrusionOk="0">
                  <a:moveTo>
                    <a:pt x="9094" y="0"/>
                  </a:moveTo>
                  <a:cubicBezTo>
                    <a:pt x="4079" y="0"/>
                    <a:pt x="0" y="4079"/>
                    <a:pt x="0" y="9117"/>
                  </a:cubicBezTo>
                  <a:lnTo>
                    <a:pt x="557" y="9117"/>
                  </a:lnTo>
                  <a:cubicBezTo>
                    <a:pt x="557" y="4391"/>
                    <a:pt x="4391" y="557"/>
                    <a:pt x="9094" y="557"/>
                  </a:cubicBezTo>
                  <a:cubicBezTo>
                    <a:pt x="13820" y="557"/>
                    <a:pt x="17632" y="4391"/>
                    <a:pt x="17632" y="9117"/>
                  </a:cubicBezTo>
                  <a:lnTo>
                    <a:pt x="18189" y="9117"/>
                  </a:lnTo>
                  <a:cubicBezTo>
                    <a:pt x="18189" y="4079"/>
                    <a:pt x="14132" y="0"/>
                    <a:pt x="9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916425" y="724600"/>
              <a:ext cx="197275" cy="98650"/>
            </a:xfrm>
            <a:custGeom>
              <a:avLst/>
              <a:gdLst/>
              <a:ahLst/>
              <a:cxnLst/>
              <a:rect l="l" t="t" r="r" b="b"/>
              <a:pathLst>
                <a:path w="7891" h="3946" extrusionOk="0">
                  <a:moveTo>
                    <a:pt x="3945" y="0"/>
                  </a:moveTo>
                  <a:cubicBezTo>
                    <a:pt x="1783" y="0"/>
                    <a:pt x="0" y="1761"/>
                    <a:pt x="0" y="3946"/>
                  </a:cubicBezTo>
                  <a:lnTo>
                    <a:pt x="557" y="3946"/>
                  </a:lnTo>
                  <a:cubicBezTo>
                    <a:pt x="557" y="2073"/>
                    <a:pt x="2073" y="558"/>
                    <a:pt x="3945" y="558"/>
                  </a:cubicBezTo>
                  <a:cubicBezTo>
                    <a:pt x="5818" y="558"/>
                    <a:pt x="7334" y="2073"/>
                    <a:pt x="7334" y="3946"/>
                  </a:cubicBezTo>
                  <a:lnTo>
                    <a:pt x="7891" y="3946"/>
                  </a:lnTo>
                  <a:cubicBezTo>
                    <a:pt x="7891" y="1761"/>
                    <a:pt x="6130" y="0"/>
                    <a:pt x="39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2"/>
          <p:cNvGrpSpPr/>
          <p:nvPr/>
        </p:nvGrpSpPr>
        <p:grpSpPr>
          <a:xfrm>
            <a:off x="701117" y="-17766"/>
            <a:ext cx="1723676" cy="868443"/>
            <a:chOff x="2107850" y="238125"/>
            <a:chExt cx="1161350" cy="585125"/>
          </a:xfrm>
        </p:grpSpPr>
        <p:sp>
          <p:nvSpPr>
            <p:cNvPr id="32" name="Google Shape;32;p2"/>
            <p:cNvSpPr/>
            <p:nvPr/>
          </p:nvSpPr>
          <p:spPr>
            <a:xfrm>
              <a:off x="2681982" y="238675"/>
              <a:ext cx="580675" cy="584575"/>
            </a:xfrm>
            <a:custGeom>
              <a:avLst/>
              <a:gdLst/>
              <a:ahLst/>
              <a:cxnLst/>
              <a:rect l="l" t="t" r="r" b="b"/>
              <a:pathLst>
                <a:path w="23227" h="23383" extrusionOk="0">
                  <a:moveTo>
                    <a:pt x="0" y="0"/>
                  </a:moveTo>
                  <a:lnTo>
                    <a:pt x="0" y="23383"/>
                  </a:lnTo>
                  <a:lnTo>
                    <a:pt x="23226" y="23383"/>
                  </a:lnTo>
                  <a:lnTo>
                    <a:pt x="23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107850" y="238125"/>
              <a:ext cx="580700" cy="584575"/>
            </a:xfrm>
            <a:custGeom>
              <a:avLst/>
              <a:gdLst/>
              <a:ahLst/>
              <a:cxnLst/>
              <a:rect l="l" t="t" r="r" b="b"/>
              <a:pathLst>
                <a:path w="23228" h="23383" extrusionOk="0">
                  <a:moveTo>
                    <a:pt x="1" y="0"/>
                  </a:moveTo>
                  <a:lnTo>
                    <a:pt x="1" y="23382"/>
                  </a:lnTo>
                  <a:lnTo>
                    <a:pt x="23227" y="23382"/>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988325" y="242575"/>
              <a:ext cx="280875" cy="280875"/>
            </a:xfrm>
            <a:custGeom>
              <a:avLst/>
              <a:gdLst/>
              <a:ahLst/>
              <a:cxnLst/>
              <a:rect l="l" t="t" r="r" b="b"/>
              <a:pathLst>
                <a:path w="11235" h="11235" extrusionOk="0">
                  <a:moveTo>
                    <a:pt x="0" y="0"/>
                  </a:moveTo>
                  <a:lnTo>
                    <a:pt x="11234" y="11235"/>
                  </a:lnTo>
                  <a:lnTo>
                    <a:pt x="112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203700" y="337850"/>
              <a:ext cx="970200" cy="485400"/>
            </a:xfrm>
            <a:custGeom>
              <a:avLst/>
              <a:gdLst/>
              <a:ahLst/>
              <a:cxnLst/>
              <a:rect l="l" t="t" r="r" b="b"/>
              <a:pathLst>
                <a:path w="38808" h="19416" extrusionOk="0">
                  <a:moveTo>
                    <a:pt x="19415" y="1"/>
                  </a:moveTo>
                  <a:cubicBezTo>
                    <a:pt x="8694" y="1"/>
                    <a:pt x="1" y="8694"/>
                    <a:pt x="1" y="19416"/>
                  </a:cubicBezTo>
                  <a:lnTo>
                    <a:pt x="558" y="19416"/>
                  </a:lnTo>
                  <a:cubicBezTo>
                    <a:pt x="335" y="8850"/>
                    <a:pt x="8828" y="157"/>
                    <a:pt x="19393" y="157"/>
                  </a:cubicBezTo>
                  <a:cubicBezTo>
                    <a:pt x="29959" y="157"/>
                    <a:pt x="38473" y="8850"/>
                    <a:pt x="38251" y="19416"/>
                  </a:cubicBezTo>
                  <a:lnTo>
                    <a:pt x="38808" y="19416"/>
                  </a:lnTo>
                  <a:cubicBezTo>
                    <a:pt x="38808" y="8694"/>
                    <a:pt x="30115" y="1"/>
                    <a:pt x="19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329650" y="461575"/>
              <a:ext cx="718325" cy="361675"/>
            </a:xfrm>
            <a:custGeom>
              <a:avLst/>
              <a:gdLst/>
              <a:ahLst/>
              <a:cxnLst/>
              <a:rect l="l" t="t" r="r" b="b"/>
              <a:pathLst>
                <a:path w="28733" h="14467" extrusionOk="0">
                  <a:moveTo>
                    <a:pt x="14355" y="0"/>
                  </a:moveTo>
                  <a:cubicBezTo>
                    <a:pt x="6420" y="0"/>
                    <a:pt x="0" y="6509"/>
                    <a:pt x="112" y="14467"/>
                  </a:cubicBezTo>
                  <a:lnTo>
                    <a:pt x="669" y="14467"/>
                  </a:lnTo>
                  <a:cubicBezTo>
                    <a:pt x="558" y="6821"/>
                    <a:pt x="6710" y="558"/>
                    <a:pt x="14355" y="558"/>
                  </a:cubicBezTo>
                  <a:cubicBezTo>
                    <a:pt x="22001" y="558"/>
                    <a:pt x="28175" y="6821"/>
                    <a:pt x="28064" y="14467"/>
                  </a:cubicBezTo>
                  <a:lnTo>
                    <a:pt x="28621" y="14467"/>
                  </a:lnTo>
                  <a:cubicBezTo>
                    <a:pt x="28732" y="6509"/>
                    <a:pt x="22313" y="0"/>
                    <a:pt x="14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461150" y="595325"/>
              <a:ext cx="455300" cy="227925"/>
            </a:xfrm>
            <a:custGeom>
              <a:avLst/>
              <a:gdLst/>
              <a:ahLst/>
              <a:cxnLst/>
              <a:rect l="l" t="t" r="r" b="b"/>
              <a:pathLst>
                <a:path w="18212" h="9117" extrusionOk="0">
                  <a:moveTo>
                    <a:pt x="9095" y="0"/>
                  </a:moveTo>
                  <a:cubicBezTo>
                    <a:pt x="4080" y="0"/>
                    <a:pt x="1" y="4079"/>
                    <a:pt x="1" y="9117"/>
                  </a:cubicBezTo>
                  <a:lnTo>
                    <a:pt x="558" y="9117"/>
                  </a:lnTo>
                  <a:cubicBezTo>
                    <a:pt x="558" y="4391"/>
                    <a:pt x="4392" y="557"/>
                    <a:pt x="9095" y="557"/>
                  </a:cubicBezTo>
                  <a:cubicBezTo>
                    <a:pt x="13821" y="557"/>
                    <a:pt x="17632" y="4391"/>
                    <a:pt x="17632" y="9117"/>
                  </a:cubicBezTo>
                  <a:lnTo>
                    <a:pt x="18212" y="9117"/>
                  </a:lnTo>
                  <a:cubicBezTo>
                    <a:pt x="18212" y="4079"/>
                    <a:pt x="14133" y="0"/>
                    <a:pt x="9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589875" y="724600"/>
              <a:ext cx="197300" cy="98650"/>
            </a:xfrm>
            <a:custGeom>
              <a:avLst/>
              <a:gdLst/>
              <a:ahLst/>
              <a:cxnLst/>
              <a:rect l="l" t="t" r="r" b="b"/>
              <a:pathLst>
                <a:path w="7892" h="3946" extrusionOk="0">
                  <a:moveTo>
                    <a:pt x="3946" y="0"/>
                  </a:moveTo>
                  <a:cubicBezTo>
                    <a:pt x="1762" y="0"/>
                    <a:pt x="1" y="1761"/>
                    <a:pt x="1" y="3946"/>
                  </a:cubicBezTo>
                  <a:lnTo>
                    <a:pt x="558" y="3946"/>
                  </a:lnTo>
                  <a:cubicBezTo>
                    <a:pt x="558" y="2073"/>
                    <a:pt x="2074" y="558"/>
                    <a:pt x="3946" y="558"/>
                  </a:cubicBezTo>
                  <a:cubicBezTo>
                    <a:pt x="5818" y="558"/>
                    <a:pt x="7334" y="2073"/>
                    <a:pt x="7334" y="3946"/>
                  </a:cubicBezTo>
                  <a:lnTo>
                    <a:pt x="7891" y="3946"/>
                  </a:lnTo>
                  <a:cubicBezTo>
                    <a:pt x="7891" y="1761"/>
                    <a:pt x="6131" y="0"/>
                    <a:pt x="3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166039" y="849161"/>
            <a:ext cx="861838" cy="862691"/>
            <a:chOff x="1523300" y="823225"/>
            <a:chExt cx="580675" cy="581250"/>
          </a:xfrm>
        </p:grpSpPr>
        <p:sp>
          <p:nvSpPr>
            <p:cNvPr id="40" name="Google Shape;40;p2"/>
            <p:cNvSpPr/>
            <p:nvPr/>
          </p:nvSpPr>
          <p:spPr>
            <a:xfrm>
              <a:off x="1523300" y="824350"/>
              <a:ext cx="580675" cy="580125"/>
            </a:xfrm>
            <a:custGeom>
              <a:avLst/>
              <a:gdLst/>
              <a:ahLst/>
              <a:cxnLst/>
              <a:rect l="l" t="t" r="r" b="b"/>
              <a:pathLst>
                <a:path w="23227" h="23205" extrusionOk="0">
                  <a:moveTo>
                    <a:pt x="0" y="0"/>
                  </a:moveTo>
                  <a:lnTo>
                    <a:pt x="0" y="23204"/>
                  </a:lnTo>
                  <a:lnTo>
                    <a:pt x="23227" y="23204"/>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523300" y="1113550"/>
              <a:ext cx="290350" cy="289800"/>
            </a:xfrm>
            <a:custGeom>
              <a:avLst/>
              <a:gdLst/>
              <a:ahLst/>
              <a:cxnLst/>
              <a:rect l="l" t="t" r="r" b="b"/>
              <a:pathLst>
                <a:path w="11614" h="11592" extrusionOk="0">
                  <a:moveTo>
                    <a:pt x="0" y="1"/>
                  </a:moveTo>
                  <a:cubicBezTo>
                    <a:pt x="0" y="6398"/>
                    <a:pt x="5194" y="11592"/>
                    <a:pt x="11614" y="11592"/>
                  </a:cubicBezTo>
                  <a:cubicBezTo>
                    <a:pt x="11591" y="5194"/>
                    <a:pt x="6398"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813625" y="1113550"/>
              <a:ext cx="290350" cy="289800"/>
            </a:xfrm>
            <a:custGeom>
              <a:avLst/>
              <a:gdLst/>
              <a:ahLst/>
              <a:cxnLst/>
              <a:rect l="l" t="t" r="r" b="b"/>
              <a:pathLst>
                <a:path w="11614" h="11592" extrusionOk="0">
                  <a:moveTo>
                    <a:pt x="11614" y="1"/>
                  </a:moveTo>
                  <a:cubicBezTo>
                    <a:pt x="5194" y="1"/>
                    <a:pt x="1" y="5194"/>
                    <a:pt x="1" y="11592"/>
                  </a:cubicBezTo>
                  <a:cubicBezTo>
                    <a:pt x="6398" y="11592"/>
                    <a:pt x="11591" y="6398"/>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523300" y="823225"/>
              <a:ext cx="290350" cy="290350"/>
            </a:xfrm>
            <a:custGeom>
              <a:avLst/>
              <a:gdLst/>
              <a:ahLst/>
              <a:cxnLst/>
              <a:rect l="l" t="t" r="r" b="b"/>
              <a:pathLst>
                <a:path w="11614" h="11614" extrusionOk="0">
                  <a:moveTo>
                    <a:pt x="0" y="1"/>
                  </a:moveTo>
                  <a:cubicBezTo>
                    <a:pt x="0" y="6398"/>
                    <a:pt x="5194" y="11614"/>
                    <a:pt x="11614" y="11614"/>
                  </a:cubicBezTo>
                  <a:cubicBezTo>
                    <a:pt x="11614" y="5194"/>
                    <a:pt x="642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13625" y="823225"/>
              <a:ext cx="290350" cy="290350"/>
            </a:xfrm>
            <a:custGeom>
              <a:avLst/>
              <a:gdLst/>
              <a:ahLst/>
              <a:cxnLst/>
              <a:rect l="l" t="t" r="r" b="b"/>
              <a:pathLst>
                <a:path w="11614" h="11614" extrusionOk="0">
                  <a:moveTo>
                    <a:pt x="11614" y="1"/>
                  </a:moveTo>
                  <a:cubicBezTo>
                    <a:pt x="5194" y="1"/>
                    <a:pt x="1" y="5194"/>
                    <a:pt x="1" y="11614"/>
                  </a:cubicBezTo>
                  <a:cubicBezTo>
                    <a:pt x="6398" y="11614"/>
                    <a:pt x="11614" y="6398"/>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p2"/>
          <p:cNvGrpSpPr/>
          <p:nvPr/>
        </p:nvGrpSpPr>
        <p:grpSpPr>
          <a:xfrm>
            <a:off x="3267135" y="-17766"/>
            <a:ext cx="867663" cy="868443"/>
            <a:chOff x="3849825" y="238125"/>
            <a:chExt cx="584600" cy="585125"/>
          </a:xfrm>
        </p:grpSpPr>
        <p:sp>
          <p:nvSpPr>
            <p:cNvPr id="46" name="Google Shape;46;p2"/>
            <p:cNvSpPr/>
            <p:nvPr/>
          </p:nvSpPr>
          <p:spPr>
            <a:xfrm>
              <a:off x="3849825" y="238675"/>
              <a:ext cx="584600" cy="584575"/>
            </a:xfrm>
            <a:custGeom>
              <a:avLst/>
              <a:gdLst/>
              <a:ahLst/>
              <a:cxnLst/>
              <a:rect l="l" t="t" r="r" b="b"/>
              <a:pathLst>
                <a:path w="23384" h="23383" extrusionOk="0">
                  <a:moveTo>
                    <a:pt x="1" y="0"/>
                  </a:moveTo>
                  <a:lnTo>
                    <a:pt x="1" y="23383"/>
                  </a:lnTo>
                  <a:lnTo>
                    <a:pt x="23383" y="23383"/>
                  </a:lnTo>
                  <a:lnTo>
                    <a:pt x="23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029275" y="545150"/>
              <a:ext cx="225700" cy="225725"/>
            </a:xfrm>
            <a:custGeom>
              <a:avLst/>
              <a:gdLst/>
              <a:ahLst/>
              <a:cxnLst/>
              <a:rect l="l" t="t" r="r" b="b"/>
              <a:pathLst>
                <a:path w="9028" h="9029" extrusionOk="0">
                  <a:moveTo>
                    <a:pt x="4525" y="1"/>
                  </a:moveTo>
                  <a:cubicBezTo>
                    <a:pt x="2029" y="1"/>
                    <a:pt x="0" y="2029"/>
                    <a:pt x="0" y="4526"/>
                  </a:cubicBezTo>
                  <a:cubicBezTo>
                    <a:pt x="0" y="7022"/>
                    <a:pt x="2029" y="9028"/>
                    <a:pt x="4525" y="9028"/>
                  </a:cubicBezTo>
                  <a:cubicBezTo>
                    <a:pt x="6999" y="9028"/>
                    <a:pt x="9028" y="7022"/>
                    <a:pt x="9028" y="4526"/>
                  </a:cubicBezTo>
                  <a:cubicBezTo>
                    <a:pt x="9028" y="2029"/>
                    <a:pt x="6999" y="1"/>
                    <a:pt x="4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945125" y="238125"/>
              <a:ext cx="398450" cy="198950"/>
            </a:xfrm>
            <a:custGeom>
              <a:avLst/>
              <a:gdLst/>
              <a:ahLst/>
              <a:cxnLst/>
              <a:rect l="l" t="t" r="r" b="b"/>
              <a:pathLst>
                <a:path w="15938" h="7958" extrusionOk="0">
                  <a:moveTo>
                    <a:pt x="0" y="0"/>
                  </a:moveTo>
                  <a:lnTo>
                    <a:pt x="7958" y="7958"/>
                  </a:lnTo>
                  <a:lnTo>
                    <a:pt x="15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166482" y="1712599"/>
            <a:ext cx="861838" cy="861875"/>
            <a:chOff x="944875" y="1403325"/>
            <a:chExt cx="580675" cy="580700"/>
          </a:xfrm>
        </p:grpSpPr>
        <p:sp>
          <p:nvSpPr>
            <p:cNvPr id="50" name="Google Shape;50;p2"/>
            <p:cNvSpPr/>
            <p:nvPr/>
          </p:nvSpPr>
          <p:spPr>
            <a:xfrm>
              <a:off x="944875" y="1403325"/>
              <a:ext cx="580675" cy="580700"/>
            </a:xfrm>
            <a:custGeom>
              <a:avLst/>
              <a:gdLst/>
              <a:ahLst/>
              <a:cxnLst/>
              <a:rect l="l" t="t" r="r" b="b"/>
              <a:pathLst>
                <a:path w="23227" h="23228" extrusionOk="0">
                  <a:moveTo>
                    <a:pt x="0" y="1"/>
                  </a:moveTo>
                  <a:lnTo>
                    <a:pt x="0"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44875" y="1685300"/>
              <a:ext cx="298700" cy="298725"/>
            </a:xfrm>
            <a:custGeom>
              <a:avLst/>
              <a:gdLst/>
              <a:ahLst/>
              <a:cxnLst/>
              <a:rect l="l" t="t" r="r" b="b"/>
              <a:pathLst>
                <a:path w="11948" h="11949" extrusionOk="0">
                  <a:moveTo>
                    <a:pt x="0" y="1"/>
                  </a:moveTo>
                  <a:lnTo>
                    <a:pt x="0" y="11948"/>
                  </a:lnTo>
                  <a:lnTo>
                    <a:pt x="11948" y="11948"/>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44875" y="1403325"/>
              <a:ext cx="580675" cy="580700"/>
            </a:xfrm>
            <a:custGeom>
              <a:avLst/>
              <a:gdLst/>
              <a:ahLst/>
              <a:cxnLst/>
              <a:rect l="l" t="t" r="r" b="b"/>
              <a:pathLst>
                <a:path w="23227" h="23228" extrusionOk="0">
                  <a:moveTo>
                    <a:pt x="0" y="1"/>
                  </a:moveTo>
                  <a:lnTo>
                    <a:pt x="23227" y="23227"/>
                  </a:lnTo>
                  <a:lnTo>
                    <a:pt x="232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2"/>
          <p:cNvGrpSpPr/>
          <p:nvPr/>
        </p:nvGrpSpPr>
        <p:grpSpPr>
          <a:xfrm>
            <a:off x="2405334" y="-16950"/>
            <a:ext cx="861838" cy="869296"/>
            <a:chOff x="3269175" y="238675"/>
            <a:chExt cx="580675" cy="585700"/>
          </a:xfrm>
        </p:grpSpPr>
        <p:sp>
          <p:nvSpPr>
            <p:cNvPr id="54" name="Google Shape;54;p2"/>
            <p:cNvSpPr/>
            <p:nvPr/>
          </p:nvSpPr>
          <p:spPr>
            <a:xfrm>
              <a:off x="3269175" y="238675"/>
              <a:ext cx="580125" cy="585700"/>
            </a:xfrm>
            <a:custGeom>
              <a:avLst/>
              <a:gdLst/>
              <a:ahLst/>
              <a:cxnLst/>
              <a:rect l="l" t="t" r="r" b="b"/>
              <a:pathLst>
                <a:path w="23205" h="23428" extrusionOk="0">
                  <a:moveTo>
                    <a:pt x="0" y="0"/>
                  </a:moveTo>
                  <a:lnTo>
                    <a:pt x="0" y="23427"/>
                  </a:lnTo>
                  <a:lnTo>
                    <a:pt x="23204" y="23427"/>
                  </a:lnTo>
                  <a:lnTo>
                    <a:pt x="23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269175" y="532350"/>
              <a:ext cx="290350" cy="290900"/>
            </a:xfrm>
            <a:custGeom>
              <a:avLst/>
              <a:gdLst/>
              <a:ahLst/>
              <a:cxnLst/>
              <a:rect l="l" t="t" r="r" b="b"/>
              <a:pathLst>
                <a:path w="11614" h="11636" extrusionOk="0">
                  <a:moveTo>
                    <a:pt x="0" y="0"/>
                  </a:moveTo>
                  <a:cubicBezTo>
                    <a:pt x="0" y="6420"/>
                    <a:pt x="5194" y="11613"/>
                    <a:pt x="11614" y="11636"/>
                  </a:cubicBezTo>
                  <a:cubicBezTo>
                    <a:pt x="11614" y="5216"/>
                    <a:pt x="6420" y="2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559500" y="532350"/>
              <a:ext cx="290350" cy="290900"/>
            </a:xfrm>
            <a:custGeom>
              <a:avLst/>
              <a:gdLst/>
              <a:ahLst/>
              <a:cxnLst/>
              <a:rect l="l" t="t" r="r" b="b"/>
              <a:pathLst>
                <a:path w="11614" h="11636" extrusionOk="0">
                  <a:moveTo>
                    <a:pt x="11614" y="0"/>
                  </a:moveTo>
                  <a:cubicBezTo>
                    <a:pt x="5194" y="0"/>
                    <a:pt x="1" y="5216"/>
                    <a:pt x="1" y="11636"/>
                  </a:cubicBezTo>
                  <a:cubicBezTo>
                    <a:pt x="6398" y="11636"/>
                    <a:pt x="11614"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269175" y="242575"/>
              <a:ext cx="290350" cy="290350"/>
            </a:xfrm>
            <a:custGeom>
              <a:avLst/>
              <a:gdLst/>
              <a:ahLst/>
              <a:cxnLst/>
              <a:rect l="l" t="t" r="r" b="b"/>
              <a:pathLst>
                <a:path w="11614" h="11614" extrusionOk="0">
                  <a:moveTo>
                    <a:pt x="0" y="0"/>
                  </a:moveTo>
                  <a:cubicBezTo>
                    <a:pt x="23" y="6420"/>
                    <a:pt x="5216" y="11614"/>
                    <a:pt x="11614" y="11614"/>
                  </a:cubicBezTo>
                  <a:cubicBezTo>
                    <a:pt x="11614" y="5194"/>
                    <a:pt x="6420"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559500" y="242575"/>
              <a:ext cx="289800" cy="290350"/>
            </a:xfrm>
            <a:custGeom>
              <a:avLst/>
              <a:gdLst/>
              <a:ahLst/>
              <a:cxnLst/>
              <a:rect l="l" t="t" r="r" b="b"/>
              <a:pathLst>
                <a:path w="11592" h="11614" extrusionOk="0">
                  <a:moveTo>
                    <a:pt x="11591" y="0"/>
                  </a:moveTo>
                  <a:cubicBezTo>
                    <a:pt x="5194" y="0"/>
                    <a:pt x="1" y="5194"/>
                    <a:pt x="1" y="11614"/>
                  </a:cubicBezTo>
                  <a:cubicBezTo>
                    <a:pt x="6398" y="11614"/>
                    <a:pt x="11591" y="6420"/>
                    <a:pt x="115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2"/>
          <p:cNvGrpSpPr/>
          <p:nvPr/>
        </p:nvGrpSpPr>
        <p:grpSpPr>
          <a:xfrm>
            <a:off x="5849468" y="-19040"/>
            <a:ext cx="861875" cy="869296"/>
            <a:chOff x="5595700" y="238675"/>
            <a:chExt cx="580700" cy="585700"/>
          </a:xfrm>
        </p:grpSpPr>
        <p:sp>
          <p:nvSpPr>
            <p:cNvPr id="60" name="Google Shape;60;p2"/>
            <p:cNvSpPr/>
            <p:nvPr/>
          </p:nvSpPr>
          <p:spPr>
            <a:xfrm>
              <a:off x="5595700" y="238675"/>
              <a:ext cx="580125" cy="585700"/>
            </a:xfrm>
            <a:custGeom>
              <a:avLst/>
              <a:gdLst/>
              <a:ahLst/>
              <a:cxnLst/>
              <a:rect l="l" t="t" r="r" b="b"/>
              <a:pathLst>
                <a:path w="23205" h="23428" extrusionOk="0">
                  <a:moveTo>
                    <a:pt x="1" y="0"/>
                  </a:moveTo>
                  <a:lnTo>
                    <a:pt x="1" y="23427"/>
                  </a:lnTo>
                  <a:lnTo>
                    <a:pt x="23205" y="23427"/>
                  </a:lnTo>
                  <a:lnTo>
                    <a:pt x="23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595700" y="532350"/>
              <a:ext cx="290350" cy="290900"/>
            </a:xfrm>
            <a:custGeom>
              <a:avLst/>
              <a:gdLst/>
              <a:ahLst/>
              <a:cxnLst/>
              <a:rect l="l" t="t" r="r" b="b"/>
              <a:pathLst>
                <a:path w="11614" h="11636" extrusionOk="0">
                  <a:moveTo>
                    <a:pt x="1" y="0"/>
                  </a:moveTo>
                  <a:cubicBezTo>
                    <a:pt x="1" y="6420"/>
                    <a:pt x="5194" y="11613"/>
                    <a:pt x="11614" y="11636"/>
                  </a:cubicBezTo>
                  <a:cubicBezTo>
                    <a:pt x="11614" y="5216"/>
                    <a:pt x="6420" y="23"/>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886025" y="532350"/>
              <a:ext cx="290375" cy="290900"/>
            </a:xfrm>
            <a:custGeom>
              <a:avLst/>
              <a:gdLst/>
              <a:ahLst/>
              <a:cxnLst/>
              <a:rect l="l" t="t" r="r" b="b"/>
              <a:pathLst>
                <a:path w="11615" h="11636" extrusionOk="0">
                  <a:moveTo>
                    <a:pt x="11614" y="0"/>
                  </a:moveTo>
                  <a:cubicBezTo>
                    <a:pt x="5194" y="0"/>
                    <a:pt x="1" y="5216"/>
                    <a:pt x="1" y="11636"/>
                  </a:cubicBezTo>
                  <a:cubicBezTo>
                    <a:pt x="6398" y="11636"/>
                    <a:pt x="11614"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595700" y="242575"/>
              <a:ext cx="290350" cy="290350"/>
            </a:xfrm>
            <a:custGeom>
              <a:avLst/>
              <a:gdLst/>
              <a:ahLst/>
              <a:cxnLst/>
              <a:rect l="l" t="t" r="r" b="b"/>
              <a:pathLst>
                <a:path w="11614" h="11614" extrusionOk="0">
                  <a:moveTo>
                    <a:pt x="1" y="0"/>
                  </a:moveTo>
                  <a:cubicBezTo>
                    <a:pt x="23" y="6420"/>
                    <a:pt x="5217" y="11614"/>
                    <a:pt x="11614" y="11614"/>
                  </a:cubicBezTo>
                  <a:cubicBezTo>
                    <a:pt x="11614" y="5194"/>
                    <a:pt x="6420"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886025" y="242575"/>
              <a:ext cx="290375" cy="290350"/>
            </a:xfrm>
            <a:custGeom>
              <a:avLst/>
              <a:gdLst/>
              <a:ahLst/>
              <a:cxnLst/>
              <a:rect l="l" t="t" r="r" b="b"/>
              <a:pathLst>
                <a:path w="11615" h="11614" extrusionOk="0">
                  <a:moveTo>
                    <a:pt x="11614" y="0"/>
                  </a:moveTo>
                  <a:cubicBezTo>
                    <a:pt x="5194" y="0"/>
                    <a:pt x="1" y="5194"/>
                    <a:pt x="1" y="11614"/>
                  </a:cubicBezTo>
                  <a:cubicBezTo>
                    <a:pt x="6398" y="11614"/>
                    <a:pt x="11592"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7570003" y="-18607"/>
            <a:ext cx="1723676" cy="868443"/>
            <a:chOff x="2107850" y="238125"/>
            <a:chExt cx="1161350" cy="585125"/>
          </a:xfrm>
        </p:grpSpPr>
        <p:sp>
          <p:nvSpPr>
            <p:cNvPr id="66" name="Google Shape;66;p2"/>
            <p:cNvSpPr/>
            <p:nvPr/>
          </p:nvSpPr>
          <p:spPr>
            <a:xfrm>
              <a:off x="2685254" y="238675"/>
              <a:ext cx="580675" cy="584575"/>
            </a:xfrm>
            <a:custGeom>
              <a:avLst/>
              <a:gdLst/>
              <a:ahLst/>
              <a:cxnLst/>
              <a:rect l="l" t="t" r="r" b="b"/>
              <a:pathLst>
                <a:path w="23227" h="23383" extrusionOk="0">
                  <a:moveTo>
                    <a:pt x="0" y="0"/>
                  </a:moveTo>
                  <a:lnTo>
                    <a:pt x="0" y="23383"/>
                  </a:lnTo>
                  <a:lnTo>
                    <a:pt x="23226" y="23383"/>
                  </a:lnTo>
                  <a:lnTo>
                    <a:pt x="23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107850" y="238125"/>
              <a:ext cx="580700" cy="584575"/>
            </a:xfrm>
            <a:custGeom>
              <a:avLst/>
              <a:gdLst/>
              <a:ahLst/>
              <a:cxnLst/>
              <a:rect l="l" t="t" r="r" b="b"/>
              <a:pathLst>
                <a:path w="23228" h="23383" extrusionOk="0">
                  <a:moveTo>
                    <a:pt x="1" y="0"/>
                  </a:moveTo>
                  <a:lnTo>
                    <a:pt x="1" y="23382"/>
                  </a:lnTo>
                  <a:lnTo>
                    <a:pt x="23227" y="23382"/>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988325" y="242575"/>
              <a:ext cx="280875" cy="280875"/>
            </a:xfrm>
            <a:custGeom>
              <a:avLst/>
              <a:gdLst/>
              <a:ahLst/>
              <a:cxnLst/>
              <a:rect l="l" t="t" r="r" b="b"/>
              <a:pathLst>
                <a:path w="11235" h="11235" extrusionOk="0">
                  <a:moveTo>
                    <a:pt x="0" y="0"/>
                  </a:moveTo>
                  <a:lnTo>
                    <a:pt x="11234" y="11235"/>
                  </a:lnTo>
                  <a:lnTo>
                    <a:pt x="112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203700" y="337850"/>
              <a:ext cx="970200" cy="485400"/>
            </a:xfrm>
            <a:custGeom>
              <a:avLst/>
              <a:gdLst/>
              <a:ahLst/>
              <a:cxnLst/>
              <a:rect l="l" t="t" r="r" b="b"/>
              <a:pathLst>
                <a:path w="38808" h="19416" extrusionOk="0">
                  <a:moveTo>
                    <a:pt x="19415" y="1"/>
                  </a:moveTo>
                  <a:cubicBezTo>
                    <a:pt x="8694" y="1"/>
                    <a:pt x="1" y="8694"/>
                    <a:pt x="1" y="19416"/>
                  </a:cubicBezTo>
                  <a:lnTo>
                    <a:pt x="558" y="19416"/>
                  </a:lnTo>
                  <a:cubicBezTo>
                    <a:pt x="335" y="8850"/>
                    <a:pt x="8828" y="157"/>
                    <a:pt x="19393" y="157"/>
                  </a:cubicBezTo>
                  <a:cubicBezTo>
                    <a:pt x="29959" y="157"/>
                    <a:pt x="38473" y="8850"/>
                    <a:pt x="38251" y="19416"/>
                  </a:cubicBezTo>
                  <a:lnTo>
                    <a:pt x="38808" y="19416"/>
                  </a:lnTo>
                  <a:cubicBezTo>
                    <a:pt x="38808" y="8694"/>
                    <a:pt x="30115" y="1"/>
                    <a:pt x="19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329650" y="461575"/>
              <a:ext cx="718325" cy="361675"/>
            </a:xfrm>
            <a:custGeom>
              <a:avLst/>
              <a:gdLst/>
              <a:ahLst/>
              <a:cxnLst/>
              <a:rect l="l" t="t" r="r" b="b"/>
              <a:pathLst>
                <a:path w="28733" h="14467" extrusionOk="0">
                  <a:moveTo>
                    <a:pt x="14355" y="0"/>
                  </a:moveTo>
                  <a:cubicBezTo>
                    <a:pt x="6420" y="0"/>
                    <a:pt x="0" y="6509"/>
                    <a:pt x="112" y="14467"/>
                  </a:cubicBezTo>
                  <a:lnTo>
                    <a:pt x="669" y="14467"/>
                  </a:lnTo>
                  <a:cubicBezTo>
                    <a:pt x="558" y="6821"/>
                    <a:pt x="6710" y="558"/>
                    <a:pt x="14355" y="558"/>
                  </a:cubicBezTo>
                  <a:cubicBezTo>
                    <a:pt x="22001" y="558"/>
                    <a:pt x="28175" y="6821"/>
                    <a:pt x="28064" y="14467"/>
                  </a:cubicBezTo>
                  <a:lnTo>
                    <a:pt x="28621" y="14467"/>
                  </a:lnTo>
                  <a:cubicBezTo>
                    <a:pt x="28732" y="6509"/>
                    <a:pt x="22313" y="0"/>
                    <a:pt x="14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461150" y="595325"/>
              <a:ext cx="455300" cy="227925"/>
            </a:xfrm>
            <a:custGeom>
              <a:avLst/>
              <a:gdLst/>
              <a:ahLst/>
              <a:cxnLst/>
              <a:rect l="l" t="t" r="r" b="b"/>
              <a:pathLst>
                <a:path w="18212" h="9117" extrusionOk="0">
                  <a:moveTo>
                    <a:pt x="9095" y="0"/>
                  </a:moveTo>
                  <a:cubicBezTo>
                    <a:pt x="4080" y="0"/>
                    <a:pt x="1" y="4079"/>
                    <a:pt x="1" y="9117"/>
                  </a:cubicBezTo>
                  <a:lnTo>
                    <a:pt x="558" y="9117"/>
                  </a:lnTo>
                  <a:cubicBezTo>
                    <a:pt x="558" y="4391"/>
                    <a:pt x="4392" y="557"/>
                    <a:pt x="9095" y="557"/>
                  </a:cubicBezTo>
                  <a:cubicBezTo>
                    <a:pt x="13821" y="557"/>
                    <a:pt x="17632" y="4391"/>
                    <a:pt x="17632" y="9117"/>
                  </a:cubicBezTo>
                  <a:lnTo>
                    <a:pt x="18212" y="9117"/>
                  </a:lnTo>
                  <a:cubicBezTo>
                    <a:pt x="18212" y="4079"/>
                    <a:pt x="14133" y="0"/>
                    <a:pt x="9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589875" y="724600"/>
              <a:ext cx="197300" cy="98650"/>
            </a:xfrm>
            <a:custGeom>
              <a:avLst/>
              <a:gdLst/>
              <a:ahLst/>
              <a:cxnLst/>
              <a:rect l="l" t="t" r="r" b="b"/>
              <a:pathLst>
                <a:path w="7892" h="3946" extrusionOk="0">
                  <a:moveTo>
                    <a:pt x="3946" y="0"/>
                  </a:moveTo>
                  <a:cubicBezTo>
                    <a:pt x="1762" y="0"/>
                    <a:pt x="1" y="1761"/>
                    <a:pt x="1" y="3946"/>
                  </a:cubicBezTo>
                  <a:lnTo>
                    <a:pt x="558" y="3946"/>
                  </a:lnTo>
                  <a:cubicBezTo>
                    <a:pt x="558" y="2073"/>
                    <a:pt x="2074" y="558"/>
                    <a:pt x="3946" y="558"/>
                  </a:cubicBezTo>
                  <a:cubicBezTo>
                    <a:pt x="5818" y="558"/>
                    <a:pt x="7334" y="2073"/>
                    <a:pt x="7334" y="3946"/>
                  </a:cubicBezTo>
                  <a:lnTo>
                    <a:pt x="7891" y="3946"/>
                  </a:lnTo>
                  <a:cubicBezTo>
                    <a:pt x="7891" y="1761"/>
                    <a:pt x="6131" y="0"/>
                    <a:pt x="3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2"/>
          <p:cNvGrpSpPr/>
          <p:nvPr/>
        </p:nvGrpSpPr>
        <p:grpSpPr>
          <a:xfrm>
            <a:off x="8434316" y="2583494"/>
            <a:ext cx="864732" cy="866939"/>
            <a:chOff x="5013375" y="1984000"/>
            <a:chExt cx="582350" cy="580125"/>
          </a:xfrm>
        </p:grpSpPr>
        <p:sp>
          <p:nvSpPr>
            <p:cNvPr id="74" name="Google Shape;74;p2"/>
            <p:cNvSpPr/>
            <p:nvPr/>
          </p:nvSpPr>
          <p:spPr>
            <a:xfrm>
              <a:off x="5013375" y="1984000"/>
              <a:ext cx="582350" cy="580125"/>
            </a:xfrm>
            <a:custGeom>
              <a:avLst/>
              <a:gdLst/>
              <a:ahLst/>
              <a:cxnLst/>
              <a:rect l="l" t="t" r="r" b="b"/>
              <a:pathLst>
                <a:path w="23294" h="23205" extrusionOk="0">
                  <a:moveTo>
                    <a:pt x="1" y="0"/>
                  </a:moveTo>
                  <a:lnTo>
                    <a:pt x="1" y="23204"/>
                  </a:lnTo>
                  <a:lnTo>
                    <a:pt x="23294" y="23204"/>
                  </a:lnTo>
                  <a:lnTo>
                    <a:pt x="232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5015050" y="1984000"/>
              <a:ext cx="580675" cy="580125"/>
            </a:xfrm>
            <a:custGeom>
              <a:avLst/>
              <a:gdLst/>
              <a:ahLst/>
              <a:cxnLst/>
              <a:rect l="l" t="t" r="r" b="b"/>
              <a:pathLst>
                <a:path w="23227" h="23205" extrusionOk="0">
                  <a:moveTo>
                    <a:pt x="23227" y="0"/>
                  </a:moveTo>
                  <a:cubicBezTo>
                    <a:pt x="10410" y="0"/>
                    <a:pt x="0" y="10387"/>
                    <a:pt x="0" y="23204"/>
                  </a:cubicBezTo>
                  <a:lnTo>
                    <a:pt x="23227" y="23204"/>
                  </a:lnTo>
                  <a:lnTo>
                    <a:pt x="232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5306500" y="2275425"/>
              <a:ext cx="289225" cy="288700"/>
            </a:xfrm>
            <a:custGeom>
              <a:avLst/>
              <a:gdLst/>
              <a:ahLst/>
              <a:cxnLst/>
              <a:rect l="l" t="t" r="r" b="b"/>
              <a:pathLst>
                <a:path w="11569" h="11548" extrusionOk="0">
                  <a:moveTo>
                    <a:pt x="11528" y="1"/>
                  </a:moveTo>
                  <a:cubicBezTo>
                    <a:pt x="5172" y="1"/>
                    <a:pt x="0" y="5186"/>
                    <a:pt x="0" y="11547"/>
                  </a:cubicBezTo>
                  <a:lnTo>
                    <a:pt x="11569" y="11547"/>
                  </a:lnTo>
                  <a:lnTo>
                    <a:pt x="11569" y="1"/>
                  </a:lnTo>
                  <a:cubicBezTo>
                    <a:pt x="11555" y="1"/>
                    <a:pt x="11541" y="1"/>
                    <a:pt x="115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a:off x="6707269" y="-18607"/>
            <a:ext cx="867626" cy="868443"/>
            <a:chOff x="1523300" y="238125"/>
            <a:chExt cx="584575" cy="585125"/>
          </a:xfrm>
        </p:grpSpPr>
        <p:sp>
          <p:nvSpPr>
            <p:cNvPr id="78" name="Google Shape;78;p2"/>
            <p:cNvSpPr/>
            <p:nvPr/>
          </p:nvSpPr>
          <p:spPr>
            <a:xfrm>
              <a:off x="1523300" y="238675"/>
              <a:ext cx="584575" cy="584575"/>
            </a:xfrm>
            <a:custGeom>
              <a:avLst/>
              <a:gdLst/>
              <a:ahLst/>
              <a:cxnLst/>
              <a:rect l="l" t="t" r="r" b="b"/>
              <a:pathLst>
                <a:path w="23383" h="23383" extrusionOk="0">
                  <a:moveTo>
                    <a:pt x="0" y="0"/>
                  </a:moveTo>
                  <a:lnTo>
                    <a:pt x="0" y="23383"/>
                  </a:lnTo>
                  <a:lnTo>
                    <a:pt x="23383" y="23383"/>
                  </a:lnTo>
                  <a:lnTo>
                    <a:pt x="23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702725" y="545150"/>
              <a:ext cx="225725" cy="225725"/>
            </a:xfrm>
            <a:custGeom>
              <a:avLst/>
              <a:gdLst/>
              <a:ahLst/>
              <a:cxnLst/>
              <a:rect l="l" t="t" r="r" b="b"/>
              <a:pathLst>
                <a:path w="9029" h="9029" extrusionOk="0">
                  <a:moveTo>
                    <a:pt x="4526" y="1"/>
                  </a:moveTo>
                  <a:cubicBezTo>
                    <a:pt x="2029" y="1"/>
                    <a:pt x="1" y="2029"/>
                    <a:pt x="1" y="4526"/>
                  </a:cubicBezTo>
                  <a:cubicBezTo>
                    <a:pt x="1" y="7022"/>
                    <a:pt x="2029" y="9028"/>
                    <a:pt x="4526" y="9028"/>
                  </a:cubicBezTo>
                  <a:cubicBezTo>
                    <a:pt x="7000" y="9028"/>
                    <a:pt x="9028" y="7022"/>
                    <a:pt x="9028" y="4526"/>
                  </a:cubicBezTo>
                  <a:cubicBezTo>
                    <a:pt x="9028" y="2029"/>
                    <a:pt x="7000" y="1"/>
                    <a:pt x="4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618600" y="238125"/>
              <a:ext cx="398450" cy="198950"/>
            </a:xfrm>
            <a:custGeom>
              <a:avLst/>
              <a:gdLst/>
              <a:ahLst/>
              <a:cxnLst/>
              <a:rect l="l" t="t" r="r" b="b"/>
              <a:pathLst>
                <a:path w="15938" h="7958" extrusionOk="0">
                  <a:moveTo>
                    <a:pt x="0" y="0"/>
                  </a:moveTo>
                  <a:lnTo>
                    <a:pt x="7958" y="7958"/>
                  </a:lnTo>
                  <a:lnTo>
                    <a:pt x="15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a:off x="8431522" y="1711711"/>
            <a:ext cx="866948" cy="866927"/>
            <a:chOff x="5015050" y="1403325"/>
            <a:chExt cx="580675" cy="580700"/>
          </a:xfrm>
        </p:grpSpPr>
        <p:sp>
          <p:nvSpPr>
            <p:cNvPr id="82" name="Google Shape;82;p2"/>
            <p:cNvSpPr/>
            <p:nvPr/>
          </p:nvSpPr>
          <p:spPr>
            <a:xfrm>
              <a:off x="5015050" y="1403325"/>
              <a:ext cx="580675" cy="580700"/>
            </a:xfrm>
            <a:custGeom>
              <a:avLst/>
              <a:gdLst/>
              <a:ahLst/>
              <a:cxnLst/>
              <a:rect l="l" t="t" r="r" b="b"/>
              <a:pathLst>
                <a:path w="23227" h="23228" extrusionOk="0">
                  <a:moveTo>
                    <a:pt x="0" y="1"/>
                  </a:moveTo>
                  <a:lnTo>
                    <a:pt x="0" y="11614"/>
                  </a:lnTo>
                  <a:lnTo>
                    <a:pt x="0" y="23227"/>
                  </a:lnTo>
                  <a:lnTo>
                    <a:pt x="23227" y="23227"/>
                  </a:lnTo>
                  <a:lnTo>
                    <a:pt x="23227" y="11614"/>
                  </a:lnTo>
                  <a:lnTo>
                    <a:pt x="232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095300" y="1483575"/>
              <a:ext cx="420175" cy="420200"/>
            </a:xfrm>
            <a:custGeom>
              <a:avLst/>
              <a:gdLst/>
              <a:ahLst/>
              <a:cxnLst/>
              <a:rect l="l" t="t" r="r" b="b"/>
              <a:pathLst>
                <a:path w="16807" h="16808" extrusionOk="0">
                  <a:moveTo>
                    <a:pt x="0" y="1"/>
                  </a:moveTo>
                  <a:cubicBezTo>
                    <a:pt x="0" y="9273"/>
                    <a:pt x="7534" y="16807"/>
                    <a:pt x="16807" y="16807"/>
                  </a:cubicBezTo>
                  <a:cubicBezTo>
                    <a:pt x="16807" y="7512"/>
                    <a:pt x="9273"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240175" y="1627900"/>
              <a:ext cx="150475" cy="150500"/>
            </a:xfrm>
            <a:custGeom>
              <a:avLst/>
              <a:gdLst/>
              <a:ahLst/>
              <a:cxnLst/>
              <a:rect l="l" t="t" r="r" b="b"/>
              <a:pathLst>
                <a:path w="6019" h="6020" extrusionOk="0">
                  <a:moveTo>
                    <a:pt x="3010" y="1"/>
                  </a:moveTo>
                  <a:cubicBezTo>
                    <a:pt x="1360" y="1"/>
                    <a:pt x="1" y="1360"/>
                    <a:pt x="1" y="3010"/>
                  </a:cubicBezTo>
                  <a:cubicBezTo>
                    <a:pt x="1" y="4659"/>
                    <a:pt x="1360" y="6019"/>
                    <a:pt x="3010" y="6019"/>
                  </a:cubicBezTo>
                  <a:cubicBezTo>
                    <a:pt x="4682" y="6019"/>
                    <a:pt x="6019" y="4659"/>
                    <a:pt x="6019" y="3010"/>
                  </a:cubicBezTo>
                  <a:cubicBezTo>
                    <a:pt x="6019" y="1360"/>
                    <a:pt x="4682" y="1"/>
                    <a:pt x="30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umbers and text 1">
  <p:cSld name="CUSTOM_10">
    <p:spTree>
      <p:nvGrpSpPr>
        <p:cNvPr id="1" name="Shape 630"/>
        <p:cNvGrpSpPr/>
        <p:nvPr/>
      </p:nvGrpSpPr>
      <p:grpSpPr>
        <a:xfrm>
          <a:off x="0" y="0"/>
          <a:ext cx="0" cy="0"/>
          <a:chOff x="0" y="0"/>
          <a:chExt cx="0" cy="0"/>
        </a:xfrm>
      </p:grpSpPr>
      <p:grpSp>
        <p:nvGrpSpPr>
          <p:cNvPr id="631" name="Google Shape;631;p15"/>
          <p:cNvGrpSpPr/>
          <p:nvPr/>
        </p:nvGrpSpPr>
        <p:grpSpPr>
          <a:xfrm>
            <a:off x="5735778" y="-322566"/>
            <a:ext cx="1722822" cy="868443"/>
            <a:chOff x="4434950" y="238125"/>
            <a:chExt cx="1160775" cy="585125"/>
          </a:xfrm>
        </p:grpSpPr>
        <p:sp>
          <p:nvSpPr>
            <p:cNvPr id="632" name="Google Shape;632;p15"/>
            <p:cNvSpPr/>
            <p:nvPr/>
          </p:nvSpPr>
          <p:spPr>
            <a:xfrm>
              <a:off x="5011779" y="238675"/>
              <a:ext cx="580675" cy="584575"/>
            </a:xfrm>
            <a:custGeom>
              <a:avLst/>
              <a:gdLst/>
              <a:ahLst/>
              <a:cxnLst/>
              <a:rect l="l" t="t" r="r" b="b"/>
              <a:pathLst>
                <a:path w="23227" h="23383" extrusionOk="0">
                  <a:moveTo>
                    <a:pt x="0" y="0"/>
                  </a:moveTo>
                  <a:lnTo>
                    <a:pt x="0" y="23383"/>
                  </a:lnTo>
                  <a:lnTo>
                    <a:pt x="23227" y="23383"/>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5"/>
            <p:cNvSpPr/>
            <p:nvPr/>
          </p:nvSpPr>
          <p:spPr>
            <a:xfrm>
              <a:off x="4434950" y="238125"/>
              <a:ext cx="580125" cy="584575"/>
            </a:xfrm>
            <a:custGeom>
              <a:avLst/>
              <a:gdLst/>
              <a:ahLst/>
              <a:cxnLst/>
              <a:rect l="l" t="t" r="r" b="b"/>
              <a:pathLst>
                <a:path w="23205" h="23383" extrusionOk="0">
                  <a:moveTo>
                    <a:pt x="0" y="0"/>
                  </a:moveTo>
                  <a:lnTo>
                    <a:pt x="0" y="23382"/>
                  </a:lnTo>
                  <a:lnTo>
                    <a:pt x="23204" y="23382"/>
                  </a:lnTo>
                  <a:lnTo>
                    <a:pt x="23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5"/>
            <p:cNvSpPr/>
            <p:nvPr/>
          </p:nvSpPr>
          <p:spPr>
            <a:xfrm>
              <a:off x="5314850" y="242575"/>
              <a:ext cx="280875" cy="280875"/>
            </a:xfrm>
            <a:custGeom>
              <a:avLst/>
              <a:gdLst/>
              <a:ahLst/>
              <a:cxnLst/>
              <a:rect l="l" t="t" r="r" b="b"/>
              <a:pathLst>
                <a:path w="11235" h="11235" extrusionOk="0">
                  <a:moveTo>
                    <a:pt x="0" y="0"/>
                  </a:moveTo>
                  <a:lnTo>
                    <a:pt x="11235" y="11235"/>
                  </a:lnTo>
                  <a:lnTo>
                    <a:pt x="1123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5"/>
            <p:cNvSpPr/>
            <p:nvPr/>
          </p:nvSpPr>
          <p:spPr>
            <a:xfrm>
              <a:off x="4530225" y="337850"/>
              <a:ext cx="970225" cy="485400"/>
            </a:xfrm>
            <a:custGeom>
              <a:avLst/>
              <a:gdLst/>
              <a:ahLst/>
              <a:cxnLst/>
              <a:rect l="l" t="t" r="r" b="b"/>
              <a:pathLst>
                <a:path w="38809" h="19416" extrusionOk="0">
                  <a:moveTo>
                    <a:pt x="19416" y="1"/>
                  </a:moveTo>
                  <a:cubicBezTo>
                    <a:pt x="8694" y="1"/>
                    <a:pt x="1" y="8694"/>
                    <a:pt x="1" y="19416"/>
                  </a:cubicBezTo>
                  <a:lnTo>
                    <a:pt x="558" y="19416"/>
                  </a:lnTo>
                  <a:cubicBezTo>
                    <a:pt x="380" y="8872"/>
                    <a:pt x="8872" y="224"/>
                    <a:pt x="19393" y="224"/>
                  </a:cubicBezTo>
                  <a:cubicBezTo>
                    <a:pt x="29937" y="224"/>
                    <a:pt x="38429" y="8872"/>
                    <a:pt x="38251" y="19416"/>
                  </a:cubicBezTo>
                  <a:lnTo>
                    <a:pt x="38808" y="19416"/>
                  </a:lnTo>
                  <a:cubicBezTo>
                    <a:pt x="38808" y="8694"/>
                    <a:pt x="30115" y="1"/>
                    <a:pt x="194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5"/>
            <p:cNvSpPr/>
            <p:nvPr/>
          </p:nvSpPr>
          <p:spPr>
            <a:xfrm>
              <a:off x="4656175" y="461575"/>
              <a:ext cx="718325" cy="361675"/>
            </a:xfrm>
            <a:custGeom>
              <a:avLst/>
              <a:gdLst/>
              <a:ahLst/>
              <a:cxnLst/>
              <a:rect l="l" t="t" r="r" b="b"/>
              <a:pathLst>
                <a:path w="28733" h="14467" extrusionOk="0">
                  <a:moveTo>
                    <a:pt x="14355" y="0"/>
                  </a:moveTo>
                  <a:cubicBezTo>
                    <a:pt x="6420" y="0"/>
                    <a:pt x="1" y="6509"/>
                    <a:pt x="112" y="14467"/>
                  </a:cubicBezTo>
                  <a:lnTo>
                    <a:pt x="669" y="14467"/>
                  </a:lnTo>
                  <a:cubicBezTo>
                    <a:pt x="558" y="6821"/>
                    <a:pt x="6710" y="558"/>
                    <a:pt x="14355" y="558"/>
                  </a:cubicBezTo>
                  <a:cubicBezTo>
                    <a:pt x="22001" y="558"/>
                    <a:pt x="28175" y="6821"/>
                    <a:pt x="28064" y="14467"/>
                  </a:cubicBezTo>
                  <a:lnTo>
                    <a:pt x="28621" y="14467"/>
                  </a:lnTo>
                  <a:cubicBezTo>
                    <a:pt x="28733" y="6509"/>
                    <a:pt x="22313" y="0"/>
                    <a:pt x="14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5"/>
            <p:cNvSpPr/>
            <p:nvPr/>
          </p:nvSpPr>
          <p:spPr>
            <a:xfrm>
              <a:off x="4787700" y="595325"/>
              <a:ext cx="454725" cy="227925"/>
            </a:xfrm>
            <a:custGeom>
              <a:avLst/>
              <a:gdLst/>
              <a:ahLst/>
              <a:cxnLst/>
              <a:rect l="l" t="t" r="r" b="b"/>
              <a:pathLst>
                <a:path w="18189" h="9117" extrusionOk="0">
                  <a:moveTo>
                    <a:pt x="9094" y="0"/>
                  </a:moveTo>
                  <a:cubicBezTo>
                    <a:pt x="4079" y="0"/>
                    <a:pt x="0" y="4079"/>
                    <a:pt x="0" y="9117"/>
                  </a:cubicBezTo>
                  <a:lnTo>
                    <a:pt x="557" y="9117"/>
                  </a:lnTo>
                  <a:cubicBezTo>
                    <a:pt x="557" y="4391"/>
                    <a:pt x="4391" y="557"/>
                    <a:pt x="9094" y="557"/>
                  </a:cubicBezTo>
                  <a:cubicBezTo>
                    <a:pt x="13820" y="557"/>
                    <a:pt x="17632" y="4391"/>
                    <a:pt x="17632" y="9117"/>
                  </a:cubicBezTo>
                  <a:lnTo>
                    <a:pt x="18189" y="9117"/>
                  </a:lnTo>
                  <a:cubicBezTo>
                    <a:pt x="18189" y="4079"/>
                    <a:pt x="14132" y="0"/>
                    <a:pt x="9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5"/>
            <p:cNvSpPr/>
            <p:nvPr/>
          </p:nvSpPr>
          <p:spPr>
            <a:xfrm>
              <a:off x="4916425" y="724600"/>
              <a:ext cx="197275" cy="98650"/>
            </a:xfrm>
            <a:custGeom>
              <a:avLst/>
              <a:gdLst/>
              <a:ahLst/>
              <a:cxnLst/>
              <a:rect l="l" t="t" r="r" b="b"/>
              <a:pathLst>
                <a:path w="7891" h="3946" extrusionOk="0">
                  <a:moveTo>
                    <a:pt x="3945" y="0"/>
                  </a:moveTo>
                  <a:cubicBezTo>
                    <a:pt x="1783" y="0"/>
                    <a:pt x="0" y="1761"/>
                    <a:pt x="0" y="3946"/>
                  </a:cubicBezTo>
                  <a:lnTo>
                    <a:pt x="557" y="3946"/>
                  </a:lnTo>
                  <a:cubicBezTo>
                    <a:pt x="557" y="2073"/>
                    <a:pt x="2073" y="558"/>
                    <a:pt x="3945" y="558"/>
                  </a:cubicBezTo>
                  <a:cubicBezTo>
                    <a:pt x="5818" y="558"/>
                    <a:pt x="7334" y="2073"/>
                    <a:pt x="7334" y="3946"/>
                  </a:cubicBezTo>
                  <a:lnTo>
                    <a:pt x="7891" y="3946"/>
                  </a:lnTo>
                  <a:cubicBezTo>
                    <a:pt x="7891" y="1761"/>
                    <a:pt x="6130" y="0"/>
                    <a:pt x="39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15"/>
          <p:cNvGrpSpPr/>
          <p:nvPr/>
        </p:nvGrpSpPr>
        <p:grpSpPr>
          <a:xfrm>
            <a:off x="8307469" y="-323407"/>
            <a:ext cx="867626" cy="868443"/>
            <a:chOff x="1523300" y="238125"/>
            <a:chExt cx="584575" cy="585125"/>
          </a:xfrm>
        </p:grpSpPr>
        <p:sp>
          <p:nvSpPr>
            <p:cNvPr id="640" name="Google Shape;640;p15"/>
            <p:cNvSpPr/>
            <p:nvPr/>
          </p:nvSpPr>
          <p:spPr>
            <a:xfrm>
              <a:off x="1523300" y="238675"/>
              <a:ext cx="584575" cy="584575"/>
            </a:xfrm>
            <a:custGeom>
              <a:avLst/>
              <a:gdLst/>
              <a:ahLst/>
              <a:cxnLst/>
              <a:rect l="l" t="t" r="r" b="b"/>
              <a:pathLst>
                <a:path w="23383" h="23383" extrusionOk="0">
                  <a:moveTo>
                    <a:pt x="0" y="0"/>
                  </a:moveTo>
                  <a:lnTo>
                    <a:pt x="0" y="23383"/>
                  </a:lnTo>
                  <a:lnTo>
                    <a:pt x="23383" y="23383"/>
                  </a:lnTo>
                  <a:lnTo>
                    <a:pt x="23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5"/>
            <p:cNvSpPr/>
            <p:nvPr/>
          </p:nvSpPr>
          <p:spPr>
            <a:xfrm>
              <a:off x="1702725" y="545150"/>
              <a:ext cx="225725" cy="225725"/>
            </a:xfrm>
            <a:custGeom>
              <a:avLst/>
              <a:gdLst/>
              <a:ahLst/>
              <a:cxnLst/>
              <a:rect l="l" t="t" r="r" b="b"/>
              <a:pathLst>
                <a:path w="9029" h="9029" extrusionOk="0">
                  <a:moveTo>
                    <a:pt x="4526" y="1"/>
                  </a:moveTo>
                  <a:cubicBezTo>
                    <a:pt x="2029" y="1"/>
                    <a:pt x="1" y="2029"/>
                    <a:pt x="1" y="4526"/>
                  </a:cubicBezTo>
                  <a:cubicBezTo>
                    <a:pt x="1" y="7022"/>
                    <a:pt x="2029" y="9028"/>
                    <a:pt x="4526" y="9028"/>
                  </a:cubicBezTo>
                  <a:cubicBezTo>
                    <a:pt x="7000" y="9028"/>
                    <a:pt x="9028" y="7022"/>
                    <a:pt x="9028" y="4526"/>
                  </a:cubicBezTo>
                  <a:cubicBezTo>
                    <a:pt x="9028" y="2029"/>
                    <a:pt x="7000" y="1"/>
                    <a:pt x="4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5"/>
            <p:cNvSpPr/>
            <p:nvPr/>
          </p:nvSpPr>
          <p:spPr>
            <a:xfrm>
              <a:off x="1618600" y="238125"/>
              <a:ext cx="398450" cy="198950"/>
            </a:xfrm>
            <a:custGeom>
              <a:avLst/>
              <a:gdLst/>
              <a:ahLst/>
              <a:cxnLst/>
              <a:rect l="l" t="t" r="r" b="b"/>
              <a:pathLst>
                <a:path w="15938" h="7958" extrusionOk="0">
                  <a:moveTo>
                    <a:pt x="0" y="0"/>
                  </a:moveTo>
                  <a:lnTo>
                    <a:pt x="7958" y="7958"/>
                  </a:lnTo>
                  <a:lnTo>
                    <a:pt x="15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15"/>
          <p:cNvGrpSpPr/>
          <p:nvPr/>
        </p:nvGrpSpPr>
        <p:grpSpPr>
          <a:xfrm>
            <a:off x="7449668" y="-323840"/>
            <a:ext cx="861875" cy="869296"/>
            <a:chOff x="5595700" y="238675"/>
            <a:chExt cx="580700" cy="585700"/>
          </a:xfrm>
        </p:grpSpPr>
        <p:sp>
          <p:nvSpPr>
            <p:cNvPr id="644" name="Google Shape;644;p15"/>
            <p:cNvSpPr/>
            <p:nvPr/>
          </p:nvSpPr>
          <p:spPr>
            <a:xfrm>
              <a:off x="5595700" y="238675"/>
              <a:ext cx="580125" cy="585700"/>
            </a:xfrm>
            <a:custGeom>
              <a:avLst/>
              <a:gdLst/>
              <a:ahLst/>
              <a:cxnLst/>
              <a:rect l="l" t="t" r="r" b="b"/>
              <a:pathLst>
                <a:path w="23205" h="23428" extrusionOk="0">
                  <a:moveTo>
                    <a:pt x="1" y="0"/>
                  </a:moveTo>
                  <a:lnTo>
                    <a:pt x="1" y="23427"/>
                  </a:lnTo>
                  <a:lnTo>
                    <a:pt x="23205" y="23427"/>
                  </a:lnTo>
                  <a:lnTo>
                    <a:pt x="23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5"/>
            <p:cNvSpPr/>
            <p:nvPr/>
          </p:nvSpPr>
          <p:spPr>
            <a:xfrm>
              <a:off x="5595700" y="532350"/>
              <a:ext cx="290350" cy="290900"/>
            </a:xfrm>
            <a:custGeom>
              <a:avLst/>
              <a:gdLst/>
              <a:ahLst/>
              <a:cxnLst/>
              <a:rect l="l" t="t" r="r" b="b"/>
              <a:pathLst>
                <a:path w="11614" h="11636" extrusionOk="0">
                  <a:moveTo>
                    <a:pt x="1" y="0"/>
                  </a:moveTo>
                  <a:cubicBezTo>
                    <a:pt x="1" y="6420"/>
                    <a:pt x="5194" y="11613"/>
                    <a:pt x="11614" y="11636"/>
                  </a:cubicBezTo>
                  <a:cubicBezTo>
                    <a:pt x="11614" y="5216"/>
                    <a:pt x="6420" y="23"/>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5"/>
            <p:cNvSpPr/>
            <p:nvPr/>
          </p:nvSpPr>
          <p:spPr>
            <a:xfrm>
              <a:off x="5886025" y="532350"/>
              <a:ext cx="290375" cy="290900"/>
            </a:xfrm>
            <a:custGeom>
              <a:avLst/>
              <a:gdLst/>
              <a:ahLst/>
              <a:cxnLst/>
              <a:rect l="l" t="t" r="r" b="b"/>
              <a:pathLst>
                <a:path w="11615" h="11636" extrusionOk="0">
                  <a:moveTo>
                    <a:pt x="11614" y="0"/>
                  </a:moveTo>
                  <a:cubicBezTo>
                    <a:pt x="5194" y="0"/>
                    <a:pt x="1" y="5216"/>
                    <a:pt x="1" y="11636"/>
                  </a:cubicBezTo>
                  <a:cubicBezTo>
                    <a:pt x="6398" y="11636"/>
                    <a:pt x="11614"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5"/>
            <p:cNvSpPr/>
            <p:nvPr/>
          </p:nvSpPr>
          <p:spPr>
            <a:xfrm>
              <a:off x="5595700" y="242575"/>
              <a:ext cx="290350" cy="290350"/>
            </a:xfrm>
            <a:custGeom>
              <a:avLst/>
              <a:gdLst/>
              <a:ahLst/>
              <a:cxnLst/>
              <a:rect l="l" t="t" r="r" b="b"/>
              <a:pathLst>
                <a:path w="11614" h="11614" extrusionOk="0">
                  <a:moveTo>
                    <a:pt x="1" y="0"/>
                  </a:moveTo>
                  <a:cubicBezTo>
                    <a:pt x="23" y="6420"/>
                    <a:pt x="5217" y="11614"/>
                    <a:pt x="11614" y="11614"/>
                  </a:cubicBezTo>
                  <a:cubicBezTo>
                    <a:pt x="11614" y="5194"/>
                    <a:pt x="6420"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5"/>
            <p:cNvSpPr/>
            <p:nvPr/>
          </p:nvSpPr>
          <p:spPr>
            <a:xfrm>
              <a:off x="5886025" y="242575"/>
              <a:ext cx="290375" cy="290350"/>
            </a:xfrm>
            <a:custGeom>
              <a:avLst/>
              <a:gdLst/>
              <a:ahLst/>
              <a:cxnLst/>
              <a:rect l="l" t="t" r="r" b="b"/>
              <a:pathLst>
                <a:path w="11615" h="11614" extrusionOk="0">
                  <a:moveTo>
                    <a:pt x="11614" y="0"/>
                  </a:moveTo>
                  <a:cubicBezTo>
                    <a:pt x="5194" y="0"/>
                    <a:pt x="1" y="5194"/>
                    <a:pt x="1" y="11614"/>
                  </a:cubicBezTo>
                  <a:cubicBezTo>
                    <a:pt x="6398" y="11614"/>
                    <a:pt x="11592"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15"/>
          <p:cNvGrpSpPr/>
          <p:nvPr/>
        </p:nvGrpSpPr>
        <p:grpSpPr>
          <a:xfrm flipH="1">
            <a:off x="2299" y="4290260"/>
            <a:ext cx="861025" cy="861025"/>
            <a:chOff x="2105625" y="1984000"/>
            <a:chExt cx="580675" cy="580675"/>
          </a:xfrm>
        </p:grpSpPr>
        <p:sp>
          <p:nvSpPr>
            <p:cNvPr id="650" name="Google Shape;650;p15"/>
            <p:cNvSpPr/>
            <p:nvPr/>
          </p:nvSpPr>
          <p:spPr>
            <a:xfrm>
              <a:off x="2395950" y="2274325"/>
              <a:ext cx="290350" cy="290350"/>
            </a:xfrm>
            <a:custGeom>
              <a:avLst/>
              <a:gdLst/>
              <a:ahLst/>
              <a:cxnLst/>
              <a:rect l="l" t="t" r="r" b="b"/>
              <a:pathLst>
                <a:path w="11614" h="11614" extrusionOk="0">
                  <a:moveTo>
                    <a:pt x="1" y="0"/>
                  </a:moveTo>
                  <a:lnTo>
                    <a:pt x="1" y="11614"/>
                  </a:lnTo>
                  <a:lnTo>
                    <a:pt x="11614" y="11614"/>
                  </a:lnTo>
                  <a:lnTo>
                    <a:pt x="11614" y="0"/>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5"/>
            <p:cNvSpPr/>
            <p:nvPr/>
          </p:nvSpPr>
          <p:spPr>
            <a:xfrm>
              <a:off x="2395950" y="1984000"/>
              <a:ext cx="290350" cy="290350"/>
            </a:xfrm>
            <a:custGeom>
              <a:avLst/>
              <a:gdLst/>
              <a:ahLst/>
              <a:cxnLst/>
              <a:rect l="l" t="t" r="r" b="b"/>
              <a:pathLst>
                <a:path w="11614" h="11614" extrusionOk="0">
                  <a:moveTo>
                    <a:pt x="1" y="0"/>
                  </a:moveTo>
                  <a:lnTo>
                    <a:pt x="1" y="11613"/>
                  </a:lnTo>
                  <a:lnTo>
                    <a:pt x="11614" y="11613"/>
                  </a:lnTo>
                  <a:lnTo>
                    <a:pt x="11614" y="0"/>
                  </a:ln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5"/>
            <p:cNvSpPr/>
            <p:nvPr/>
          </p:nvSpPr>
          <p:spPr>
            <a:xfrm>
              <a:off x="2105625" y="1984000"/>
              <a:ext cx="290350" cy="290350"/>
            </a:xfrm>
            <a:custGeom>
              <a:avLst/>
              <a:gdLst/>
              <a:ahLst/>
              <a:cxnLst/>
              <a:rect l="l" t="t" r="r" b="b"/>
              <a:pathLst>
                <a:path w="11614" h="11614" extrusionOk="0">
                  <a:moveTo>
                    <a:pt x="1" y="0"/>
                  </a:moveTo>
                  <a:lnTo>
                    <a:pt x="1" y="11613"/>
                  </a:lnTo>
                  <a:lnTo>
                    <a:pt x="11614" y="11613"/>
                  </a:lnTo>
                  <a:lnTo>
                    <a:pt x="11614" y="0"/>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5"/>
            <p:cNvSpPr/>
            <p:nvPr/>
          </p:nvSpPr>
          <p:spPr>
            <a:xfrm>
              <a:off x="2105625" y="2274325"/>
              <a:ext cx="290350" cy="290350"/>
            </a:xfrm>
            <a:custGeom>
              <a:avLst/>
              <a:gdLst/>
              <a:ahLst/>
              <a:cxnLst/>
              <a:rect l="l" t="t" r="r" b="b"/>
              <a:pathLst>
                <a:path w="11614" h="11614" extrusionOk="0">
                  <a:moveTo>
                    <a:pt x="1" y="0"/>
                  </a:moveTo>
                  <a:lnTo>
                    <a:pt x="1" y="11614"/>
                  </a:lnTo>
                  <a:lnTo>
                    <a:pt x="11614" y="11614"/>
                  </a:lnTo>
                  <a:lnTo>
                    <a:pt x="11614" y="0"/>
                  </a:ln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15"/>
          <p:cNvSpPr txBox="1">
            <a:spLocks noGrp="1"/>
          </p:cNvSpPr>
          <p:nvPr>
            <p:ph type="ctrTitle"/>
          </p:nvPr>
        </p:nvSpPr>
        <p:spPr>
          <a:xfrm>
            <a:off x="2491862" y="2282763"/>
            <a:ext cx="1179000" cy="609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200"/>
              <a:buNone/>
              <a:defRPr sz="2200">
                <a:solidFill>
                  <a:schemeClr val="lt2"/>
                </a:solidFill>
              </a:defRPr>
            </a:lvl1pPr>
            <a:lvl2pPr lvl="1"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2pPr>
            <a:lvl3pPr lvl="2"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3pPr>
            <a:lvl4pPr lvl="3"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4pPr>
            <a:lvl5pPr lvl="4"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5pPr>
            <a:lvl6pPr lvl="5"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6pPr>
            <a:lvl7pPr lvl="6"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7pPr>
            <a:lvl8pPr lvl="7"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8pPr>
            <a:lvl9pPr lvl="8"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9pPr>
          </a:lstStyle>
          <a:p>
            <a:endParaRPr/>
          </a:p>
        </p:txBody>
      </p:sp>
      <p:sp>
        <p:nvSpPr>
          <p:cNvPr id="655" name="Google Shape;655;p15"/>
          <p:cNvSpPr txBox="1">
            <a:spLocks noGrp="1"/>
          </p:cNvSpPr>
          <p:nvPr>
            <p:ph type="subTitle" idx="1"/>
          </p:nvPr>
        </p:nvSpPr>
        <p:spPr>
          <a:xfrm>
            <a:off x="704850" y="2282763"/>
            <a:ext cx="1768200" cy="60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56" name="Google Shape;656;p15"/>
          <p:cNvSpPr txBox="1">
            <a:spLocks noGrp="1"/>
          </p:cNvSpPr>
          <p:nvPr>
            <p:ph type="ctrTitle" idx="2"/>
          </p:nvPr>
        </p:nvSpPr>
        <p:spPr>
          <a:xfrm>
            <a:off x="2491862" y="1462270"/>
            <a:ext cx="1179000" cy="609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200"/>
              <a:buNone/>
              <a:defRPr sz="2200">
                <a:solidFill>
                  <a:schemeClr val="accent1"/>
                </a:solidFill>
              </a:defRPr>
            </a:lvl1pPr>
            <a:lvl2pPr lvl="1"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2pPr>
            <a:lvl3pPr lvl="2"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3pPr>
            <a:lvl4pPr lvl="3"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4pPr>
            <a:lvl5pPr lvl="4"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5pPr>
            <a:lvl6pPr lvl="5"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6pPr>
            <a:lvl7pPr lvl="6"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7pPr>
            <a:lvl8pPr lvl="7"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8pPr>
            <a:lvl9pPr lvl="8"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9pPr>
          </a:lstStyle>
          <a:p>
            <a:endParaRPr/>
          </a:p>
        </p:txBody>
      </p:sp>
      <p:sp>
        <p:nvSpPr>
          <p:cNvPr id="657" name="Google Shape;657;p15"/>
          <p:cNvSpPr txBox="1">
            <a:spLocks noGrp="1"/>
          </p:cNvSpPr>
          <p:nvPr>
            <p:ph type="subTitle" idx="3"/>
          </p:nvPr>
        </p:nvSpPr>
        <p:spPr>
          <a:xfrm>
            <a:off x="704850" y="1462270"/>
            <a:ext cx="1768200" cy="60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58" name="Google Shape;658;p15"/>
          <p:cNvSpPr txBox="1">
            <a:spLocks noGrp="1"/>
          </p:cNvSpPr>
          <p:nvPr>
            <p:ph type="ctrTitle" idx="4"/>
          </p:nvPr>
        </p:nvSpPr>
        <p:spPr>
          <a:xfrm>
            <a:off x="2491862" y="3923750"/>
            <a:ext cx="1179000" cy="609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200"/>
              <a:buNone/>
              <a:defRPr sz="2200">
                <a:solidFill>
                  <a:schemeClr val="dk2"/>
                </a:solidFill>
              </a:defRPr>
            </a:lvl1pPr>
            <a:lvl2pPr lvl="1"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2pPr>
            <a:lvl3pPr lvl="2"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3pPr>
            <a:lvl4pPr lvl="3"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4pPr>
            <a:lvl5pPr lvl="4"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5pPr>
            <a:lvl6pPr lvl="5"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6pPr>
            <a:lvl7pPr lvl="6"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7pPr>
            <a:lvl8pPr lvl="7"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8pPr>
            <a:lvl9pPr lvl="8"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9pPr>
          </a:lstStyle>
          <a:p>
            <a:endParaRPr/>
          </a:p>
        </p:txBody>
      </p:sp>
      <p:sp>
        <p:nvSpPr>
          <p:cNvPr id="659" name="Google Shape;659;p15"/>
          <p:cNvSpPr txBox="1">
            <a:spLocks noGrp="1"/>
          </p:cNvSpPr>
          <p:nvPr>
            <p:ph type="subTitle" idx="5"/>
          </p:nvPr>
        </p:nvSpPr>
        <p:spPr>
          <a:xfrm>
            <a:off x="704850" y="3923750"/>
            <a:ext cx="1768200" cy="60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60" name="Google Shape;660;p15"/>
          <p:cNvSpPr txBox="1">
            <a:spLocks noGrp="1"/>
          </p:cNvSpPr>
          <p:nvPr>
            <p:ph type="ctrTitle" idx="6"/>
          </p:nvPr>
        </p:nvSpPr>
        <p:spPr>
          <a:xfrm>
            <a:off x="2491862" y="3103257"/>
            <a:ext cx="1179000" cy="609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200"/>
              <a:buNone/>
              <a:defRPr sz="2200"/>
            </a:lvl1pPr>
            <a:lvl2pPr lvl="1"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2pPr>
            <a:lvl3pPr lvl="2"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3pPr>
            <a:lvl4pPr lvl="3"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4pPr>
            <a:lvl5pPr lvl="4"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5pPr>
            <a:lvl6pPr lvl="5"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6pPr>
            <a:lvl7pPr lvl="6"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7pPr>
            <a:lvl8pPr lvl="7"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8pPr>
            <a:lvl9pPr lvl="8"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9pPr>
          </a:lstStyle>
          <a:p>
            <a:endParaRPr/>
          </a:p>
        </p:txBody>
      </p:sp>
      <p:sp>
        <p:nvSpPr>
          <p:cNvPr id="661" name="Google Shape;661;p15"/>
          <p:cNvSpPr txBox="1">
            <a:spLocks noGrp="1"/>
          </p:cNvSpPr>
          <p:nvPr>
            <p:ph type="subTitle" idx="7"/>
          </p:nvPr>
        </p:nvSpPr>
        <p:spPr>
          <a:xfrm>
            <a:off x="704850" y="3103257"/>
            <a:ext cx="1768200" cy="60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62" name="Google Shape;662;p15"/>
          <p:cNvSpPr txBox="1">
            <a:spLocks noGrp="1"/>
          </p:cNvSpPr>
          <p:nvPr>
            <p:ph type="title" idx="8"/>
          </p:nvPr>
        </p:nvSpPr>
        <p:spPr>
          <a:xfrm>
            <a:off x="722675" y="468850"/>
            <a:ext cx="7698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3" name="Google Shape;663;p15"/>
          <p:cNvSpPr txBox="1">
            <a:spLocks noGrp="1"/>
          </p:cNvSpPr>
          <p:nvPr>
            <p:ph type="title" idx="9" hasCustomPrompt="1"/>
          </p:nvPr>
        </p:nvSpPr>
        <p:spPr>
          <a:xfrm flipH="1">
            <a:off x="3695850" y="1416070"/>
            <a:ext cx="704700" cy="702000"/>
          </a:xfrm>
          <a:prstGeom prst="rect">
            <a:avLst/>
          </a:prstGeom>
          <a:solidFill>
            <a:schemeClr val="accent1"/>
          </a:solidFill>
        </p:spPr>
        <p:txBody>
          <a:bodyPr spcFirstLastPara="1" wrap="square" lIns="91425" tIns="91425" rIns="91425" bIns="91425" anchor="ctr" anchorCtr="0">
            <a:noAutofit/>
          </a:bodyPr>
          <a:lstStyle>
            <a:lvl1pPr lvl="0" algn="r" rtl="0">
              <a:spcBef>
                <a:spcPts val="0"/>
              </a:spcBef>
              <a:spcAft>
                <a:spcPts val="0"/>
              </a:spcAft>
              <a:buSzPts val="6000"/>
              <a:buNone/>
              <a:defRPr sz="17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64" name="Google Shape;664;p15"/>
          <p:cNvSpPr txBox="1">
            <a:spLocks noGrp="1"/>
          </p:cNvSpPr>
          <p:nvPr>
            <p:ph type="title" idx="13" hasCustomPrompt="1"/>
          </p:nvPr>
        </p:nvSpPr>
        <p:spPr>
          <a:xfrm flipH="1">
            <a:off x="3695850" y="2234813"/>
            <a:ext cx="704100" cy="704100"/>
          </a:xfrm>
          <a:prstGeom prst="rect">
            <a:avLst/>
          </a:prstGeom>
          <a:solidFill>
            <a:schemeClr val="lt2"/>
          </a:solidFill>
        </p:spPr>
        <p:txBody>
          <a:bodyPr spcFirstLastPara="1" wrap="square" lIns="91425" tIns="91425" rIns="91425" bIns="91425" anchor="ctr" anchorCtr="0">
            <a:noAutofit/>
          </a:bodyPr>
          <a:lstStyle>
            <a:lvl1pPr lvl="0" algn="r" rtl="0">
              <a:spcBef>
                <a:spcPts val="0"/>
              </a:spcBef>
              <a:spcAft>
                <a:spcPts val="0"/>
              </a:spcAft>
              <a:buSzPts val="6000"/>
              <a:buNone/>
              <a:defRPr sz="18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65" name="Google Shape;665;p15"/>
          <p:cNvSpPr txBox="1">
            <a:spLocks noGrp="1"/>
          </p:cNvSpPr>
          <p:nvPr>
            <p:ph type="title" idx="14" hasCustomPrompt="1"/>
          </p:nvPr>
        </p:nvSpPr>
        <p:spPr>
          <a:xfrm flipH="1">
            <a:off x="3695850" y="3055657"/>
            <a:ext cx="704100" cy="704100"/>
          </a:xfrm>
          <a:prstGeom prst="rect">
            <a:avLst/>
          </a:prstGeom>
          <a:solidFill>
            <a:schemeClr val="dk1"/>
          </a:solidFill>
        </p:spPr>
        <p:txBody>
          <a:bodyPr spcFirstLastPara="1" wrap="square" lIns="91425" tIns="91425" rIns="91425" bIns="91425" anchor="ctr" anchorCtr="0">
            <a:noAutofit/>
          </a:bodyPr>
          <a:lstStyle>
            <a:lvl1pPr lvl="0" algn="r" rtl="0">
              <a:spcBef>
                <a:spcPts val="0"/>
              </a:spcBef>
              <a:spcAft>
                <a:spcPts val="0"/>
              </a:spcAft>
              <a:buSzPts val="6000"/>
              <a:buNone/>
              <a:defRPr sz="18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66" name="Google Shape;666;p15"/>
          <p:cNvSpPr txBox="1">
            <a:spLocks noGrp="1"/>
          </p:cNvSpPr>
          <p:nvPr>
            <p:ph type="title" idx="15" hasCustomPrompt="1"/>
          </p:nvPr>
        </p:nvSpPr>
        <p:spPr>
          <a:xfrm flipH="1">
            <a:off x="3695850" y="3876500"/>
            <a:ext cx="704100" cy="704100"/>
          </a:xfrm>
          <a:prstGeom prst="rect">
            <a:avLst/>
          </a:prstGeom>
          <a:solidFill>
            <a:schemeClr val="dk2"/>
          </a:solidFill>
        </p:spPr>
        <p:txBody>
          <a:bodyPr spcFirstLastPara="1" wrap="square" lIns="91425" tIns="91425" rIns="91425" bIns="91425" anchor="ctr" anchorCtr="0">
            <a:noAutofit/>
          </a:bodyPr>
          <a:lstStyle>
            <a:lvl1pPr lvl="0" algn="r" rtl="0">
              <a:spcBef>
                <a:spcPts val="0"/>
              </a:spcBef>
              <a:spcAft>
                <a:spcPts val="0"/>
              </a:spcAft>
              <a:buSzPts val="6000"/>
              <a:buNone/>
              <a:defRPr sz="18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667"/>
        <p:cNvGrpSpPr/>
        <p:nvPr/>
      </p:nvGrpSpPr>
      <p:grpSpPr>
        <a:xfrm>
          <a:off x="0" y="0"/>
          <a:ext cx="0" cy="0"/>
          <a:chOff x="0" y="0"/>
          <a:chExt cx="0" cy="0"/>
        </a:xfrm>
      </p:grpSpPr>
      <p:sp>
        <p:nvSpPr>
          <p:cNvPr id="668" name="Google Shape;668;p16"/>
          <p:cNvSpPr txBox="1">
            <a:spLocks noGrp="1"/>
          </p:cNvSpPr>
          <p:nvPr>
            <p:ph type="title"/>
          </p:nvPr>
        </p:nvSpPr>
        <p:spPr>
          <a:xfrm>
            <a:off x="3938400" y="3652738"/>
            <a:ext cx="43602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669" name="Google Shape;669;p16"/>
          <p:cNvSpPr txBox="1">
            <a:spLocks noGrp="1"/>
          </p:cNvSpPr>
          <p:nvPr>
            <p:ph type="subTitle" idx="1"/>
          </p:nvPr>
        </p:nvSpPr>
        <p:spPr>
          <a:xfrm>
            <a:off x="2914650" y="1454175"/>
            <a:ext cx="5383800" cy="1970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670" name="Google Shape;670;p16"/>
          <p:cNvGrpSpPr/>
          <p:nvPr/>
        </p:nvGrpSpPr>
        <p:grpSpPr>
          <a:xfrm>
            <a:off x="701117" y="-17766"/>
            <a:ext cx="1723676" cy="868443"/>
            <a:chOff x="2107850" y="238125"/>
            <a:chExt cx="1161350" cy="585125"/>
          </a:xfrm>
        </p:grpSpPr>
        <p:sp>
          <p:nvSpPr>
            <p:cNvPr id="671" name="Google Shape;671;p16"/>
            <p:cNvSpPr/>
            <p:nvPr/>
          </p:nvSpPr>
          <p:spPr>
            <a:xfrm>
              <a:off x="2681982" y="238675"/>
              <a:ext cx="580675" cy="584575"/>
            </a:xfrm>
            <a:custGeom>
              <a:avLst/>
              <a:gdLst/>
              <a:ahLst/>
              <a:cxnLst/>
              <a:rect l="l" t="t" r="r" b="b"/>
              <a:pathLst>
                <a:path w="23227" h="23383" extrusionOk="0">
                  <a:moveTo>
                    <a:pt x="0" y="0"/>
                  </a:moveTo>
                  <a:lnTo>
                    <a:pt x="0" y="23383"/>
                  </a:lnTo>
                  <a:lnTo>
                    <a:pt x="23226" y="23383"/>
                  </a:lnTo>
                  <a:lnTo>
                    <a:pt x="23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6"/>
            <p:cNvSpPr/>
            <p:nvPr/>
          </p:nvSpPr>
          <p:spPr>
            <a:xfrm>
              <a:off x="2107850" y="238125"/>
              <a:ext cx="580700" cy="584575"/>
            </a:xfrm>
            <a:custGeom>
              <a:avLst/>
              <a:gdLst/>
              <a:ahLst/>
              <a:cxnLst/>
              <a:rect l="l" t="t" r="r" b="b"/>
              <a:pathLst>
                <a:path w="23228" h="23383" extrusionOk="0">
                  <a:moveTo>
                    <a:pt x="1" y="0"/>
                  </a:moveTo>
                  <a:lnTo>
                    <a:pt x="1" y="23382"/>
                  </a:lnTo>
                  <a:lnTo>
                    <a:pt x="23227" y="23382"/>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6"/>
            <p:cNvSpPr/>
            <p:nvPr/>
          </p:nvSpPr>
          <p:spPr>
            <a:xfrm>
              <a:off x="2988325" y="242575"/>
              <a:ext cx="280875" cy="280875"/>
            </a:xfrm>
            <a:custGeom>
              <a:avLst/>
              <a:gdLst/>
              <a:ahLst/>
              <a:cxnLst/>
              <a:rect l="l" t="t" r="r" b="b"/>
              <a:pathLst>
                <a:path w="11235" h="11235" extrusionOk="0">
                  <a:moveTo>
                    <a:pt x="0" y="0"/>
                  </a:moveTo>
                  <a:lnTo>
                    <a:pt x="11234" y="11235"/>
                  </a:lnTo>
                  <a:lnTo>
                    <a:pt x="112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6"/>
            <p:cNvSpPr/>
            <p:nvPr/>
          </p:nvSpPr>
          <p:spPr>
            <a:xfrm>
              <a:off x="2203700" y="337850"/>
              <a:ext cx="970200" cy="485400"/>
            </a:xfrm>
            <a:custGeom>
              <a:avLst/>
              <a:gdLst/>
              <a:ahLst/>
              <a:cxnLst/>
              <a:rect l="l" t="t" r="r" b="b"/>
              <a:pathLst>
                <a:path w="38808" h="19416" extrusionOk="0">
                  <a:moveTo>
                    <a:pt x="19415" y="1"/>
                  </a:moveTo>
                  <a:cubicBezTo>
                    <a:pt x="8694" y="1"/>
                    <a:pt x="1" y="8694"/>
                    <a:pt x="1" y="19416"/>
                  </a:cubicBezTo>
                  <a:lnTo>
                    <a:pt x="558" y="19416"/>
                  </a:lnTo>
                  <a:cubicBezTo>
                    <a:pt x="335" y="8850"/>
                    <a:pt x="8828" y="157"/>
                    <a:pt x="19393" y="157"/>
                  </a:cubicBezTo>
                  <a:cubicBezTo>
                    <a:pt x="29959" y="157"/>
                    <a:pt x="38473" y="8850"/>
                    <a:pt x="38251" y="19416"/>
                  </a:cubicBezTo>
                  <a:lnTo>
                    <a:pt x="38808" y="19416"/>
                  </a:lnTo>
                  <a:cubicBezTo>
                    <a:pt x="38808" y="8694"/>
                    <a:pt x="30115" y="1"/>
                    <a:pt x="19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6"/>
            <p:cNvSpPr/>
            <p:nvPr/>
          </p:nvSpPr>
          <p:spPr>
            <a:xfrm>
              <a:off x="2329650" y="461575"/>
              <a:ext cx="718325" cy="361675"/>
            </a:xfrm>
            <a:custGeom>
              <a:avLst/>
              <a:gdLst/>
              <a:ahLst/>
              <a:cxnLst/>
              <a:rect l="l" t="t" r="r" b="b"/>
              <a:pathLst>
                <a:path w="28733" h="14467" extrusionOk="0">
                  <a:moveTo>
                    <a:pt x="14355" y="0"/>
                  </a:moveTo>
                  <a:cubicBezTo>
                    <a:pt x="6420" y="0"/>
                    <a:pt x="0" y="6509"/>
                    <a:pt x="112" y="14467"/>
                  </a:cubicBezTo>
                  <a:lnTo>
                    <a:pt x="669" y="14467"/>
                  </a:lnTo>
                  <a:cubicBezTo>
                    <a:pt x="558" y="6821"/>
                    <a:pt x="6710" y="558"/>
                    <a:pt x="14355" y="558"/>
                  </a:cubicBezTo>
                  <a:cubicBezTo>
                    <a:pt x="22001" y="558"/>
                    <a:pt x="28175" y="6821"/>
                    <a:pt x="28064" y="14467"/>
                  </a:cubicBezTo>
                  <a:lnTo>
                    <a:pt x="28621" y="14467"/>
                  </a:lnTo>
                  <a:cubicBezTo>
                    <a:pt x="28732" y="6509"/>
                    <a:pt x="22313" y="0"/>
                    <a:pt x="14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6"/>
            <p:cNvSpPr/>
            <p:nvPr/>
          </p:nvSpPr>
          <p:spPr>
            <a:xfrm>
              <a:off x="2461150" y="595325"/>
              <a:ext cx="455300" cy="227925"/>
            </a:xfrm>
            <a:custGeom>
              <a:avLst/>
              <a:gdLst/>
              <a:ahLst/>
              <a:cxnLst/>
              <a:rect l="l" t="t" r="r" b="b"/>
              <a:pathLst>
                <a:path w="18212" h="9117" extrusionOk="0">
                  <a:moveTo>
                    <a:pt x="9095" y="0"/>
                  </a:moveTo>
                  <a:cubicBezTo>
                    <a:pt x="4080" y="0"/>
                    <a:pt x="1" y="4079"/>
                    <a:pt x="1" y="9117"/>
                  </a:cubicBezTo>
                  <a:lnTo>
                    <a:pt x="558" y="9117"/>
                  </a:lnTo>
                  <a:cubicBezTo>
                    <a:pt x="558" y="4391"/>
                    <a:pt x="4392" y="557"/>
                    <a:pt x="9095" y="557"/>
                  </a:cubicBezTo>
                  <a:cubicBezTo>
                    <a:pt x="13821" y="557"/>
                    <a:pt x="17632" y="4391"/>
                    <a:pt x="17632" y="9117"/>
                  </a:cubicBezTo>
                  <a:lnTo>
                    <a:pt x="18212" y="9117"/>
                  </a:lnTo>
                  <a:cubicBezTo>
                    <a:pt x="18212" y="4079"/>
                    <a:pt x="14133" y="0"/>
                    <a:pt x="9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6"/>
            <p:cNvSpPr/>
            <p:nvPr/>
          </p:nvSpPr>
          <p:spPr>
            <a:xfrm>
              <a:off x="2589875" y="724600"/>
              <a:ext cx="197300" cy="98650"/>
            </a:xfrm>
            <a:custGeom>
              <a:avLst/>
              <a:gdLst/>
              <a:ahLst/>
              <a:cxnLst/>
              <a:rect l="l" t="t" r="r" b="b"/>
              <a:pathLst>
                <a:path w="7892" h="3946" extrusionOk="0">
                  <a:moveTo>
                    <a:pt x="3946" y="0"/>
                  </a:moveTo>
                  <a:cubicBezTo>
                    <a:pt x="1762" y="0"/>
                    <a:pt x="1" y="1761"/>
                    <a:pt x="1" y="3946"/>
                  </a:cubicBezTo>
                  <a:lnTo>
                    <a:pt x="558" y="3946"/>
                  </a:lnTo>
                  <a:cubicBezTo>
                    <a:pt x="558" y="2073"/>
                    <a:pt x="2074" y="558"/>
                    <a:pt x="3946" y="558"/>
                  </a:cubicBezTo>
                  <a:cubicBezTo>
                    <a:pt x="5818" y="558"/>
                    <a:pt x="7334" y="2073"/>
                    <a:pt x="7334" y="3946"/>
                  </a:cubicBezTo>
                  <a:lnTo>
                    <a:pt x="7891" y="3946"/>
                  </a:lnTo>
                  <a:cubicBezTo>
                    <a:pt x="7891" y="1761"/>
                    <a:pt x="6131" y="0"/>
                    <a:pt x="3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16"/>
          <p:cNvGrpSpPr/>
          <p:nvPr/>
        </p:nvGrpSpPr>
        <p:grpSpPr>
          <a:xfrm>
            <a:off x="-166039" y="849161"/>
            <a:ext cx="861838" cy="862691"/>
            <a:chOff x="1523300" y="823225"/>
            <a:chExt cx="580675" cy="581250"/>
          </a:xfrm>
        </p:grpSpPr>
        <p:sp>
          <p:nvSpPr>
            <p:cNvPr id="679" name="Google Shape;679;p16"/>
            <p:cNvSpPr/>
            <p:nvPr/>
          </p:nvSpPr>
          <p:spPr>
            <a:xfrm>
              <a:off x="1523300" y="824350"/>
              <a:ext cx="580675" cy="580125"/>
            </a:xfrm>
            <a:custGeom>
              <a:avLst/>
              <a:gdLst/>
              <a:ahLst/>
              <a:cxnLst/>
              <a:rect l="l" t="t" r="r" b="b"/>
              <a:pathLst>
                <a:path w="23227" h="23205" extrusionOk="0">
                  <a:moveTo>
                    <a:pt x="0" y="0"/>
                  </a:moveTo>
                  <a:lnTo>
                    <a:pt x="0" y="23204"/>
                  </a:lnTo>
                  <a:lnTo>
                    <a:pt x="23227" y="23204"/>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6"/>
            <p:cNvSpPr/>
            <p:nvPr/>
          </p:nvSpPr>
          <p:spPr>
            <a:xfrm>
              <a:off x="1523300" y="1113550"/>
              <a:ext cx="290350" cy="289800"/>
            </a:xfrm>
            <a:custGeom>
              <a:avLst/>
              <a:gdLst/>
              <a:ahLst/>
              <a:cxnLst/>
              <a:rect l="l" t="t" r="r" b="b"/>
              <a:pathLst>
                <a:path w="11614" h="11592" extrusionOk="0">
                  <a:moveTo>
                    <a:pt x="0" y="1"/>
                  </a:moveTo>
                  <a:cubicBezTo>
                    <a:pt x="0" y="6398"/>
                    <a:pt x="5194" y="11592"/>
                    <a:pt x="11614" y="11592"/>
                  </a:cubicBezTo>
                  <a:cubicBezTo>
                    <a:pt x="11591" y="5194"/>
                    <a:pt x="6398"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6"/>
            <p:cNvSpPr/>
            <p:nvPr/>
          </p:nvSpPr>
          <p:spPr>
            <a:xfrm>
              <a:off x="1813625" y="1113550"/>
              <a:ext cx="290350" cy="289800"/>
            </a:xfrm>
            <a:custGeom>
              <a:avLst/>
              <a:gdLst/>
              <a:ahLst/>
              <a:cxnLst/>
              <a:rect l="l" t="t" r="r" b="b"/>
              <a:pathLst>
                <a:path w="11614" h="11592" extrusionOk="0">
                  <a:moveTo>
                    <a:pt x="11614" y="1"/>
                  </a:moveTo>
                  <a:cubicBezTo>
                    <a:pt x="5194" y="1"/>
                    <a:pt x="1" y="5194"/>
                    <a:pt x="1" y="11592"/>
                  </a:cubicBezTo>
                  <a:cubicBezTo>
                    <a:pt x="6398" y="11592"/>
                    <a:pt x="11591" y="6398"/>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6"/>
            <p:cNvSpPr/>
            <p:nvPr/>
          </p:nvSpPr>
          <p:spPr>
            <a:xfrm>
              <a:off x="1523300" y="823225"/>
              <a:ext cx="290350" cy="290350"/>
            </a:xfrm>
            <a:custGeom>
              <a:avLst/>
              <a:gdLst/>
              <a:ahLst/>
              <a:cxnLst/>
              <a:rect l="l" t="t" r="r" b="b"/>
              <a:pathLst>
                <a:path w="11614" h="11614" extrusionOk="0">
                  <a:moveTo>
                    <a:pt x="0" y="1"/>
                  </a:moveTo>
                  <a:cubicBezTo>
                    <a:pt x="0" y="6398"/>
                    <a:pt x="5194" y="11614"/>
                    <a:pt x="11614" y="11614"/>
                  </a:cubicBezTo>
                  <a:cubicBezTo>
                    <a:pt x="11614" y="5194"/>
                    <a:pt x="642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6"/>
            <p:cNvSpPr/>
            <p:nvPr/>
          </p:nvSpPr>
          <p:spPr>
            <a:xfrm>
              <a:off x="1813625" y="823225"/>
              <a:ext cx="290350" cy="290350"/>
            </a:xfrm>
            <a:custGeom>
              <a:avLst/>
              <a:gdLst/>
              <a:ahLst/>
              <a:cxnLst/>
              <a:rect l="l" t="t" r="r" b="b"/>
              <a:pathLst>
                <a:path w="11614" h="11614" extrusionOk="0">
                  <a:moveTo>
                    <a:pt x="11614" y="1"/>
                  </a:moveTo>
                  <a:cubicBezTo>
                    <a:pt x="5194" y="1"/>
                    <a:pt x="1" y="5194"/>
                    <a:pt x="1" y="11614"/>
                  </a:cubicBezTo>
                  <a:cubicBezTo>
                    <a:pt x="6398" y="11614"/>
                    <a:pt x="11614" y="6398"/>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16"/>
          <p:cNvGrpSpPr/>
          <p:nvPr/>
        </p:nvGrpSpPr>
        <p:grpSpPr>
          <a:xfrm>
            <a:off x="3267135" y="-17766"/>
            <a:ext cx="867663" cy="868443"/>
            <a:chOff x="3849825" y="238125"/>
            <a:chExt cx="584600" cy="585125"/>
          </a:xfrm>
        </p:grpSpPr>
        <p:sp>
          <p:nvSpPr>
            <p:cNvPr id="685" name="Google Shape;685;p16"/>
            <p:cNvSpPr/>
            <p:nvPr/>
          </p:nvSpPr>
          <p:spPr>
            <a:xfrm>
              <a:off x="3849825" y="238675"/>
              <a:ext cx="584600" cy="584575"/>
            </a:xfrm>
            <a:custGeom>
              <a:avLst/>
              <a:gdLst/>
              <a:ahLst/>
              <a:cxnLst/>
              <a:rect l="l" t="t" r="r" b="b"/>
              <a:pathLst>
                <a:path w="23384" h="23383" extrusionOk="0">
                  <a:moveTo>
                    <a:pt x="1" y="0"/>
                  </a:moveTo>
                  <a:lnTo>
                    <a:pt x="1" y="23383"/>
                  </a:lnTo>
                  <a:lnTo>
                    <a:pt x="23383" y="23383"/>
                  </a:lnTo>
                  <a:lnTo>
                    <a:pt x="23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6"/>
            <p:cNvSpPr/>
            <p:nvPr/>
          </p:nvSpPr>
          <p:spPr>
            <a:xfrm>
              <a:off x="4029275" y="545150"/>
              <a:ext cx="225700" cy="225725"/>
            </a:xfrm>
            <a:custGeom>
              <a:avLst/>
              <a:gdLst/>
              <a:ahLst/>
              <a:cxnLst/>
              <a:rect l="l" t="t" r="r" b="b"/>
              <a:pathLst>
                <a:path w="9028" h="9029" extrusionOk="0">
                  <a:moveTo>
                    <a:pt x="4525" y="1"/>
                  </a:moveTo>
                  <a:cubicBezTo>
                    <a:pt x="2029" y="1"/>
                    <a:pt x="0" y="2029"/>
                    <a:pt x="0" y="4526"/>
                  </a:cubicBezTo>
                  <a:cubicBezTo>
                    <a:pt x="0" y="7022"/>
                    <a:pt x="2029" y="9028"/>
                    <a:pt x="4525" y="9028"/>
                  </a:cubicBezTo>
                  <a:cubicBezTo>
                    <a:pt x="6999" y="9028"/>
                    <a:pt x="9028" y="7022"/>
                    <a:pt x="9028" y="4526"/>
                  </a:cubicBezTo>
                  <a:cubicBezTo>
                    <a:pt x="9028" y="2029"/>
                    <a:pt x="6999" y="1"/>
                    <a:pt x="4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6"/>
            <p:cNvSpPr/>
            <p:nvPr/>
          </p:nvSpPr>
          <p:spPr>
            <a:xfrm>
              <a:off x="3945125" y="238125"/>
              <a:ext cx="398450" cy="198950"/>
            </a:xfrm>
            <a:custGeom>
              <a:avLst/>
              <a:gdLst/>
              <a:ahLst/>
              <a:cxnLst/>
              <a:rect l="l" t="t" r="r" b="b"/>
              <a:pathLst>
                <a:path w="15938" h="7958" extrusionOk="0">
                  <a:moveTo>
                    <a:pt x="0" y="0"/>
                  </a:moveTo>
                  <a:lnTo>
                    <a:pt x="7958" y="7958"/>
                  </a:lnTo>
                  <a:lnTo>
                    <a:pt x="15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 name="Google Shape;688;p16"/>
          <p:cNvGrpSpPr/>
          <p:nvPr/>
        </p:nvGrpSpPr>
        <p:grpSpPr>
          <a:xfrm>
            <a:off x="-166482" y="1712599"/>
            <a:ext cx="861838" cy="861875"/>
            <a:chOff x="944875" y="1403325"/>
            <a:chExt cx="580675" cy="580700"/>
          </a:xfrm>
        </p:grpSpPr>
        <p:sp>
          <p:nvSpPr>
            <p:cNvPr id="689" name="Google Shape;689;p16"/>
            <p:cNvSpPr/>
            <p:nvPr/>
          </p:nvSpPr>
          <p:spPr>
            <a:xfrm>
              <a:off x="944875" y="1403325"/>
              <a:ext cx="580675" cy="580700"/>
            </a:xfrm>
            <a:custGeom>
              <a:avLst/>
              <a:gdLst/>
              <a:ahLst/>
              <a:cxnLst/>
              <a:rect l="l" t="t" r="r" b="b"/>
              <a:pathLst>
                <a:path w="23227" h="23228" extrusionOk="0">
                  <a:moveTo>
                    <a:pt x="0" y="1"/>
                  </a:moveTo>
                  <a:lnTo>
                    <a:pt x="0"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6"/>
            <p:cNvSpPr/>
            <p:nvPr/>
          </p:nvSpPr>
          <p:spPr>
            <a:xfrm>
              <a:off x="944875" y="1685300"/>
              <a:ext cx="298700" cy="298725"/>
            </a:xfrm>
            <a:custGeom>
              <a:avLst/>
              <a:gdLst/>
              <a:ahLst/>
              <a:cxnLst/>
              <a:rect l="l" t="t" r="r" b="b"/>
              <a:pathLst>
                <a:path w="11948" h="11949" extrusionOk="0">
                  <a:moveTo>
                    <a:pt x="0" y="1"/>
                  </a:moveTo>
                  <a:lnTo>
                    <a:pt x="0" y="11948"/>
                  </a:lnTo>
                  <a:lnTo>
                    <a:pt x="11948" y="11948"/>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6"/>
            <p:cNvSpPr/>
            <p:nvPr/>
          </p:nvSpPr>
          <p:spPr>
            <a:xfrm>
              <a:off x="944875" y="1403325"/>
              <a:ext cx="580675" cy="580700"/>
            </a:xfrm>
            <a:custGeom>
              <a:avLst/>
              <a:gdLst/>
              <a:ahLst/>
              <a:cxnLst/>
              <a:rect l="l" t="t" r="r" b="b"/>
              <a:pathLst>
                <a:path w="23227" h="23228" extrusionOk="0">
                  <a:moveTo>
                    <a:pt x="0" y="1"/>
                  </a:moveTo>
                  <a:lnTo>
                    <a:pt x="23227" y="23227"/>
                  </a:lnTo>
                  <a:lnTo>
                    <a:pt x="232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 name="Google Shape;692;p16"/>
          <p:cNvGrpSpPr/>
          <p:nvPr/>
        </p:nvGrpSpPr>
        <p:grpSpPr>
          <a:xfrm>
            <a:off x="2405334" y="-16950"/>
            <a:ext cx="861838" cy="869296"/>
            <a:chOff x="3269175" y="238675"/>
            <a:chExt cx="580675" cy="585700"/>
          </a:xfrm>
        </p:grpSpPr>
        <p:sp>
          <p:nvSpPr>
            <p:cNvPr id="693" name="Google Shape;693;p16"/>
            <p:cNvSpPr/>
            <p:nvPr/>
          </p:nvSpPr>
          <p:spPr>
            <a:xfrm>
              <a:off x="3269175" y="238675"/>
              <a:ext cx="580125" cy="585700"/>
            </a:xfrm>
            <a:custGeom>
              <a:avLst/>
              <a:gdLst/>
              <a:ahLst/>
              <a:cxnLst/>
              <a:rect l="l" t="t" r="r" b="b"/>
              <a:pathLst>
                <a:path w="23205" h="23428" extrusionOk="0">
                  <a:moveTo>
                    <a:pt x="0" y="0"/>
                  </a:moveTo>
                  <a:lnTo>
                    <a:pt x="0" y="23427"/>
                  </a:lnTo>
                  <a:lnTo>
                    <a:pt x="23204" y="23427"/>
                  </a:lnTo>
                  <a:lnTo>
                    <a:pt x="23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6"/>
            <p:cNvSpPr/>
            <p:nvPr/>
          </p:nvSpPr>
          <p:spPr>
            <a:xfrm>
              <a:off x="3269175" y="532350"/>
              <a:ext cx="290350" cy="290900"/>
            </a:xfrm>
            <a:custGeom>
              <a:avLst/>
              <a:gdLst/>
              <a:ahLst/>
              <a:cxnLst/>
              <a:rect l="l" t="t" r="r" b="b"/>
              <a:pathLst>
                <a:path w="11614" h="11636" extrusionOk="0">
                  <a:moveTo>
                    <a:pt x="0" y="0"/>
                  </a:moveTo>
                  <a:cubicBezTo>
                    <a:pt x="0" y="6420"/>
                    <a:pt x="5194" y="11613"/>
                    <a:pt x="11614" y="11636"/>
                  </a:cubicBezTo>
                  <a:cubicBezTo>
                    <a:pt x="11614" y="5216"/>
                    <a:pt x="6420" y="2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6"/>
            <p:cNvSpPr/>
            <p:nvPr/>
          </p:nvSpPr>
          <p:spPr>
            <a:xfrm>
              <a:off x="3559500" y="532350"/>
              <a:ext cx="290350" cy="290900"/>
            </a:xfrm>
            <a:custGeom>
              <a:avLst/>
              <a:gdLst/>
              <a:ahLst/>
              <a:cxnLst/>
              <a:rect l="l" t="t" r="r" b="b"/>
              <a:pathLst>
                <a:path w="11614" h="11636" extrusionOk="0">
                  <a:moveTo>
                    <a:pt x="11614" y="0"/>
                  </a:moveTo>
                  <a:cubicBezTo>
                    <a:pt x="5194" y="0"/>
                    <a:pt x="1" y="5216"/>
                    <a:pt x="1" y="11636"/>
                  </a:cubicBezTo>
                  <a:cubicBezTo>
                    <a:pt x="6398" y="11636"/>
                    <a:pt x="11614"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6"/>
            <p:cNvSpPr/>
            <p:nvPr/>
          </p:nvSpPr>
          <p:spPr>
            <a:xfrm>
              <a:off x="3269175" y="242575"/>
              <a:ext cx="290350" cy="290350"/>
            </a:xfrm>
            <a:custGeom>
              <a:avLst/>
              <a:gdLst/>
              <a:ahLst/>
              <a:cxnLst/>
              <a:rect l="l" t="t" r="r" b="b"/>
              <a:pathLst>
                <a:path w="11614" h="11614" extrusionOk="0">
                  <a:moveTo>
                    <a:pt x="0" y="0"/>
                  </a:moveTo>
                  <a:cubicBezTo>
                    <a:pt x="23" y="6420"/>
                    <a:pt x="5216" y="11614"/>
                    <a:pt x="11614" y="11614"/>
                  </a:cubicBezTo>
                  <a:cubicBezTo>
                    <a:pt x="11614" y="5194"/>
                    <a:pt x="6420"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6"/>
            <p:cNvSpPr/>
            <p:nvPr/>
          </p:nvSpPr>
          <p:spPr>
            <a:xfrm>
              <a:off x="3559500" y="242575"/>
              <a:ext cx="289800" cy="290350"/>
            </a:xfrm>
            <a:custGeom>
              <a:avLst/>
              <a:gdLst/>
              <a:ahLst/>
              <a:cxnLst/>
              <a:rect l="l" t="t" r="r" b="b"/>
              <a:pathLst>
                <a:path w="11592" h="11614" extrusionOk="0">
                  <a:moveTo>
                    <a:pt x="11591" y="0"/>
                  </a:moveTo>
                  <a:cubicBezTo>
                    <a:pt x="5194" y="0"/>
                    <a:pt x="1" y="5194"/>
                    <a:pt x="1" y="11614"/>
                  </a:cubicBezTo>
                  <a:cubicBezTo>
                    <a:pt x="6398" y="11614"/>
                    <a:pt x="11591" y="6420"/>
                    <a:pt x="115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16"/>
          <p:cNvGrpSpPr/>
          <p:nvPr/>
        </p:nvGrpSpPr>
        <p:grpSpPr>
          <a:xfrm>
            <a:off x="692587" y="4286870"/>
            <a:ext cx="1729464" cy="861838"/>
            <a:chOff x="2103950" y="822675"/>
            <a:chExt cx="1165250" cy="580675"/>
          </a:xfrm>
        </p:grpSpPr>
        <p:sp>
          <p:nvSpPr>
            <p:cNvPr id="699" name="Google Shape;699;p16"/>
            <p:cNvSpPr/>
            <p:nvPr/>
          </p:nvSpPr>
          <p:spPr>
            <a:xfrm>
              <a:off x="2103950" y="822675"/>
              <a:ext cx="584600" cy="580675"/>
            </a:xfrm>
            <a:custGeom>
              <a:avLst/>
              <a:gdLst/>
              <a:ahLst/>
              <a:cxnLst/>
              <a:rect l="l" t="t" r="r" b="b"/>
              <a:pathLst>
                <a:path w="23384" h="23227" extrusionOk="0">
                  <a:moveTo>
                    <a:pt x="1" y="0"/>
                  </a:moveTo>
                  <a:lnTo>
                    <a:pt x="1" y="23227"/>
                  </a:lnTo>
                  <a:lnTo>
                    <a:pt x="23383" y="23227"/>
                  </a:lnTo>
                  <a:lnTo>
                    <a:pt x="233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6"/>
            <p:cNvSpPr/>
            <p:nvPr/>
          </p:nvSpPr>
          <p:spPr>
            <a:xfrm>
              <a:off x="2688525" y="822675"/>
              <a:ext cx="580675" cy="580675"/>
            </a:xfrm>
            <a:custGeom>
              <a:avLst/>
              <a:gdLst/>
              <a:ahLst/>
              <a:cxnLst/>
              <a:rect l="l" t="t" r="r" b="b"/>
              <a:pathLst>
                <a:path w="23227" h="23227" extrusionOk="0">
                  <a:moveTo>
                    <a:pt x="0" y="0"/>
                  </a:moveTo>
                  <a:lnTo>
                    <a:pt x="0" y="23227"/>
                  </a:lnTo>
                  <a:lnTo>
                    <a:pt x="23226" y="23227"/>
                  </a:lnTo>
                  <a:lnTo>
                    <a:pt x="23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6"/>
            <p:cNvSpPr/>
            <p:nvPr/>
          </p:nvSpPr>
          <p:spPr>
            <a:xfrm>
              <a:off x="3048500" y="1182650"/>
              <a:ext cx="220700" cy="220700"/>
            </a:xfrm>
            <a:custGeom>
              <a:avLst/>
              <a:gdLst/>
              <a:ahLst/>
              <a:cxnLst/>
              <a:rect l="l" t="t" r="r" b="b"/>
              <a:pathLst>
                <a:path w="8828" h="8828" extrusionOk="0">
                  <a:moveTo>
                    <a:pt x="8827" y="1"/>
                  </a:moveTo>
                  <a:cubicBezTo>
                    <a:pt x="3946" y="1"/>
                    <a:pt x="1" y="3946"/>
                    <a:pt x="1" y="8828"/>
                  </a:cubicBezTo>
                  <a:lnTo>
                    <a:pt x="8827" y="8828"/>
                  </a:lnTo>
                  <a:lnTo>
                    <a:pt x="88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6"/>
            <p:cNvSpPr/>
            <p:nvPr/>
          </p:nvSpPr>
          <p:spPr>
            <a:xfrm>
              <a:off x="2203700" y="823225"/>
              <a:ext cx="970200" cy="485400"/>
            </a:xfrm>
            <a:custGeom>
              <a:avLst/>
              <a:gdLst/>
              <a:ahLst/>
              <a:cxnLst/>
              <a:rect l="l" t="t" r="r" b="b"/>
              <a:pathLst>
                <a:path w="38808" h="19416" extrusionOk="0">
                  <a:moveTo>
                    <a:pt x="1" y="1"/>
                  </a:moveTo>
                  <a:cubicBezTo>
                    <a:pt x="1" y="10700"/>
                    <a:pt x="8672" y="19393"/>
                    <a:pt x="19393" y="19415"/>
                  </a:cubicBezTo>
                  <a:cubicBezTo>
                    <a:pt x="30115" y="19393"/>
                    <a:pt x="38808" y="10722"/>
                    <a:pt x="38808" y="1"/>
                  </a:cubicBezTo>
                  <a:lnTo>
                    <a:pt x="38251" y="1"/>
                  </a:lnTo>
                  <a:cubicBezTo>
                    <a:pt x="38251" y="10410"/>
                    <a:pt x="29825" y="18836"/>
                    <a:pt x="19415" y="18836"/>
                  </a:cubicBezTo>
                  <a:cubicBezTo>
                    <a:pt x="8984" y="18836"/>
                    <a:pt x="558"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6"/>
            <p:cNvSpPr/>
            <p:nvPr/>
          </p:nvSpPr>
          <p:spPr>
            <a:xfrm>
              <a:off x="2332425" y="823225"/>
              <a:ext cx="712750" cy="356125"/>
            </a:xfrm>
            <a:custGeom>
              <a:avLst/>
              <a:gdLst/>
              <a:ahLst/>
              <a:cxnLst/>
              <a:rect l="l" t="t" r="r" b="b"/>
              <a:pathLst>
                <a:path w="28510" h="14245" extrusionOk="0">
                  <a:moveTo>
                    <a:pt x="1" y="1"/>
                  </a:moveTo>
                  <a:cubicBezTo>
                    <a:pt x="1" y="7869"/>
                    <a:pt x="6376" y="14244"/>
                    <a:pt x="14244" y="14244"/>
                  </a:cubicBezTo>
                  <a:cubicBezTo>
                    <a:pt x="22113" y="14244"/>
                    <a:pt x="28488" y="7847"/>
                    <a:pt x="28510" y="1"/>
                  </a:cubicBezTo>
                  <a:lnTo>
                    <a:pt x="27953" y="1"/>
                  </a:lnTo>
                  <a:cubicBezTo>
                    <a:pt x="28042" y="7624"/>
                    <a:pt x="21890" y="13887"/>
                    <a:pt x="14244" y="13887"/>
                  </a:cubicBezTo>
                  <a:cubicBezTo>
                    <a:pt x="6599" y="13887"/>
                    <a:pt x="447" y="762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6"/>
            <p:cNvSpPr/>
            <p:nvPr/>
          </p:nvSpPr>
          <p:spPr>
            <a:xfrm>
              <a:off x="2461150" y="823225"/>
              <a:ext cx="455300" cy="227400"/>
            </a:xfrm>
            <a:custGeom>
              <a:avLst/>
              <a:gdLst/>
              <a:ahLst/>
              <a:cxnLst/>
              <a:rect l="l" t="t" r="r" b="b"/>
              <a:pathLst>
                <a:path w="18212" h="9096" extrusionOk="0">
                  <a:moveTo>
                    <a:pt x="1" y="1"/>
                  </a:moveTo>
                  <a:cubicBezTo>
                    <a:pt x="23" y="5016"/>
                    <a:pt x="4080" y="9073"/>
                    <a:pt x="9095" y="9095"/>
                  </a:cubicBezTo>
                  <a:cubicBezTo>
                    <a:pt x="14133" y="9073"/>
                    <a:pt x="18189" y="5016"/>
                    <a:pt x="18212" y="1"/>
                  </a:cubicBezTo>
                  <a:lnTo>
                    <a:pt x="17655" y="1"/>
                  </a:lnTo>
                  <a:cubicBezTo>
                    <a:pt x="17655" y="4704"/>
                    <a:pt x="13821" y="8538"/>
                    <a:pt x="9095" y="8538"/>
                  </a:cubicBezTo>
                  <a:cubicBezTo>
                    <a:pt x="4392" y="8538"/>
                    <a:pt x="558" y="470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6"/>
            <p:cNvSpPr/>
            <p:nvPr/>
          </p:nvSpPr>
          <p:spPr>
            <a:xfrm>
              <a:off x="2589875" y="823225"/>
              <a:ext cx="197300" cy="98100"/>
            </a:xfrm>
            <a:custGeom>
              <a:avLst/>
              <a:gdLst/>
              <a:ahLst/>
              <a:cxnLst/>
              <a:rect l="l" t="t" r="r" b="b"/>
              <a:pathLst>
                <a:path w="7892" h="3924" extrusionOk="0">
                  <a:moveTo>
                    <a:pt x="1" y="1"/>
                  </a:moveTo>
                  <a:cubicBezTo>
                    <a:pt x="23" y="2163"/>
                    <a:pt x="1784" y="3924"/>
                    <a:pt x="3946" y="3924"/>
                  </a:cubicBezTo>
                  <a:cubicBezTo>
                    <a:pt x="6131" y="3924"/>
                    <a:pt x="7891" y="2163"/>
                    <a:pt x="7891" y="1"/>
                  </a:cubicBezTo>
                  <a:lnTo>
                    <a:pt x="7334" y="1"/>
                  </a:lnTo>
                  <a:cubicBezTo>
                    <a:pt x="7334" y="1851"/>
                    <a:pt x="5818" y="3367"/>
                    <a:pt x="3946" y="3367"/>
                  </a:cubicBezTo>
                  <a:cubicBezTo>
                    <a:pt x="2074" y="3367"/>
                    <a:pt x="558" y="185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16"/>
          <p:cNvGrpSpPr/>
          <p:nvPr/>
        </p:nvGrpSpPr>
        <p:grpSpPr>
          <a:xfrm>
            <a:off x="2402850" y="4288118"/>
            <a:ext cx="859511" cy="861875"/>
            <a:chOff x="2097997" y="1403325"/>
            <a:chExt cx="588303" cy="580700"/>
          </a:xfrm>
        </p:grpSpPr>
        <p:sp>
          <p:nvSpPr>
            <p:cNvPr id="707" name="Google Shape;707;p16"/>
            <p:cNvSpPr/>
            <p:nvPr/>
          </p:nvSpPr>
          <p:spPr>
            <a:xfrm>
              <a:off x="2105625" y="1403325"/>
              <a:ext cx="580675" cy="580700"/>
            </a:xfrm>
            <a:custGeom>
              <a:avLst/>
              <a:gdLst/>
              <a:ahLst/>
              <a:cxnLst/>
              <a:rect l="l" t="t" r="r" b="b"/>
              <a:pathLst>
                <a:path w="23227" h="23228" extrusionOk="0">
                  <a:moveTo>
                    <a:pt x="1" y="1"/>
                  </a:moveTo>
                  <a:lnTo>
                    <a:pt x="1"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6"/>
            <p:cNvSpPr/>
            <p:nvPr/>
          </p:nvSpPr>
          <p:spPr>
            <a:xfrm>
              <a:off x="2097997" y="1403325"/>
              <a:ext cx="580125" cy="580700"/>
            </a:xfrm>
            <a:custGeom>
              <a:avLst/>
              <a:gdLst/>
              <a:ahLst/>
              <a:cxnLst/>
              <a:rect l="l" t="t" r="r" b="b"/>
              <a:pathLst>
                <a:path w="23205" h="23228" extrusionOk="0">
                  <a:moveTo>
                    <a:pt x="1" y="1"/>
                  </a:moveTo>
                  <a:lnTo>
                    <a:pt x="1" y="23227"/>
                  </a:lnTo>
                  <a:cubicBezTo>
                    <a:pt x="12818" y="23227"/>
                    <a:pt x="23205" y="12818"/>
                    <a:pt x="23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16"/>
          <p:cNvGrpSpPr/>
          <p:nvPr/>
        </p:nvGrpSpPr>
        <p:grpSpPr>
          <a:xfrm flipH="1">
            <a:off x="-165626" y="4287098"/>
            <a:ext cx="861025" cy="861025"/>
            <a:chOff x="2105625" y="1984000"/>
            <a:chExt cx="580675" cy="580675"/>
          </a:xfrm>
        </p:grpSpPr>
        <p:sp>
          <p:nvSpPr>
            <p:cNvPr id="710" name="Google Shape;710;p16"/>
            <p:cNvSpPr/>
            <p:nvPr/>
          </p:nvSpPr>
          <p:spPr>
            <a:xfrm>
              <a:off x="2395950" y="2274325"/>
              <a:ext cx="290350" cy="290350"/>
            </a:xfrm>
            <a:custGeom>
              <a:avLst/>
              <a:gdLst/>
              <a:ahLst/>
              <a:cxnLst/>
              <a:rect l="l" t="t" r="r" b="b"/>
              <a:pathLst>
                <a:path w="11614" h="11614" extrusionOk="0">
                  <a:moveTo>
                    <a:pt x="1" y="0"/>
                  </a:moveTo>
                  <a:lnTo>
                    <a:pt x="1" y="11614"/>
                  </a:lnTo>
                  <a:lnTo>
                    <a:pt x="11614" y="11614"/>
                  </a:lnTo>
                  <a:lnTo>
                    <a:pt x="11614" y="0"/>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6"/>
            <p:cNvSpPr/>
            <p:nvPr/>
          </p:nvSpPr>
          <p:spPr>
            <a:xfrm>
              <a:off x="2395950" y="1984000"/>
              <a:ext cx="290350" cy="290350"/>
            </a:xfrm>
            <a:custGeom>
              <a:avLst/>
              <a:gdLst/>
              <a:ahLst/>
              <a:cxnLst/>
              <a:rect l="l" t="t" r="r" b="b"/>
              <a:pathLst>
                <a:path w="11614" h="11614" extrusionOk="0">
                  <a:moveTo>
                    <a:pt x="1" y="0"/>
                  </a:moveTo>
                  <a:lnTo>
                    <a:pt x="1" y="11613"/>
                  </a:lnTo>
                  <a:lnTo>
                    <a:pt x="11614" y="11613"/>
                  </a:lnTo>
                  <a:lnTo>
                    <a:pt x="11614" y="0"/>
                  </a:ln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6"/>
            <p:cNvSpPr/>
            <p:nvPr/>
          </p:nvSpPr>
          <p:spPr>
            <a:xfrm>
              <a:off x="2105625" y="1984000"/>
              <a:ext cx="290350" cy="290350"/>
            </a:xfrm>
            <a:custGeom>
              <a:avLst/>
              <a:gdLst/>
              <a:ahLst/>
              <a:cxnLst/>
              <a:rect l="l" t="t" r="r" b="b"/>
              <a:pathLst>
                <a:path w="11614" h="11614" extrusionOk="0">
                  <a:moveTo>
                    <a:pt x="1" y="0"/>
                  </a:moveTo>
                  <a:lnTo>
                    <a:pt x="1" y="11613"/>
                  </a:lnTo>
                  <a:lnTo>
                    <a:pt x="11614" y="11613"/>
                  </a:lnTo>
                  <a:lnTo>
                    <a:pt x="11614" y="0"/>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6"/>
            <p:cNvSpPr/>
            <p:nvPr/>
          </p:nvSpPr>
          <p:spPr>
            <a:xfrm>
              <a:off x="2105625" y="2274325"/>
              <a:ext cx="290350" cy="290350"/>
            </a:xfrm>
            <a:custGeom>
              <a:avLst/>
              <a:gdLst/>
              <a:ahLst/>
              <a:cxnLst/>
              <a:rect l="l" t="t" r="r" b="b"/>
              <a:pathLst>
                <a:path w="11614" h="11614" extrusionOk="0">
                  <a:moveTo>
                    <a:pt x="1" y="0"/>
                  </a:moveTo>
                  <a:lnTo>
                    <a:pt x="1" y="11614"/>
                  </a:lnTo>
                  <a:lnTo>
                    <a:pt x="11614" y="11614"/>
                  </a:lnTo>
                  <a:lnTo>
                    <a:pt x="11614" y="0"/>
                  </a:ln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 name="Google Shape;714;p16"/>
          <p:cNvGrpSpPr/>
          <p:nvPr/>
        </p:nvGrpSpPr>
        <p:grpSpPr>
          <a:xfrm>
            <a:off x="-164858" y="2563530"/>
            <a:ext cx="859494" cy="867709"/>
            <a:chOff x="4432150" y="2564100"/>
            <a:chExt cx="580700" cy="586250"/>
          </a:xfrm>
        </p:grpSpPr>
        <p:sp>
          <p:nvSpPr>
            <p:cNvPr id="715" name="Google Shape;715;p16"/>
            <p:cNvSpPr/>
            <p:nvPr/>
          </p:nvSpPr>
          <p:spPr>
            <a:xfrm>
              <a:off x="4432150" y="2564100"/>
              <a:ext cx="580700" cy="586250"/>
            </a:xfrm>
            <a:custGeom>
              <a:avLst/>
              <a:gdLst/>
              <a:ahLst/>
              <a:cxnLst/>
              <a:rect l="l" t="t" r="r" b="b"/>
              <a:pathLst>
                <a:path w="23228" h="23450" extrusionOk="0">
                  <a:moveTo>
                    <a:pt x="1" y="0"/>
                  </a:moveTo>
                  <a:lnTo>
                    <a:pt x="1" y="23449"/>
                  </a:lnTo>
                  <a:lnTo>
                    <a:pt x="23227" y="23449"/>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6"/>
            <p:cNvSpPr/>
            <p:nvPr/>
          </p:nvSpPr>
          <p:spPr>
            <a:xfrm>
              <a:off x="4432725" y="2858325"/>
              <a:ext cx="290350" cy="290350"/>
            </a:xfrm>
            <a:custGeom>
              <a:avLst/>
              <a:gdLst/>
              <a:ahLst/>
              <a:cxnLst/>
              <a:rect l="l" t="t" r="r" b="b"/>
              <a:pathLst>
                <a:path w="11614" h="11614" extrusionOk="0">
                  <a:moveTo>
                    <a:pt x="0" y="0"/>
                  </a:moveTo>
                  <a:cubicBezTo>
                    <a:pt x="0" y="6420"/>
                    <a:pt x="5194" y="11614"/>
                    <a:pt x="11613" y="11614"/>
                  </a:cubicBezTo>
                  <a:cubicBezTo>
                    <a:pt x="11613" y="5216"/>
                    <a:pt x="6397" y="2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4722500" y="2858325"/>
              <a:ext cx="290350" cy="290350"/>
            </a:xfrm>
            <a:custGeom>
              <a:avLst/>
              <a:gdLst/>
              <a:ahLst/>
              <a:cxnLst/>
              <a:rect l="l" t="t" r="r" b="b"/>
              <a:pathLst>
                <a:path w="11614" h="11614" extrusionOk="0">
                  <a:moveTo>
                    <a:pt x="11613" y="0"/>
                  </a:moveTo>
                  <a:cubicBezTo>
                    <a:pt x="5194" y="0"/>
                    <a:pt x="0" y="5216"/>
                    <a:pt x="0" y="11614"/>
                  </a:cubicBezTo>
                  <a:cubicBezTo>
                    <a:pt x="6420" y="11614"/>
                    <a:pt x="11613" y="6420"/>
                    <a:pt x="11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4432725" y="2568550"/>
              <a:ext cx="290350" cy="290350"/>
            </a:xfrm>
            <a:custGeom>
              <a:avLst/>
              <a:gdLst/>
              <a:ahLst/>
              <a:cxnLst/>
              <a:rect l="l" t="t" r="r" b="b"/>
              <a:pathLst>
                <a:path w="11614" h="11614" extrusionOk="0">
                  <a:moveTo>
                    <a:pt x="0" y="1"/>
                  </a:moveTo>
                  <a:cubicBezTo>
                    <a:pt x="0" y="6398"/>
                    <a:pt x="5194" y="11591"/>
                    <a:pt x="11613" y="11614"/>
                  </a:cubicBezTo>
                  <a:cubicBezTo>
                    <a:pt x="11613" y="5194"/>
                    <a:pt x="6397"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4722500" y="2568550"/>
              <a:ext cx="290350" cy="290350"/>
            </a:xfrm>
            <a:custGeom>
              <a:avLst/>
              <a:gdLst/>
              <a:ahLst/>
              <a:cxnLst/>
              <a:rect l="l" t="t" r="r" b="b"/>
              <a:pathLst>
                <a:path w="11614" h="11614" extrusionOk="0">
                  <a:moveTo>
                    <a:pt x="11613" y="1"/>
                  </a:moveTo>
                  <a:cubicBezTo>
                    <a:pt x="5194" y="1"/>
                    <a:pt x="0" y="5194"/>
                    <a:pt x="0" y="11614"/>
                  </a:cubicBezTo>
                  <a:cubicBezTo>
                    <a:pt x="6420" y="11614"/>
                    <a:pt x="11613" y="6398"/>
                    <a:pt x="11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742"/>
        <p:cNvGrpSpPr/>
        <p:nvPr/>
      </p:nvGrpSpPr>
      <p:grpSpPr>
        <a:xfrm>
          <a:off x="0" y="0"/>
          <a:ext cx="0" cy="0"/>
          <a:chOff x="0" y="0"/>
          <a:chExt cx="0" cy="0"/>
        </a:xfrm>
      </p:grpSpPr>
      <p:sp>
        <p:nvSpPr>
          <p:cNvPr id="743" name="Google Shape;743;p19"/>
          <p:cNvSpPr txBox="1">
            <a:spLocks noGrp="1"/>
          </p:cNvSpPr>
          <p:nvPr>
            <p:ph type="title"/>
          </p:nvPr>
        </p:nvSpPr>
        <p:spPr>
          <a:xfrm>
            <a:off x="720000" y="1682025"/>
            <a:ext cx="3166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4" name="Google Shape;744;p19"/>
          <p:cNvSpPr txBox="1">
            <a:spLocks noGrp="1"/>
          </p:cNvSpPr>
          <p:nvPr>
            <p:ph type="subTitle" idx="1"/>
          </p:nvPr>
        </p:nvSpPr>
        <p:spPr>
          <a:xfrm>
            <a:off x="720000" y="2337225"/>
            <a:ext cx="3166200" cy="153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45" name="Google Shape;745;p19"/>
          <p:cNvGrpSpPr/>
          <p:nvPr/>
        </p:nvGrpSpPr>
        <p:grpSpPr>
          <a:xfrm>
            <a:off x="-3733" y="-17766"/>
            <a:ext cx="1723676" cy="868443"/>
            <a:chOff x="2107850" y="238125"/>
            <a:chExt cx="1161350" cy="585125"/>
          </a:xfrm>
        </p:grpSpPr>
        <p:sp>
          <p:nvSpPr>
            <p:cNvPr id="746" name="Google Shape;746;p19"/>
            <p:cNvSpPr/>
            <p:nvPr/>
          </p:nvSpPr>
          <p:spPr>
            <a:xfrm>
              <a:off x="2681982" y="238675"/>
              <a:ext cx="580675" cy="584575"/>
            </a:xfrm>
            <a:custGeom>
              <a:avLst/>
              <a:gdLst/>
              <a:ahLst/>
              <a:cxnLst/>
              <a:rect l="l" t="t" r="r" b="b"/>
              <a:pathLst>
                <a:path w="23227" h="23383" extrusionOk="0">
                  <a:moveTo>
                    <a:pt x="0" y="0"/>
                  </a:moveTo>
                  <a:lnTo>
                    <a:pt x="0" y="23383"/>
                  </a:lnTo>
                  <a:lnTo>
                    <a:pt x="23226" y="23383"/>
                  </a:lnTo>
                  <a:lnTo>
                    <a:pt x="23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9"/>
            <p:cNvSpPr/>
            <p:nvPr/>
          </p:nvSpPr>
          <p:spPr>
            <a:xfrm>
              <a:off x="2107850" y="238125"/>
              <a:ext cx="580700" cy="584575"/>
            </a:xfrm>
            <a:custGeom>
              <a:avLst/>
              <a:gdLst/>
              <a:ahLst/>
              <a:cxnLst/>
              <a:rect l="l" t="t" r="r" b="b"/>
              <a:pathLst>
                <a:path w="23228" h="23383" extrusionOk="0">
                  <a:moveTo>
                    <a:pt x="1" y="0"/>
                  </a:moveTo>
                  <a:lnTo>
                    <a:pt x="1" y="23382"/>
                  </a:lnTo>
                  <a:lnTo>
                    <a:pt x="23227" y="23382"/>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9"/>
            <p:cNvSpPr/>
            <p:nvPr/>
          </p:nvSpPr>
          <p:spPr>
            <a:xfrm>
              <a:off x="2988325" y="242575"/>
              <a:ext cx="280875" cy="280875"/>
            </a:xfrm>
            <a:custGeom>
              <a:avLst/>
              <a:gdLst/>
              <a:ahLst/>
              <a:cxnLst/>
              <a:rect l="l" t="t" r="r" b="b"/>
              <a:pathLst>
                <a:path w="11235" h="11235" extrusionOk="0">
                  <a:moveTo>
                    <a:pt x="0" y="0"/>
                  </a:moveTo>
                  <a:lnTo>
                    <a:pt x="11234" y="11235"/>
                  </a:lnTo>
                  <a:lnTo>
                    <a:pt x="112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9"/>
            <p:cNvSpPr/>
            <p:nvPr/>
          </p:nvSpPr>
          <p:spPr>
            <a:xfrm>
              <a:off x="2203700" y="337850"/>
              <a:ext cx="970200" cy="485400"/>
            </a:xfrm>
            <a:custGeom>
              <a:avLst/>
              <a:gdLst/>
              <a:ahLst/>
              <a:cxnLst/>
              <a:rect l="l" t="t" r="r" b="b"/>
              <a:pathLst>
                <a:path w="38808" h="19416" extrusionOk="0">
                  <a:moveTo>
                    <a:pt x="19415" y="1"/>
                  </a:moveTo>
                  <a:cubicBezTo>
                    <a:pt x="8694" y="1"/>
                    <a:pt x="1" y="8694"/>
                    <a:pt x="1" y="19416"/>
                  </a:cubicBezTo>
                  <a:lnTo>
                    <a:pt x="558" y="19416"/>
                  </a:lnTo>
                  <a:cubicBezTo>
                    <a:pt x="335" y="8850"/>
                    <a:pt x="8828" y="157"/>
                    <a:pt x="19393" y="157"/>
                  </a:cubicBezTo>
                  <a:cubicBezTo>
                    <a:pt x="29959" y="157"/>
                    <a:pt x="38473" y="8850"/>
                    <a:pt x="38251" y="19416"/>
                  </a:cubicBezTo>
                  <a:lnTo>
                    <a:pt x="38808" y="19416"/>
                  </a:lnTo>
                  <a:cubicBezTo>
                    <a:pt x="38808" y="8694"/>
                    <a:pt x="30115" y="1"/>
                    <a:pt x="19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9"/>
            <p:cNvSpPr/>
            <p:nvPr/>
          </p:nvSpPr>
          <p:spPr>
            <a:xfrm>
              <a:off x="2329650" y="461575"/>
              <a:ext cx="718325" cy="361675"/>
            </a:xfrm>
            <a:custGeom>
              <a:avLst/>
              <a:gdLst/>
              <a:ahLst/>
              <a:cxnLst/>
              <a:rect l="l" t="t" r="r" b="b"/>
              <a:pathLst>
                <a:path w="28733" h="14467" extrusionOk="0">
                  <a:moveTo>
                    <a:pt x="14355" y="0"/>
                  </a:moveTo>
                  <a:cubicBezTo>
                    <a:pt x="6420" y="0"/>
                    <a:pt x="0" y="6509"/>
                    <a:pt x="112" y="14467"/>
                  </a:cubicBezTo>
                  <a:lnTo>
                    <a:pt x="669" y="14467"/>
                  </a:lnTo>
                  <a:cubicBezTo>
                    <a:pt x="558" y="6821"/>
                    <a:pt x="6710" y="558"/>
                    <a:pt x="14355" y="558"/>
                  </a:cubicBezTo>
                  <a:cubicBezTo>
                    <a:pt x="22001" y="558"/>
                    <a:pt x="28175" y="6821"/>
                    <a:pt x="28064" y="14467"/>
                  </a:cubicBezTo>
                  <a:lnTo>
                    <a:pt x="28621" y="14467"/>
                  </a:lnTo>
                  <a:cubicBezTo>
                    <a:pt x="28732" y="6509"/>
                    <a:pt x="22313" y="0"/>
                    <a:pt x="14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9"/>
            <p:cNvSpPr/>
            <p:nvPr/>
          </p:nvSpPr>
          <p:spPr>
            <a:xfrm>
              <a:off x="2461150" y="595325"/>
              <a:ext cx="455300" cy="227925"/>
            </a:xfrm>
            <a:custGeom>
              <a:avLst/>
              <a:gdLst/>
              <a:ahLst/>
              <a:cxnLst/>
              <a:rect l="l" t="t" r="r" b="b"/>
              <a:pathLst>
                <a:path w="18212" h="9117" extrusionOk="0">
                  <a:moveTo>
                    <a:pt x="9095" y="0"/>
                  </a:moveTo>
                  <a:cubicBezTo>
                    <a:pt x="4080" y="0"/>
                    <a:pt x="1" y="4079"/>
                    <a:pt x="1" y="9117"/>
                  </a:cubicBezTo>
                  <a:lnTo>
                    <a:pt x="558" y="9117"/>
                  </a:lnTo>
                  <a:cubicBezTo>
                    <a:pt x="558" y="4391"/>
                    <a:pt x="4392" y="557"/>
                    <a:pt x="9095" y="557"/>
                  </a:cubicBezTo>
                  <a:cubicBezTo>
                    <a:pt x="13821" y="557"/>
                    <a:pt x="17632" y="4391"/>
                    <a:pt x="17632" y="9117"/>
                  </a:cubicBezTo>
                  <a:lnTo>
                    <a:pt x="18212" y="9117"/>
                  </a:lnTo>
                  <a:cubicBezTo>
                    <a:pt x="18212" y="4079"/>
                    <a:pt x="14133" y="0"/>
                    <a:pt x="9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9"/>
            <p:cNvSpPr/>
            <p:nvPr/>
          </p:nvSpPr>
          <p:spPr>
            <a:xfrm>
              <a:off x="2589875" y="724600"/>
              <a:ext cx="197300" cy="98650"/>
            </a:xfrm>
            <a:custGeom>
              <a:avLst/>
              <a:gdLst/>
              <a:ahLst/>
              <a:cxnLst/>
              <a:rect l="l" t="t" r="r" b="b"/>
              <a:pathLst>
                <a:path w="7892" h="3946" extrusionOk="0">
                  <a:moveTo>
                    <a:pt x="3946" y="0"/>
                  </a:moveTo>
                  <a:cubicBezTo>
                    <a:pt x="1762" y="0"/>
                    <a:pt x="1" y="1761"/>
                    <a:pt x="1" y="3946"/>
                  </a:cubicBezTo>
                  <a:lnTo>
                    <a:pt x="558" y="3946"/>
                  </a:lnTo>
                  <a:cubicBezTo>
                    <a:pt x="558" y="2073"/>
                    <a:pt x="2074" y="558"/>
                    <a:pt x="3946" y="558"/>
                  </a:cubicBezTo>
                  <a:cubicBezTo>
                    <a:pt x="5818" y="558"/>
                    <a:pt x="7334" y="2073"/>
                    <a:pt x="7334" y="3946"/>
                  </a:cubicBezTo>
                  <a:lnTo>
                    <a:pt x="7891" y="3946"/>
                  </a:lnTo>
                  <a:cubicBezTo>
                    <a:pt x="7891" y="1761"/>
                    <a:pt x="6131" y="0"/>
                    <a:pt x="3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19"/>
          <p:cNvGrpSpPr/>
          <p:nvPr/>
        </p:nvGrpSpPr>
        <p:grpSpPr>
          <a:xfrm>
            <a:off x="2562285" y="-17766"/>
            <a:ext cx="867663" cy="868443"/>
            <a:chOff x="3849825" y="238125"/>
            <a:chExt cx="584600" cy="585125"/>
          </a:xfrm>
        </p:grpSpPr>
        <p:sp>
          <p:nvSpPr>
            <p:cNvPr id="754" name="Google Shape;754;p19"/>
            <p:cNvSpPr/>
            <p:nvPr/>
          </p:nvSpPr>
          <p:spPr>
            <a:xfrm>
              <a:off x="3849825" y="238675"/>
              <a:ext cx="584600" cy="584575"/>
            </a:xfrm>
            <a:custGeom>
              <a:avLst/>
              <a:gdLst/>
              <a:ahLst/>
              <a:cxnLst/>
              <a:rect l="l" t="t" r="r" b="b"/>
              <a:pathLst>
                <a:path w="23384" h="23383" extrusionOk="0">
                  <a:moveTo>
                    <a:pt x="1" y="0"/>
                  </a:moveTo>
                  <a:lnTo>
                    <a:pt x="1" y="23383"/>
                  </a:lnTo>
                  <a:lnTo>
                    <a:pt x="23383" y="23383"/>
                  </a:lnTo>
                  <a:lnTo>
                    <a:pt x="23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9"/>
            <p:cNvSpPr/>
            <p:nvPr/>
          </p:nvSpPr>
          <p:spPr>
            <a:xfrm>
              <a:off x="4029275" y="545150"/>
              <a:ext cx="225700" cy="225725"/>
            </a:xfrm>
            <a:custGeom>
              <a:avLst/>
              <a:gdLst/>
              <a:ahLst/>
              <a:cxnLst/>
              <a:rect l="l" t="t" r="r" b="b"/>
              <a:pathLst>
                <a:path w="9028" h="9029" extrusionOk="0">
                  <a:moveTo>
                    <a:pt x="4525" y="1"/>
                  </a:moveTo>
                  <a:cubicBezTo>
                    <a:pt x="2029" y="1"/>
                    <a:pt x="0" y="2029"/>
                    <a:pt x="0" y="4526"/>
                  </a:cubicBezTo>
                  <a:cubicBezTo>
                    <a:pt x="0" y="7022"/>
                    <a:pt x="2029" y="9028"/>
                    <a:pt x="4525" y="9028"/>
                  </a:cubicBezTo>
                  <a:cubicBezTo>
                    <a:pt x="6999" y="9028"/>
                    <a:pt x="9028" y="7022"/>
                    <a:pt x="9028" y="4526"/>
                  </a:cubicBezTo>
                  <a:cubicBezTo>
                    <a:pt x="9028" y="2029"/>
                    <a:pt x="6999" y="1"/>
                    <a:pt x="4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9"/>
            <p:cNvSpPr/>
            <p:nvPr/>
          </p:nvSpPr>
          <p:spPr>
            <a:xfrm>
              <a:off x="3945125" y="238125"/>
              <a:ext cx="398450" cy="198950"/>
            </a:xfrm>
            <a:custGeom>
              <a:avLst/>
              <a:gdLst/>
              <a:ahLst/>
              <a:cxnLst/>
              <a:rect l="l" t="t" r="r" b="b"/>
              <a:pathLst>
                <a:path w="15938" h="7958" extrusionOk="0">
                  <a:moveTo>
                    <a:pt x="0" y="0"/>
                  </a:moveTo>
                  <a:lnTo>
                    <a:pt x="7958" y="7958"/>
                  </a:lnTo>
                  <a:lnTo>
                    <a:pt x="15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19"/>
          <p:cNvGrpSpPr/>
          <p:nvPr/>
        </p:nvGrpSpPr>
        <p:grpSpPr>
          <a:xfrm>
            <a:off x="1700484" y="-16950"/>
            <a:ext cx="861838" cy="869296"/>
            <a:chOff x="3269175" y="238675"/>
            <a:chExt cx="580675" cy="585700"/>
          </a:xfrm>
        </p:grpSpPr>
        <p:sp>
          <p:nvSpPr>
            <p:cNvPr id="758" name="Google Shape;758;p19"/>
            <p:cNvSpPr/>
            <p:nvPr/>
          </p:nvSpPr>
          <p:spPr>
            <a:xfrm>
              <a:off x="3269175" y="238675"/>
              <a:ext cx="580125" cy="585700"/>
            </a:xfrm>
            <a:custGeom>
              <a:avLst/>
              <a:gdLst/>
              <a:ahLst/>
              <a:cxnLst/>
              <a:rect l="l" t="t" r="r" b="b"/>
              <a:pathLst>
                <a:path w="23205" h="23428" extrusionOk="0">
                  <a:moveTo>
                    <a:pt x="0" y="0"/>
                  </a:moveTo>
                  <a:lnTo>
                    <a:pt x="0" y="23427"/>
                  </a:lnTo>
                  <a:lnTo>
                    <a:pt x="23204" y="23427"/>
                  </a:lnTo>
                  <a:lnTo>
                    <a:pt x="23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9"/>
            <p:cNvSpPr/>
            <p:nvPr/>
          </p:nvSpPr>
          <p:spPr>
            <a:xfrm>
              <a:off x="3269175" y="532350"/>
              <a:ext cx="290350" cy="290900"/>
            </a:xfrm>
            <a:custGeom>
              <a:avLst/>
              <a:gdLst/>
              <a:ahLst/>
              <a:cxnLst/>
              <a:rect l="l" t="t" r="r" b="b"/>
              <a:pathLst>
                <a:path w="11614" h="11636" extrusionOk="0">
                  <a:moveTo>
                    <a:pt x="0" y="0"/>
                  </a:moveTo>
                  <a:cubicBezTo>
                    <a:pt x="0" y="6420"/>
                    <a:pt x="5194" y="11613"/>
                    <a:pt x="11614" y="11636"/>
                  </a:cubicBezTo>
                  <a:cubicBezTo>
                    <a:pt x="11614" y="5216"/>
                    <a:pt x="6420" y="2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9"/>
            <p:cNvSpPr/>
            <p:nvPr/>
          </p:nvSpPr>
          <p:spPr>
            <a:xfrm>
              <a:off x="3559500" y="532350"/>
              <a:ext cx="290350" cy="290900"/>
            </a:xfrm>
            <a:custGeom>
              <a:avLst/>
              <a:gdLst/>
              <a:ahLst/>
              <a:cxnLst/>
              <a:rect l="l" t="t" r="r" b="b"/>
              <a:pathLst>
                <a:path w="11614" h="11636" extrusionOk="0">
                  <a:moveTo>
                    <a:pt x="11614" y="0"/>
                  </a:moveTo>
                  <a:cubicBezTo>
                    <a:pt x="5194" y="0"/>
                    <a:pt x="1" y="5216"/>
                    <a:pt x="1" y="11636"/>
                  </a:cubicBezTo>
                  <a:cubicBezTo>
                    <a:pt x="6398" y="11636"/>
                    <a:pt x="11614"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9"/>
            <p:cNvSpPr/>
            <p:nvPr/>
          </p:nvSpPr>
          <p:spPr>
            <a:xfrm>
              <a:off x="3269175" y="242575"/>
              <a:ext cx="290350" cy="290350"/>
            </a:xfrm>
            <a:custGeom>
              <a:avLst/>
              <a:gdLst/>
              <a:ahLst/>
              <a:cxnLst/>
              <a:rect l="l" t="t" r="r" b="b"/>
              <a:pathLst>
                <a:path w="11614" h="11614" extrusionOk="0">
                  <a:moveTo>
                    <a:pt x="0" y="0"/>
                  </a:moveTo>
                  <a:cubicBezTo>
                    <a:pt x="23" y="6420"/>
                    <a:pt x="5216" y="11614"/>
                    <a:pt x="11614" y="11614"/>
                  </a:cubicBezTo>
                  <a:cubicBezTo>
                    <a:pt x="11614" y="5194"/>
                    <a:pt x="6420"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9"/>
            <p:cNvSpPr/>
            <p:nvPr/>
          </p:nvSpPr>
          <p:spPr>
            <a:xfrm>
              <a:off x="3559500" y="242575"/>
              <a:ext cx="289800" cy="290350"/>
            </a:xfrm>
            <a:custGeom>
              <a:avLst/>
              <a:gdLst/>
              <a:ahLst/>
              <a:cxnLst/>
              <a:rect l="l" t="t" r="r" b="b"/>
              <a:pathLst>
                <a:path w="11592" h="11614" extrusionOk="0">
                  <a:moveTo>
                    <a:pt x="11591" y="0"/>
                  </a:moveTo>
                  <a:cubicBezTo>
                    <a:pt x="5194" y="0"/>
                    <a:pt x="1" y="5194"/>
                    <a:pt x="1" y="11614"/>
                  </a:cubicBezTo>
                  <a:cubicBezTo>
                    <a:pt x="6398" y="11614"/>
                    <a:pt x="11591" y="6420"/>
                    <a:pt x="115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CUSTOM_8">
    <p:spTree>
      <p:nvGrpSpPr>
        <p:cNvPr id="1" name="Shape 763"/>
        <p:cNvGrpSpPr/>
        <p:nvPr/>
      </p:nvGrpSpPr>
      <p:grpSpPr>
        <a:xfrm>
          <a:off x="0" y="0"/>
          <a:ext cx="0" cy="0"/>
          <a:chOff x="0" y="0"/>
          <a:chExt cx="0" cy="0"/>
        </a:xfrm>
      </p:grpSpPr>
      <p:sp>
        <p:nvSpPr>
          <p:cNvPr id="764" name="Google Shape;764;p20"/>
          <p:cNvSpPr txBox="1">
            <a:spLocks noGrp="1"/>
          </p:cNvSpPr>
          <p:nvPr>
            <p:ph type="title"/>
          </p:nvPr>
        </p:nvSpPr>
        <p:spPr>
          <a:xfrm>
            <a:off x="5256000" y="1983600"/>
            <a:ext cx="3166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65" name="Google Shape;765;p20"/>
          <p:cNvSpPr txBox="1">
            <a:spLocks noGrp="1"/>
          </p:cNvSpPr>
          <p:nvPr>
            <p:ph type="subTitle" idx="1"/>
          </p:nvPr>
        </p:nvSpPr>
        <p:spPr>
          <a:xfrm>
            <a:off x="5256000" y="2644375"/>
            <a:ext cx="3166200" cy="153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6" name="Google Shape;766;p20"/>
          <p:cNvGrpSpPr/>
          <p:nvPr/>
        </p:nvGrpSpPr>
        <p:grpSpPr>
          <a:xfrm>
            <a:off x="7533767" y="-360591"/>
            <a:ext cx="1723676" cy="868443"/>
            <a:chOff x="2107850" y="238125"/>
            <a:chExt cx="1161350" cy="585125"/>
          </a:xfrm>
        </p:grpSpPr>
        <p:sp>
          <p:nvSpPr>
            <p:cNvPr id="767" name="Google Shape;767;p20"/>
            <p:cNvSpPr/>
            <p:nvPr/>
          </p:nvSpPr>
          <p:spPr>
            <a:xfrm>
              <a:off x="2681982" y="238675"/>
              <a:ext cx="580675" cy="584575"/>
            </a:xfrm>
            <a:custGeom>
              <a:avLst/>
              <a:gdLst/>
              <a:ahLst/>
              <a:cxnLst/>
              <a:rect l="l" t="t" r="r" b="b"/>
              <a:pathLst>
                <a:path w="23227" h="23383" extrusionOk="0">
                  <a:moveTo>
                    <a:pt x="0" y="0"/>
                  </a:moveTo>
                  <a:lnTo>
                    <a:pt x="0" y="23383"/>
                  </a:lnTo>
                  <a:lnTo>
                    <a:pt x="23226" y="23383"/>
                  </a:lnTo>
                  <a:lnTo>
                    <a:pt x="23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0"/>
            <p:cNvSpPr/>
            <p:nvPr/>
          </p:nvSpPr>
          <p:spPr>
            <a:xfrm>
              <a:off x="2107850" y="238125"/>
              <a:ext cx="580700" cy="584575"/>
            </a:xfrm>
            <a:custGeom>
              <a:avLst/>
              <a:gdLst/>
              <a:ahLst/>
              <a:cxnLst/>
              <a:rect l="l" t="t" r="r" b="b"/>
              <a:pathLst>
                <a:path w="23228" h="23383" extrusionOk="0">
                  <a:moveTo>
                    <a:pt x="1" y="0"/>
                  </a:moveTo>
                  <a:lnTo>
                    <a:pt x="1" y="23382"/>
                  </a:lnTo>
                  <a:lnTo>
                    <a:pt x="23227" y="23382"/>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0"/>
            <p:cNvSpPr/>
            <p:nvPr/>
          </p:nvSpPr>
          <p:spPr>
            <a:xfrm>
              <a:off x="2988325" y="242575"/>
              <a:ext cx="280875" cy="280875"/>
            </a:xfrm>
            <a:custGeom>
              <a:avLst/>
              <a:gdLst/>
              <a:ahLst/>
              <a:cxnLst/>
              <a:rect l="l" t="t" r="r" b="b"/>
              <a:pathLst>
                <a:path w="11235" h="11235" extrusionOk="0">
                  <a:moveTo>
                    <a:pt x="0" y="0"/>
                  </a:moveTo>
                  <a:lnTo>
                    <a:pt x="11234" y="11235"/>
                  </a:lnTo>
                  <a:lnTo>
                    <a:pt x="112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0"/>
            <p:cNvSpPr/>
            <p:nvPr/>
          </p:nvSpPr>
          <p:spPr>
            <a:xfrm>
              <a:off x="2203700" y="337850"/>
              <a:ext cx="970200" cy="485400"/>
            </a:xfrm>
            <a:custGeom>
              <a:avLst/>
              <a:gdLst/>
              <a:ahLst/>
              <a:cxnLst/>
              <a:rect l="l" t="t" r="r" b="b"/>
              <a:pathLst>
                <a:path w="38808" h="19416" extrusionOk="0">
                  <a:moveTo>
                    <a:pt x="19415" y="1"/>
                  </a:moveTo>
                  <a:cubicBezTo>
                    <a:pt x="8694" y="1"/>
                    <a:pt x="1" y="8694"/>
                    <a:pt x="1" y="19416"/>
                  </a:cubicBezTo>
                  <a:lnTo>
                    <a:pt x="558" y="19416"/>
                  </a:lnTo>
                  <a:cubicBezTo>
                    <a:pt x="335" y="8850"/>
                    <a:pt x="8828" y="157"/>
                    <a:pt x="19393" y="157"/>
                  </a:cubicBezTo>
                  <a:cubicBezTo>
                    <a:pt x="29959" y="157"/>
                    <a:pt x="38473" y="8850"/>
                    <a:pt x="38251" y="19416"/>
                  </a:cubicBezTo>
                  <a:lnTo>
                    <a:pt x="38808" y="19416"/>
                  </a:lnTo>
                  <a:cubicBezTo>
                    <a:pt x="38808" y="8694"/>
                    <a:pt x="30115" y="1"/>
                    <a:pt x="19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0"/>
            <p:cNvSpPr/>
            <p:nvPr/>
          </p:nvSpPr>
          <p:spPr>
            <a:xfrm>
              <a:off x="2329650" y="461575"/>
              <a:ext cx="718325" cy="361675"/>
            </a:xfrm>
            <a:custGeom>
              <a:avLst/>
              <a:gdLst/>
              <a:ahLst/>
              <a:cxnLst/>
              <a:rect l="l" t="t" r="r" b="b"/>
              <a:pathLst>
                <a:path w="28733" h="14467" extrusionOk="0">
                  <a:moveTo>
                    <a:pt x="14355" y="0"/>
                  </a:moveTo>
                  <a:cubicBezTo>
                    <a:pt x="6420" y="0"/>
                    <a:pt x="0" y="6509"/>
                    <a:pt x="112" y="14467"/>
                  </a:cubicBezTo>
                  <a:lnTo>
                    <a:pt x="669" y="14467"/>
                  </a:lnTo>
                  <a:cubicBezTo>
                    <a:pt x="558" y="6821"/>
                    <a:pt x="6710" y="558"/>
                    <a:pt x="14355" y="558"/>
                  </a:cubicBezTo>
                  <a:cubicBezTo>
                    <a:pt x="22001" y="558"/>
                    <a:pt x="28175" y="6821"/>
                    <a:pt x="28064" y="14467"/>
                  </a:cubicBezTo>
                  <a:lnTo>
                    <a:pt x="28621" y="14467"/>
                  </a:lnTo>
                  <a:cubicBezTo>
                    <a:pt x="28732" y="6509"/>
                    <a:pt x="22313" y="0"/>
                    <a:pt x="14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0"/>
            <p:cNvSpPr/>
            <p:nvPr/>
          </p:nvSpPr>
          <p:spPr>
            <a:xfrm>
              <a:off x="2461150" y="595325"/>
              <a:ext cx="455300" cy="227925"/>
            </a:xfrm>
            <a:custGeom>
              <a:avLst/>
              <a:gdLst/>
              <a:ahLst/>
              <a:cxnLst/>
              <a:rect l="l" t="t" r="r" b="b"/>
              <a:pathLst>
                <a:path w="18212" h="9117" extrusionOk="0">
                  <a:moveTo>
                    <a:pt x="9095" y="0"/>
                  </a:moveTo>
                  <a:cubicBezTo>
                    <a:pt x="4080" y="0"/>
                    <a:pt x="1" y="4079"/>
                    <a:pt x="1" y="9117"/>
                  </a:cubicBezTo>
                  <a:lnTo>
                    <a:pt x="558" y="9117"/>
                  </a:lnTo>
                  <a:cubicBezTo>
                    <a:pt x="558" y="4391"/>
                    <a:pt x="4392" y="557"/>
                    <a:pt x="9095" y="557"/>
                  </a:cubicBezTo>
                  <a:cubicBezTo>
                    <a:pt x="13821" y="557"/>
                    <a:pt x="17632" y="4391"/>
                    <a:pt x="17632" y="9117"/>
                  </a:cubicBezTo>
                  <a:lnTo>
                    <a:pt x="18212" y="9117"/>
                  </a:lnTo>
                  <a:cubicBezTo>
                    <a:pt x="18212" y="4079"/>
                    <a:pt x="14133" y="0"/>
                    <a:pt x="9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0"/>
            <p:cNvSpPr/>
            <p:nvPr/>
          </p:nvSpPr>
          <p:spPr>
            <a:xfrm>
              <a:off x="2589875" y="724600"/>
              <a:ext cx="197300" cy="98650"/>
            </a:xfrm>
            <a:custGeom>
              <a:avLst/>
              <a:gdLst/>
              <a:ahLst/>
              <a:cxnLst/>
              <a:rect l="l" t="t" r="r" b="b"/>
              <a:pathLst>
                <a:path w="7892" h="3946" extrusionOk="0">
                  <a:moveTo>
                    <a:pt x="3946" y="0"/>
                  </a:moveTo>
                  <a:cubicBezTo>
                    <a:pt x="1762" y="0"/>
                    <a:pt x="1" y="1761"/>
                    <a:pt x="1" y="3946"/>
                  </a:cubicBezTo>
                  <a:lnTo>
                    <a:pt x="558" y="3946"/>
                  </a:lnTo>
                  <a:cubicBezTo>
                    <a:pt x="558" y="2073"/>
                    <a:pt x="2074" y="558"/>
                    <a:pt x="3946" y="558"/>
                  </a:cubicBezTo>
                  <a:cubicBezTo>
                    <a:pt x="5818" y="558"/>
                    <a:pt x="7334" y="2073"/>
                    <a:pt x="7334" y="3946"/>
                  </a:cubicBezTo>
                  <a:lnTo>
                    <a:pt x="7891" y="3946"/>
                  </a:lnTo>
                  <a:cubicBezTo>
                    <a:pt x="7891" y="1761"/>
                    <a:pt x="6131" y="0"/>
                    <a:pt x="3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20"/>
          <p:cNvGrpSpPr/>
          <p:nvPr/>
        </p:nvGrpSpPr>
        <p:grpSpPr>
          <a:xfrm>
            <a:off x="7528412" y="505520"/>
            <a:ext cx="1729464" cy="861838"/>
            <a:chOff x="2103950" y="822675"/>
            <a:chExt cx="1165250" cy="580675"/>
          </a:xfrm>
        </p:grpSpPr>
        <p:sp>
          <p:nvSpPr>
            <p:cNvPr id="775" name="Google Shape;775;p20"/>
            <p:cNvSpPr/>
            <p:nvPr/>
          </p:nvSpPr>
          <p:spPr>
            <a:xfrm>
              <a:off x="2103950" y="822675"/>
              <a:ext cx="584600" cy="580675"/>
            </a:xfrm>
            <a:custGeom>
              <a:avLst/>
              <a:gdLst/>
              <a:ahLst/>
              <a:cxnLst/>
              <a:rect l="l" t="t" r="r" b="b"/>
              <a:pathLst>
                <a:path w="23384" h="23227" extrusionOk="0">
                  <a:moveTo>
                    <a:pt x="1" y="0"/>
                  </a:moveTo>
                  <a:lnTo>
                    <a:pt x="1" y="23227"/>
                  </a:lnTo>
                  <a:lnTo>
                    <a:pt x="23383" y="23227"/>
                  </a:lnTo>
                  <a:lnTo>
                    <a:pt x="233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0"/>
            <p:cNvSpPr/>
            <p:nvPr/>
          </p:nvSpPr>
          <p:spPr>
            <a:xfrm>
              <a:off x="2688525" y="822675"/>
              <a:ext cx="580675" cy="580675"/>
            </a:xfrm>
            <a:custGeom>
              <a:avLst/>
              <a:gdLst/>
              <a:ahLst/>
              <a:cxnLst/>
              <a:rect l="l" t="t" r="r" b="b"/>
              <a:pathLst>
                <a:path w="23227" h="23227" extrusionOk="0">
                  <a:moveTo>
                    <a:pt x="0" y="0"/>
                  </a:moveTo>
                  <a:lnTo>
                    <a:pt x="0" y="23227"/>
                  </a:lnTo>
                  <a:lnTo>
                    <a:pt x="23226" y="23227"/>
                  </a:lnTo>
                  <a:lnTo>
                    <a:pt x="23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0"/>
            <p:cNvSpPr/>
            <p:nvPr/>
          </p:nvSpPr>
          <p:spPr>
            <a:xfrm>
              <a:off x="3048500" y="1182650"/>
              <a:ext cx="220700" cy="220700"/>
            </a:xfrm>
            <a:custGeom>
              <a:avLst/>
              <a:gdLst/>
              <a:ahLst/>
              <a:cxnLst/>
              <a:rect l="l" t="t" r="r" b="b"/>
              <a:pathLst>
                <a:path w="8828" h="8828" extrusionOk="0">
                  <a:moveTo>
                    <a:pt x="8827" y="1"/>
                  </a:moveTo>
                  <a:cubicBezTo>
                    <a:pt x="3946" y="1"/>
                    <a:pt x="1" y="3946"/>
                    <a:pt x="1" y="8828"/>
                  </a:cubicBezTo>
                  <a:lnTo>
                    <a:pt x="8827" y="8828"/>
                  </a:lnTo>
                  <a:lnTo>
                    <a:pt x="88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0"/>
            <p:cNvSpPr/>
            <p:nvPr/>
          </p:nvSpPr>
          <p:spPr>
            <a:xfrm>
              <a:off x="2203700" y="823225"/>
              <a:ext cx="970200" cy="485400"/>
            </a:xfrm>
            <a:custGeom>
              <a:avLst/>
              <a:gdLst/>
              <a:ahLst/>
              <a:cxnLst/>
              <a:rect l="l" t="t" r="r" b="b"/>
              <a:pathLst>
                <a:path w="38808" h="19416" extrusionOk="0">
                  <a:moveTo>
                    <a:pt x="1" y="1"/>
                  </a:moveTo>
                  <a:cubicBezTo>
                    <a:pt x="1" y="10700"/>
                    <a:pt x="8672" y="19393"/>
                    <a:pt x="19393" y="19415"/>
                  </a:cubicBezTo>
                  <a:cubicBezTo>
                    <a:pt x="30115" y="19393"/>
                    <a:pt x="38808" y="10722"/>
                    <a:pt x="38808" y="1"/>
                  </a:cubicBezTo>
                  <a:lnTo>
                    <a:pt x="38251" y="1"/>
                  </a:lnTo>
                  <a:cubicBezTo>
                    <a:pt x="38251" y="10410"/>
                    <a:pt x="29825" y="18836"/>
                    <a:pt x="19415" y="18836"/>
                  </a:cubicBezTo>
                  <a:cubicBezTo>
                    <a:pt x="8984" y="18836"/>
                    <a:pt x="558"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0"/>
            <p:cNvSpPr/>
            <p:nvPr/>
          </p:nvSpPr>
          <p:spPr>
            <a:xfrm>
              <a:off x="2332425" y="823225"/>
              <a:ext cx="712750" cy="356125"/>
            </a:xfrm>
            <a:custGeom>
              <a:avLst/>
              <a:gdLst/>
              <a:ahLst/>
              <a:cxnLst/>
              <a:rect l="l" t="t" r="r" b="b"/>
              <a:pathLst>
                <a:path w="28510" h="14245" extrusionOk="0">
                  <a:moveTo>
                    <a:pt x="1" y="1"/>
                  </a:moveTo>
                  <a:cubicBezTo>
                    <a:pt x="1" y="7869"/>
                    <a:pt x="6376" y="14244"/>
                    <a:pt x="14244" y="14244"/>
                  </a:cubicBezTo>
                  <a:cubicBezTo>
                    <a:pt x="22113" y="14244"/>
                    <a:pt x="28488" y="7847"/>
                    <a:pt x="28510" y="1"/>
                  </a:cubicBezTo>
                  <a:lnTo>
                    <a:pt x="27953" y="1"/>
                  </a:lnTo>
                  <a:cubicBezTo>
                    <a:pt x="28042" y="7624"/>
                    <a:pt x="21890" y="13887"/>
                    <a:pt x="14244" y="13887"/>
                  </a:cubicBezTo>
                  <a:cubicBezTo>
                    <a:pt x="6599" y="13887"/>
                    <a:pt x="447" y="762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0"/>
            <p:cNvSpPr/>
            <p:nvPr/>
          </p:nvSpPr>
          <p:spPr>
            <a:xfrm>
              <a:off x="2461150" y="823225"/>
              <a:ext cx="455300" cy="227400"/>
            </a:xfrm>
            <a:custGeom>
              <a:avLst/>
              <a:gdLst/>
              <a:ahLst/>
              <a:cxnLst/>
              <a:rect l="l" t="t" r="r" b="b"/>
              <a:pathLst>
                <a:path w="18212" h="9096" extrusionOk="0">
                  <a:moveTo>
                    <a:pt x="1" y="1"/>
                  </a:moveTo>
                  <a:cubicBezTo>
                    <a:pt x="23" y="5016"/>
                    <a:pt x="4080" y="9073"/>
                    <a:pt x="9095" y="9095"/>
                  </a:cubicBezTo>
                  <a:cubicBezTo>
                    <a:pt x="14133" y="9073"/>
                    <a:pt x="18189" y="5016"/>
                    <a:pt x="18212" y="1"/>
                  </a:cubicBezTo>
                  <a:lnTo>
                    <a:pt x="17655" y="1"/>
                  </a:lnTo>
                  <a:cubicBezTo>
                    <a:pt x="17655" y="4704"/>
                    <a:pt x="13821" y="8538"/>
                    <a:pt x="9095" y="8538"/>
                  </a:cubicBezTo>
                  <a:cubicBezTo>
                    <a:pt x="4392" y="8538"/>
                    <a:pt x="558" y="470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0"/>
            <p:cNvSpPr/>
            <p:nvPr/>
          </p:nvSpPr>
          <p:spPr>
            <a:xfrm>
              <a:off x="2589875" y="823225"/>
              <a:ext cx="197300" cy="98100"/>
            </a:xfrm>
            <a:custGeom>
              <a:avLst/>
              <a:gdLst/>
              <a:ahLst/>
              <a:cxnLst/>
              <a:rect l="l" t="t" r="r" b="b"/>
              <a:pathLst>
                <a:path w="7892" h="3924" extrusionOk="0">
                  <a:moveTo>
                    <a:pt x="1" y="1"/>
                  </a:moveTo>
                  <a:cubicBezTo>
                    <a:pt x="23" y="2163"/>
                    <a:pt x="1784" y="3924"/>
                    <a:pt x="3946" y="3924"/>
                  </a:cubicBezTo>
                  <a:cubicBezTo>
                    <a:pt x="6131" y="3924"/>
                    <a:pt x="7891" y="2163"/>
                    <a:pt x="7891" y="1"/>
                  </a:cubicBezTo>
                  <a:lnTo>
                    <a:pt x="7334" y="1"/>
                  </a:lnTo>
                  <a:cubicBezTo>
                    <a:pt x="7334" y="1851"/>
                    <a:pt x="5818" y="3367"/>
                    <a:pt x="3946" y="3367"/>
                  </a:cubicBezTo>
                  <a:cubicBezTo>
                    <a:pt x="2074" y="3367"/>
                    <a:pt x="558" y="185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20"/>
          <p:cNvGrpSpPr/>
          <p:nvPr/>
        </p:nvGrpSpPr>
        <p:grpSpPr>
          <a:xfrm>
            <a:off x="6666611" y="506336"/>
            <a:ext cx="861838" cy="862691"/>
            <a:chOff x="1523300" y="823225"/>
            <a:chExt cx="580675" cy="581250"/>
          </a:xfrm>
        </p:grpSpPr>
        <p:sp>
          <p:nvSpPr>
            <p:cNvPr id="783" name="Google Shape;783;p20"/>
            <p:cNvSpPr/>
            <p:nvPr/>
          </p:nvSpPr>
          <p:spPr>
            <a:xfrm>
              <a:off x="1523300" y="824350"/>
              <a:ext cx="580675" cy="580125"/>
            </a:xfrm>
            <a:custGeom>
              <a:avLst/>
              <a:gdLst/>
              <a:ahLst/>
              <a:cxnLst/>
              <a:rect l="l" t="t" r="r" b="b"/>
              <a:pathLst>
                <a:path w="23227" h="23205" extrusionOk="0">
                  <a:moveTo>
                    <a:pt x="0" y="0"/>
                  </a:moveTo>
                  <a:lnTo>
                    <a:pt x="0" y="23204"/>
                  </a:lnTo>
                  <a:lnTo>
                    <a:pt x="23227" y="23204"/>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0"/>
            <p:cNvSpPr/>
            <p:nvPr/>
          </p:nvSpPr>
          <p:spPr>
            <a:xfrm>
              <a:off x="1523300" y="1113550"/>
              <a:ext cx="290350" cy="289800"/>
            </a:xfrm>
            <a:custGeom>
              <a:avLst/>
              <a:gdLst/>
              <a:ahLst/>
              <a:cxnLst/>
              <a:rect l="l" t="t" r="r" b="b"/>
              <a:pathLst>
                <a:path w="11614" h="11592" extrusionOk="0">
                  <a:moveTo>
                    <a:pt x="0" y="1"/>
                  </a:moveTo>
                  <a:cubicBezTo>
                    <a:pt x="0" y="6398"/>
                    <a:pt x="5194" y="11592"/>
                    <a:pt x="11614" y="11592"/>
                  </a:cubicBezTo>
                  <a:cubicBezTo>
                    <a:pt x="11591" y="5194"/>
                    <a:pt x="6398"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0"/>
            <p:cNvSpPr/>
            <p:nvPr/>
          </p:nvSpPr>
          <p:spPr>
            <a:xfrm>
              <a:off x="1813625" y="1113550"/>
              <a:ext cx="290350" cy="289800"/>
            </a:xfrm>
            <a:custGeom>
              <a:avLst/>
              <a:gdLst/>
              <a:ahLst/>
              <a:cxnLst/>
              <a:rect l="l" t="t" r="r" b="b"/>
              <a:pathLst>
                <a:path w="11614" h="11592" extrusionOk="0">
                  <a:moveTo>
                    <a:pt x="11614" y="1"/>
                  </a:moveTo>
                  <a:cubicBezTo>
                    <a:pt x="5194" y="1"/>
                    <a:pt x="1" y="5194"/>
                    <a:pt x="1" y="11592"/>
                  </a:cubicBezTo>
                  <a:cubicBezTo>
                    <a:pt x="6398" y="11592"/>
                    <a:pt x="11591" y="6398"/>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0"/>
            <p:cNvSpPr/>
            <p:nvPr/>
          </p:nvSpPr>
          <p:spPr>
            <a:xfrm>
              <a:off x="1523300" y="823225"/>
              <a:ext cx="290350" cy="290350"/>
            </a:xfrm>
            <a:custGeom>
              <a:avLst/>
              <a:gdLst/>
              <a:ahLst/>
              <a:cxnLst/>
              <a:rect l="l" t="t" r="r" b="b"/>
              <a:pathLst>
                <a:path w="11614" h="11614" extrusionOk="0">
                  <a:moveTo>
                    <a:pt x="0" y="1"/>
                  </a:moveTo>
                  <a:cubicBezTo>
                    <a:pt x="0" y="6398"/>
                    <a:pt x="5194" y="11614"/>
                    <a:pt x="11614" y="11614"/>
                  </a:cubicBezTo>
                  <a:cubicBezTo>
                    <a:pt x="11614" y="5194"/>
                    <a:pt x="642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0"/>
            <p:cNvSpPr/>
            <p:nvPr/>
          </p:nvSpPr>
          <p:spPr>
            <a:xfrm>
              <a:off x="1813625" y="823225"/>
              <a:ext cx="290350" cy="290350"/>
            </a:xfrm>
            <a:custGeom>
              <a:avLst/>
              <a:gdLst/>
              <a:ahLst/>
              <a:cxnLst/>
              <a:rect l="l" t="t" r="r" b="b"/>
              <a:pathLst>
                <a:path w="11614" h="11614" extrusionOk="0">
                  <a:moveTo>
                    <a:pt x="11614" y="1"/>
                  </a:moveTo>
                  <a:cubicBezTo>
                    <a:pt x="5194" y="1"/>
                    <a:pt x="1" y="5194"/>
                    <a:pt x="1" y="11614"/>
                  </a:cubicBezTo>
                  <a:cubicBezTo>
                    <a:pt x="6398" y="11614"/>
                    <a:pt x="11614" y="6398"/>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20"/>
          <p:cNvGrpSpPr/>
          <p:nvPr/>
        </p:nvGrpSpPr>
        <p:grpSpPr>
          <a:xfrm>
            <a:off x="8415463" y="1369774"/>
            <a:ext cx="861838" cy="861875"/>
            <a:chOff x="1526650" y="1403325"/>
            <a:chExt cx="580675" cy="580700"/>
          </a:xfrm>
        </p:grpSpPr>
        <p:sp>
          <p:nvSpPr>
            <p:cNvPr id="789" name="Google Shape;789;p20"/>
            <p:cNvSpPr/>
            <p:nvPr/>
          </p:nvSpPr>
          <p:spPr>
            <a:xfrm>
              <a:off x="1526650" y="1403325"/>
              <a:ext cx="580675" cy="580700"/>
            </a:xfrm>
            <a:custGeom>
              <a:avLst/>
              <a:gdLst/>
              <a:ahLst/>
              <a:cxnLst/>
              <a:rect l="l" t="t" r="r" b="b"/>
              <a:pathLst>
                <a:path w="23227" h="23228" extrusionOk="0">
                  <a:moveTo>
                    <a:pt x="0" y="1"/>
                  </a:moveTo>
                  <a:lnTo>
                    <a:pt x="0"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0"/>
            <p:cNvSpPr/>
            <p:nvPr/>
          </p:nvSpPr>
          <p:spPr>
            <a:xfrm>
              <a:off x="1526650" y="1693650"/>
              <a:ext cx="580675" cy="290375"/>
            </a:xfrm>
            <a:custGeom>
              <a:avLst/>
              <a:gdLst/>
              <a:ahLst/>
              <a:cxnLst/>
              <a:rect l="l" t="t" r="r" b="b"/>
              <a:pathLst>
                <a:path w="23227" h="11615" extrusionOk="0">
                  <a:moveTo>
                    <a:pt x="11613" y="1"/>
                  </a:moveTo>
                  <a:lnTo>
                    <a:pt x="0" y="11614"/>
                  </a:lnTo>
                  <a:lnTo>
                    <a:pt x="23227" y="11614"/>
                  </a:lnTo>
                  <a:lnTo>
                    <a:pt x="116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0"/>
            <p:cNvSpPr/>
            <p:nvPr/>
          </p:nvSpPr>
          <p:spPr>
            <a:xfrm>
              <a:off x="1816975" y="1403325"/>
              <a:ext cx="290350" cy="580700"/>
            </a:xfrm>
            <a:custGeom>
              <a:avLst/>
              <a:gdLst/>
              <a:ahLst/>
              <a:cxnLst/>
              <a:rect l="l" t="t" r="r" b="b"/>
              <a:pathLst>
                <a:path w="11614" h="23228" extrusionOk="0">
                  <a:moveTo>
                    <a:pt x="0" y="1"/>
                  </a:moveTo>
                  <a:lnTo>
                    <a:pt x="0" y="11614"/>
                  </a:lnTo>
                  <a:lnTo>
                    <a:pt x="11614" y="23227"/>
                  </a:lnTo>
                  <a:lnTo>
                    <a:pt x="116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2" name="Google Shape;792;p20"/>
          <p:cNvGrpSpPr/>
          <p:nvPr/>
        </p:nvGrpSpPr>
        <p:grpSpPr>
          <a:xfrm>
            <a:off x="5808987" y="-361940"/>
            <a:ext cx="861875" cy="869296"/>
            <a:chOff x="5595700" y="238675"/>
            <a:chExt cx="580700" cy="585700"/>
          </a:xfrm>
        </p:grpSpPr>
        <p:sp>
          <p:nvSpPr>
            <p:cNvPr id="793" name="Google Shape;793;p20"/>
            <p:cNvSpPr/>
            <p:nvPr/>
          </p:nvSpPr>
          <p:spPr>
            <a:xfrm>
              <a:off x="5595700" y="238675"/>
              <a:ext cx="580125" cy="585700"/>
            </a:xfrm>
            <a:custGeom>
              <a:avLst/>
              <a:gdLst/>
              <a:ahLst/>
              <a:cxnLst/>
              <a:rect l="l" t="t" r="r" b="b"/>
              <a:pathLst>
                <a:path w="23205" h="23428" extrusionOk="0">
                  <a:moveTo>
                    <a:pt x="1" y="0"/>
                  </a:moveTo>
                  <a:lnTo>
                    <a:pt x="1" y="23427"/>
                  </a:lnTo>
                  <a:lnTo>
                    <a:pt x="23205" y="23427"/>
                  </a:lnTo>
                  <a:lnTo>
                    <a:pt x="23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0"/>
            <p:cNvSpPr/>
            <p:nvPr/>
          </p:nvSpPr>
          <p:spPr>
            <a:xfrm>
              <a:off x="5595700" y="532350"/>
              <a:ext cx="290350" cy="290900"/>
            </a:xfrm>
            <a:custGeom>
              <a:avLst/>
              <a:gdLst/>
              <a:ahLst/>
              <a:cxnLst/>
              <a:rect l="l" t="t" r="r" b="b"/>
              <a:pathLst>
                <a:path w="11614" h="11636" extrusionOk="0">
                  <a:moveTo>
                    <a:pt x="1" y="0"/>
                  </a:moveTo>
                  <a:cubicBezTo>
                    <a:pt x="1" y="6420"/>
                    <a:pt x="5194" y="11613"/>
                    <a:pt x="11614" y="11636"/>
                  </a:cubicBezTo>
                  <a:cubicBezTo>
                    <a:pt x="11614" y="5216"/>
                    <a:pt x="6420" y="23"/>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0"/>
            <p:cNvSpPr/>
            <p:nvPr/>
          </p:nvSpPr>
          <p:spPr>
            <a:xfrm>
              <a:off x="5886025" y="532350"/>
              <a:ext cx="290375" cy="290900"/>
            </a:xfrm>
            <a:custGeom>
              <a:avLst/>
              <a:gdLst/>
              <a:ahLst/>
              <a:cxnLst/>
              <a:rect l="l" t="t" r="r" b="b"/>
              <a:pathLst>
                <a:path w="11615" h="11636" extrusionOk="0">
                  <a:moveTo>
                    <a:pt x="11614" y="0"/>
                  </a:moveTo>
                  <a:cubicBezTo>
                    <a:pt x="5194" y="0"/>
                    <a:pt x="1" y="5216"/>
                    <a:pt x="1" y="11636"/>
                  </a:cubicBezTo>
                  <a:cubicBezTo>
                    <a:pt x="6398" y="11636"/>
                    <a:pt x="11614"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0"/>
            <p:cNvSpPr/>
            <p:nvPr/>
          </p:nvSpPr>
          <p:spPr>
            <a:xfrm>
              <a:off x="5595700" y="242575"/>
              <a:ext cx="290350" cy="290350"/>
            </a:xfrm>
            <a:custGeom>
              <a:avLst/>
              <a:gdLst/>
              <a:ahLst/>
              <a:cxnLst/>
              <a:rect l="l" t="t" r="r" b="b"/>
              <a:pathLst>
                <a:path w="11614" h="11614" extrusionOk="0">
                  <a:moveTo>
                    <a:pt x="1" y="0"/>
                  </a:moveTo>
                  <a:cubicBezTo>
                    <a:pt x="23" y="6420"/>
                    <a:pt x="5217" y="11614"/>
                    <a:pt x="11614" y="11614"/>
                  </a:cubicBezTo>
                  <a:cubicBezTo>
                    <a:pt x="11614" y="5194"/>
                    <a:pt x="6420"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0"/>
            <p:cNvSpPr/>
            <p:nvPr/>
          </p:nvSpPr>
          <p:spPr>
            <a:xfrm>
              <a:off x="5886025" y="242575"/>
              <a:ext cx="290375" cy="290350"/>
            </a:xfrm>
            <a:custGeom>
              <a:avLst/>
              <a:gdLst/>
              <a:ahLst/>
              <a:cxnLst/>
              <a:rect l="l" t="t" r="r" b="b"/>
              <a:pathLst>
                <a:path w="11615" h="11614" extrusionOk="0">
                  <a:moveTo>
                    <a:pt x="11614" y="0"/>
                  </a:moveTo>
                  <a:cubicBezTo>
                    <a:pt x="5194" y="0"/>
                    <a:pt x="1" y="5194"/>
                    <a:pt x="1" y="11614"/>
                  </a:cubicBezTo>
                  <a:cubicBezTo>
                    <a:pt x="6398" y="11614"/>
                    <a:pt x="11592"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20"/>
          <p:cNvGrpSpPr/>
          <p:nvPr/>
        </p:nvGrpSpPr>
        <p:grpSpPr>
          <a:xfrm>
            <a:off x="6666788" y="-361507"/>
            <a:ext cx="867626" cy="868443"/>
            <a:chOff x="1523300" y="238125"/>
            <a:chExt cx="584575" cy="585125"/>
          </a:xfrm>
        </p:grpSpPr>
        <p:sp>
          <p:nvSpPr>
            <p:cNvPr id="799" name="Google Shape;799;p20"/>
            <p:cNvSpPr/>
            <p:nvPr/>
          </p:nvSpPr>
          <p:spPr>
            <a:xfrm>
              <a:off x="1523300" y="238675"/>
              <a:ext cx="584575" cy="584575"/>
            </a:xfrm>
            <a:custGeom>
              <a:avLst/>
              <a:gdLst/>
              <a:ahLst/>
              <a:cxnLst/>
              <a:rect l="l" t="t" r="r" b="b"/>
              <a:pathLst>
                <a:path w="23383" h="23383" extrusionOk="0">
                  <a:moveTo>
                    <a:pt x="0" y="0"/>
                  </a:moveTo>
                  <a:lnTo>
                    <a:pt x="0" y="23383"/>
                  </a:lnTo>
                  <a:lnTo>
                    <a:pt x="23383" y="23383"/>
                  </a:lnTo>
                  <a:lnTo>
                    <a:pt x="23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0"/>
            <p:cNvSpPr/>
            <p:nvPr/>
          </p:nvSpPr>
          <p:spPr>
            <a:xfrm>
              <a:off x="1702725" y="545150"/>
              <a:ext cx="225725" cy="225725"/>
            </a:xfrm>
            <a:custGeom>
              <a:avLst/>
              <a:gdLst/>
              <a:ahLst/>
              <a:cxnLst/>
              <a:rect l="l" t="t" r="r" b="b"/>
              <a:pathLst>
                <a:path w="9029" h="9029" extrusionOk="0">
                  <a:moveTo>
                    <a:pt x="4526" y="1"/>
                  </a:moveTo>
                  <a:cubicBezTo>
                    <a:pt x="2029" y="1"/>
                    <a:pt x="1" y="2029"/>
                    <a:pt x="1" y="4526"/>
                  </a:cubicBezTo>
                  <a:cubicBezTo>
                    <a:pt x="1" y="7022"/>
                    <a:pt x="2029" y="9028"/>
                    <a:pt x="4526" y="9028"/>
                  </a:cubicBezTo>
                  <a:cubicBezTo>
                    <a:pt x="7000" y="9028"/>
                    <a:pt x="9028" y="7022"/>
                    <a:pt x="9028" y="4526"/>
                  </a:cubicBezTo>
                  <a:cubicBezTo>
                    <a:pt x="9028" y="2029"/>
                    <a:pt x="7000" y="1"/>
                    <a:pt x="4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0"/>
            <p:cNvSpPr/>
            <p:nvPr/>
          </p:nvSpPr>
          <p:spPr>
            <a:xfrm>
              <a:off x="1618600" y="238125"/>
              <a:ext cx="398450" cy="198950"/>
            </a:xfrm>
            <a:custGeom>
              <a:avLst/>
              <a:gdLst/>
              <a:ahLst/>
              <a:cxnLst/>
              <a:rect l="l" t="t" r="r" b="b"/>
              <a:pathLst>
                <a:path w="15938" h="7958" extrusionOk="0">
                  <a:moveTo>
                    <a:pt x="0" y="0"/>
                  </a:moveTo>
                  <a:lnTo>
                    <a:pt x="7958" y="7958"/>
                  </a:lnTo>
                  <a:lnTo>
                    <a:pt x="15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6">
    <p:spTree>
      <p:nvGrpSpPr>
        <p:cNvPr id="1" name="Shape 1005"/>
        <p:cNvGrpSpPr/>
        <p:nvPr/>
      </p:nvGrpSpPr>
      <p:grpSpPr>
        <a:xfrm>
          <a:off x="0" y="0"/>
          <a:ext cx="0" cy="0"/>
          <a:chOff x="0" y="0"/>
          <a:chExt cx="0" cy="0"/>
        </a:xfrm>
      </p:grpSpPr>
      <p:grpSp>
        <p:nvGrpSpPr>
          <p:cNvPr id="1006" name="Google Shape;1006;p26"/>
          <p:cNvGrpSpPr/>
          <p:nvPr/>
        </p:nvGrpSpPr>
        <p:grpSpPr>
          <a:xfrm flipH="1">
            <a:off x="623188" y="-332091"/>
            <a:ext cx="1722822" cy="868443"/>
            <a:chOff x="4434950" y="238125"/>
            <a:chExt cx="1160775" cy="585125"/>
          </a:xfrm>
        </p:grpSpPr>
        <p:sp>
          <p:nvSpPr>
            <p:cNvPr id="1007" name="Google Shape;1007;p26"/>
            <p:cNvSpPr/>
            <p:nvPr/>
          </p:nvSpPr>
          <p:spPr>
            <a:xfrm>
              <a:off x="5011779" y="238675"/>
              <a:ext cx="580675" cy="584575"/>
            </a:xfrm>
            <a:custGeom>
              <a:avLst/>
              <a:gdLst/>
              <a:ahLst/>
              <a:cxnLst/>
              <a:rect l="l" t="t" r="r" b="b"/>
              <a:pathLst>
                <a:path w="23227" h="23383" extrusionOk="0">
                  <a:moveTo>
                    <a:pt x="0" y="0"/>
                  </a:moveTo>
                  <a:lnTo>
                    <a:pt x="0" y="23383"/>
                  </a:lnTo>
                  <a:lnTo>
                    <a:pt x="23227" y="23383"/>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6"/>
            <p:cNvSpPr/>
            <p:nvPr/>
          </p:nvSpPr>
          <p:spPr>
            <a:xfrm>
              <a:off x="4434950" y="238125"/>
              <a:ext cx="580125" cy="584575"/>
            </a:xfrm>
            <a:custGeom>
              <a:avLst/>
              <a:gdLst/>
              <a:ahLst/>
              <a:cxnLst/>
              <a:rect l="l" t="t" r="r" b="b"/>
              <a:pathLst>
                <a:path w="23205" h="23383" extrusionOk="0">
                  <a:moveTo>
                    <a:pt x="0" y="0"/>
                  </a:moveTo>
                  <a:lnTo>
                    <a:pt x="0" y="23382"/>
                  </a:lnTo>
                  <a:lnTo>
                    <a:pt x="23204" y="23382"/>
                  </a:lnTo>
                  <a:lnTo>
                    <a:pt x="23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6"/>
            <p:cNvSpPr/>
            <p:nvPr/>
          </p:nvSpPr>
          <p:spPr>
            <a:xfrm>
              <a:off x="5314850" y="242575"/>
              <a:ext cx="280875" cy="280875"/>
            </a:xfrm>
            <a:custGeom>
              <a:avLst/>
              <a:gdLst/>
              <a:ahLst/>
              <a:cxnLst/>
              <a:rect l="l" t="t" r="r" b="b"/>
              <a:pathLst>
                <a:path w="11235" h="11235" extrusionOk="0">
                  <a:moveTo>
                    <a:pt x="0" y="0"/>
                  </a:moveTo>
                  <a:lnTo>
                    <a:pt x="11235" y="11235"/>
                  </a:lnTo>
                  <a:lnTo>
                    <a:pt x="1123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6"/>
            <p:cNvSpPr/>
            <p:nvPr/>
          </p:nvSpPr>
          <p:spPr>
            <a:xfrm>
              <a:off x="4530225" y="337850"/>
              <a:ext cx="970225" cy="485400"/>
            </a:xfrm>
            <a:custGeom>
              <a:avLst/>
              <a:gdLst/>
              <a:ahLst/>
              <a:cxnLst/>
              <a:rect l="l" t="t" r="r" b="b"/>
              <a:pathLst>
                <a:path w="38809" h="19416" extrusionOk="0">
                  <a:moveTo>
                    <a:pt x="19416" y="1"/>
                  </a:moveTo>
                  <a:cubicBezTo>
                    <a:pt x="8694" y="1"/>
                    <a:pt x="1" y="8694"/>
                    <a:pt x="1" y="19416"/>
                  </a:cubicBezTo>
                  <a:lnTo>
                    <a:pt x="558" y="19416"/>
                  </a:lnTo>
                  <a:cubicBezTo>
                    <a:pt x="380" y="8872"/>
                    <a:pt x="8872" y="224"/>
                    <a:pt x="19393" y="224"/>
                  </a:cubicBezTo>
                  <a:cubicBezTo>
                    <a:pt x="29937" y="224"/>
                    <a:pt x="38429" y="8872"/>
                    <a:pt x="38251" y="19416"/>
                  </a:cubicBezTo>
                  <a:lnTo>
                    <a:pt x="38808" y="19416"/>
                  </a:lnTo>
                  <a:cubicBezTo>
                    <a:pt x="38808" y="8694"/>
                    <a:pt x="30115" y="1"/>
                    <a:pt x="194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6"/>
            <p:cNvSpPr/>
            <p:nvPr/>
          </p:nvSpPr>
          <p:spPr>
            <a:xfrm>
              <a:off x="4656175" y="461575"/>
              <a:ext cx="718325" cy="361675"/>
            </a:xfrm>
            <a:custGeom>
              <a:avLst/>
              <a:gdLst/>
              <a:ahLst/>
              <a:cxnLst/>
              <a:rect l="l" t="t" r="r" b="b"/>
              <a:pathLst>
                <a:path w="28733" h="14467" extrusionOk="0">
                  <a:moveTo>
                    <a:pt x="14355" y="0"/>
                  </a:moveTo>
                  <a:cubicBezTo>
                    <a:pt x="6420" y="0"/>
                    <a:pt x="1" y="6509"/>
                    <a:pt x="112" y="14467"/>
                  </a:cubicBezTo>
                  <a:lnTo>
                    <a:pt x="669" y="14467"/>
                  </a:lnTo>
                  <a:cubicBezTo>
                    <a:pt x="558" y="6821"/>
                    <a:pt x="6710" y="558"/>
                    <a:pt x="14355" y="558"/>
                  </a:cubicBezTo>
                  <a:cubicBezTo>
                    <a:pt x="22001" y="558"/>
                    <a:pt x="28175" y="6821"/>
                    <a:pt x="28064" y="14467"/>
                  </a:cubicBezTo>
                  <a:lnTo>
                    <a:pt x="28621" y="14467"/>
                  </a:lnTo>
                  <a:cubicBezTo>
                    <a:pt x="28733" y="6509"/>
                    <a:pt x="22313" y="0"/>
                    <a:pt x="14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6"/>
            <p:cNvSpPr/>
            <p:nvPr/>
          </p:nvSpPr>
          <p:spPr>
            <a:xfrm>
              <a:off x="4787700" y="595325"/>
              <a:ext cx="454725" cy="227925"/>
            </a:xfrm>
            <a:custGeom>
              <a:avLst/>
              <a:gdLst/>
              <a:ahLst/>
              <a:cxnLst/>
              <a:rect l="l" t="t" r="r" b="b"/>
              <a:pathLst>
                <a:path w="18189" h="9117" extrusionOk="0">
                  <a:moveTo>
                    <a:pt x="9094" y="0"/>
                  </a:moveTo>
                  <a:cubicBezTo>
                    <a:pt x="4079" y="0"/>
                    <a:pt x="0" y="4079"/>
                    <a:pt x="0" y="9117"/>
                  </a:cubicBezTo>
                  <a:lnTo>
                    <a:pt x="557" y="9117"/>
                  </a:lnTo>
                  <a:cubicBezTo>
                    <a:pt x="557" y="4391"/>
                    <a:pt x="4391" y="557"/>
                    <a:pt x="9094" y="557"/>
                  </a:cubicBezTo>
                  <a:cubicBezTo>
                    <a:pt x="13820" y="557"/>
                    <a:pt x="17632" y="4391"/>
                    <a:pt x="17632" y="9117"/>
                  </a:cubicBezTo>
                  <a:lnTo>
                    <a:pt x="18189" y="9117"/>
                  </a:lnTo>
                  <a:cubicBezTo>
                    <a:pt x="18189" y="4079"/>
                    <a:pt x="14132" y="0"/>
                    <a:pt x="9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6"/>
            <p:cNvSpPr/>
            <p:nvPr/>
          </p:nvSpPr>
          <p:spPr>
            <a:xfrm>
              <a:off x="4916425" y="724600"/>
              <a:ext cx="197275" cy="98650"/>
            </a:xfrm>
            <a:custGeom>
              <a:avLst/>
              <a:gdLst/>
              <a:ahLst/>
              <a:cxnLst/>
              <a:rect l="l" t="t" r="r" b="b"/>
              <a:pathLst>
                <a:path w="7891" h="3946" extrusionOk="0">
                  <a:moveTo>
                    <a:pt x="3945" y="0"/>
                  </a:moveTo>
                  <a:cubicBezTo>
                    <a:pt x="1783" y="0"/>
                    <a:pt x="0" y="1761"/>
                    <a:pt x="0" y="3946"/>
                  </a:cubicBezTo>
                  <a:lnTo>
                    <a:pt x="557" y="3946"/>
                  </a:lnTo>
                  <a:cubicBezTo>
                    <a:pt x="557" y="2073"/>
                    <a:pt x="2073" y="558"/>
                    <a:pt x="3945" y="558"/>
                  </a:cubicBezTo>
                  <a:cubicBezTo>
                    <a:pt x="5818" y="558"/>
                    <a:pt x="7334" y="2073"/>
                    <a:pt x="7334" y="3946"/>
                  </a:cubicBezTo>
                  <a:lnTo>
                    <a:pt x="7891" y="3946"/>
                  </a:lnTo>
                  <a:cubicBezTo>
                    <a:pt x="7891" y="1761"/>
                    <a:pt x="6130" y="0"/>
                    <a:pt x="39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26"/>
          <p:cNvGrpSpPr/>
          <p:nvPr/>
        </p:nvGrpSpPr>
        <p:grpSpPr>
          <a:xfrm flipH="1">
            <a:off x="2346790" y="-332091"/>
            <a:ext cx="867663" cy="868443"/>
            <a:chOff x="3849825" y="238125"/>
            <a:chExt cx="584600" cy="585125"/>
          </a:xfrm>
        </p:grpSpPr>
        <p:sp>
          <p:nvSpPr>
            <p:cNvPr id="1015" name="Google Shape;1015;p26"/>
            <p:cNvSpPr/>
            <p:nvPr/>
          </p:nvSpPr>
          <p:spPr>
            <a:xfrm>
              <a:off x="3849825" y="238675"/>
              <a:ext cx="584600" cy="584575"/>
            </a:xfrm>
            <a:custGeom>
              <a:avLst/>
              <a:gdLst/>
              <a:ahLst/>
              <a:cxnLst/>
              <a:rect l="l" t="t" r="r" b="b"/>
              <a:pathLst>
                <a:path w="23384" h="23383" extrusionOk="0">
                  <a:moveTo>
                    <a:pt x="1" y="0"/>
                  </a:moveTo>
                  <a:lnTo>
                    <a:pt x="1" y="23383"/>
                  </a:lnTo>
                  <a:lnTo>
                    <a:pt x="23383" y="23383"/>
                  </a:lnTo>
                  <a:lnTo>
                    <a:pt x="23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6"/>
            <p:cNvSpPr/>
            <p:nvPr/>
          </p:nvSpPr>
          <p:spPr>
            <a:xfrm>
              <a:off x="4029275" y="545150"/>
              <a:ext cx="225700" cy="225725"/>
            </a:xfrm>
            <a:custGeom>
              <a:avLst/>
              <a:gdLst/>
              <a:ahLst/>
              <a:cxnLst/>
              <a:rect l="l" t="t" r="r" b="b"/>
              <a:pathLst>
                <a:path w="9028" h="9029" extrusionOk="0">
                  <a:moveTo>
                    <a:pt x="4525" y="1"/>
                  </a:moveTo>
                  <a:cubicBezTo>
                    <a:pt x="2029" y="1"/>
                    <a:pt x="0" y="2029"/>
                    <a:pt x="0" y="4526"/>
                  </a:cubicBezTo>
                  <a:cubicBezTo>
                    <a:pt x="0" y="7022"/>
                    <a:pt x="2029" y="9028"/>
                    <a:pt x="4525" y="9028"/>
                  </a:cubicBezTo>
                  <a:cubicBezTo>
                    <a:pt x="6999" y="9028"/>
                    <a:pt x="9028" y="7022"/>
                    <a:pt x="9028" y="4526"/>
                  </a:cubicBezTo>
                  <a:cubicBezTo>
                    <a:pt x="9028" y="2029"/>
                    <a:pt x="6999" y="1"/>
                    <a:pt x="4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6"/>
            <p:cNvSpPr/>
            <p:nvPr/>
          </p:nvSpPr>
          <p:spPr>
            <a:xfrm>
              <a:off x="3945125" y="238125"/>
              <a:ext cx="398450" cy="198950"/>
            </a:xfrm>
            <a:custGeom>
              <a:avLst/>
              <a:gdLst/>
              <a:ahLst/>
              <a:cxnLst/>
              <a:rect l="l" t="t" r="r" b="b"/>
              <a:pathLst>
                <a:path w="15938" h="7958" extrusionOk="0">
                  <a:moveTo>
                    <a:pt x="0" y="0"/>
                  </a:moveTo>
                  <a:lnTo>
                    <a:pt x="7958" y="7958"/>
                  </a:lnTo>
                  <a:lnTo>
                    <a:pt x="15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8" name="Google Shape;1018;p26"/>
          <p:cNvGrpSpPr/>
          <p:nvPr/>
        </p:nvGrpSpPr>
        <p:grpSpPr>
          <a:xfrm flipH="1">
            <a:off x="-229754" y="-333365"/>
            <a:ext cx="861875" cy="869296"/>
            <a:chOff x="5595700" y="238675"/>
            <a:chExt cx="580700" cy="585700"/>
          </a:xfrm>
        </p:grpSpPr>
        <p:sp>
          <p:nvSpPr>
            <p:cNvPr id="1019" name="Google Shape;1019;p26"/>
            <p:cNvSpPr/>
            <p:nvPr/>
          </p:nvSpPr>
          <p:spPr>
            <a:xfrm>
              <a:off x="5595700" y="238675"/>
              <a:ext cx="580125" cy="585700"/>
            </a:xfrm>
            <a:custGeom>
              <a:avLst/>
              <a:gdLst/>
              <a:ahLst/>
              <a:cxnLst/>
              <a:rect l="l" t="t" r="r" b="b"/>
              <a:pathLst>
                <a:path w="23205" h="23428" extrusionOk="0">
                  <a:moveTo>
                    <a:pt x="1" y="0"/>
                  </a:moveTo>
                  <a:lnTo>
                    <a:pt x="1" y="23427"/>
                  </a:lnTo>
                  <a:lnTo>
                    <a:pt x="23205" y="23427"/>
                  </a:lnTo>
                  <a:lnTo>
                    <a:pt x="23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6"/>
            <p:cNvSpPr/>
            <p:nvPr/>
          </p:nvSpPr>
          <p:spPr>
            <a:xfrm>
              <a:off x="5595700" y="532350"/>
              <a:ext cx="290350" cy="290900"/>
            </a:xfrm>
            <a:custGeom>
              <a:avLst/>
              <a:gdLst/>
              <a:ahLst/>
              <a:cxnLst/>
              <a:rect l="l" t="t" r="r" b="b"/>
              <a:pathLst>
                <a:path w="11614" h="11636" extrusionOk="0">
                  <a:moveTo>
                    <a:pt x="1" y="0"/>
                  </a:moveTo>
                  <a:cubicBezTo>
                    <a:pt x="1" y="6420"/>
                    <a:pt x="5194" y="11613"/>
                    <a:pt x="11614" y="11636"/>
                  </a:cubicBezTo>
                  <a:cubicBezTo>
                    <a:pt x="11614" y="5216"/>
                    <a:pt x="6420" y="23"/>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6"/>
            <p:cNvSpPr/>
            <p:nvPr/>
          </p:nvSpPr>
          <p:spPr>
            <a:xfrm>
              <a:off x="5886025" y="532350"/>
              <a:ext cx="290375" cy="290900"/>
            </a:xfrm>
            <a:custGeom>
              <a:avLst/>
              <a:gdLst/>
              <a:ahLst/>
              <a:cxnLst/>
              <a:rect l="l" t="t" r="r" b="b"/>
              <a:pathLst>
                <a:path w="11615" h="11636" extrusionOk="0">
                  <a:moveTo>
                    <a:pt x="11614" y="0"/>
                  </a:moveTo>
                  <a:cubicBezTo>
                    <a:pt x="5194" y="0"/>
                    <a:pt x="1" y="5216"/>
                    <a:pt x="1" y="11636"/>
                  </a:cubicBezTo>
                  <a:cubicBezTo>
                    <a:pt x="6398" y="11636"/>
                    <a:pt x="11614"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6"/>
            <p:cNvSpPr/>
            <p:nvPr/>
          </p:nvSpPr>
          <p:spPr>
            <a:xfrm>
              <a:off x="5595700" y="242575"/>
              <a:ext cx="290350" cy="290350"/>
            </a:xfrm>
            <a:custGeom>
              <a:avLst/>
              <a:gdLst/>
              <a:ahLst/>
              <a:cxnLst/>
              <a:rect l="l" t="t" r="r" b="b"/>
              <a:pathLst>
                <a:path w="11614" h="11614" extrusionOk="0">
                  <a:moveTo>
                    <a:pt x="1" y="0"/>
                  </a:moveTo>
                  <a:cubicBezTo>
                    <a:pt x="23" y="6420"/>
                    <a:pt x="5217" y="11614"/>
                    <a:pt x="11614" y="11614"/>
                  </a:cubicBezTo>
                  <a:cubicBezTo>
                    <a:pt x="11614" y="5194"/>
                    <a:pt x="6420"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6"/>
            <p:cNvSpPr/>
            <p:nvPr/>
          </p:nvSpPr>
          <p:spPr>
            <a:xfrm>
              <a:off x="5886025" y="242575"/>
              <a:ext cx="290375" cy="290350"/>
            </a:xfrm>
            <a:custGeom>
              <a:avLst/>
              <a:gdLst/>
              <a:ahLst/>
              <a:cxnLst/>
              <a:rect l="l" t="t" r="r" b="b"/>
              <a:pathLst>
                <a:path w="11615" h="11614" extrusionOk="0">
                  <a:moveTo>
                    <a:pt x="11614" y="0"/>
                  </a:moveTo>
                  <a:cubicBezTo>
                    <a:pt x="5194" y="0"/>
                    <a:pt x="1" y="5194"/>
                    <a:pt x="1" y="11614"/>
                  </a:cubicBezTo>
                  <a:cubicBezTo>
                    <a:pt x="6398" y="11614"/>
                    <a:pt x="11592"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4" name="Google Shape;1024;p26"/>
          <p:cNvGrpSpPr/>
          <p:nvPr/>
        </p:nvGrpSpPr>
        <p:grpSpPr>
          <a:xfrm>
            <a:off x="-228132" y="538030"/>
            <a:ext cx="858643" cy="859494"/>
            <a:chOff x="4432725" y="3149200"/>
            <a:chExt cx="580125" cy="580700"/>
          </a:xfrm>
        </p:grpSpPr>
        <p:sp>
          <p:nvSpPr>
            <p:cNvPr id="1025" name="Google Shape;1025;p26"/>
            <p:cNvSpPr/>
            <p:nvPr/>
          </p:nvSpPr>
          <p:spPr>
            <a:xfrm>
              <a:off x="4432725" y="3149200"/>
              <a:ext cx="580125" cy="580700"/>
            </a:xfrm>
            <a:custGeom>
              <a:avLst/>
              <a:gdLst/>
              <a:ahLst/>
              <a:cxnLst/>
              <a:rect l="l" t="t" r="r" b="b"/>
              <a:pathLst>
                <a:path w="23205" h="23228" extrusionOk="0">
                  <a:moveTo>
                    <a:pt x="0" y="1"/>
                  </a:moveTo>
                  <a:lnTo>
                    <a:pt x="0" y="23227"/>
                  </a:lnTo>
                  <a:lnTo>
                    <a:pt x="23204" y="23227"/>
                  </a:lnTo>
                  <a:lnTo>
                    <a:pt x="23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6"/>
            <p:cNvSpPr/>
            <p:nvPr/>
          </p:nvSpPr>
          <p:spPr>
            <a:xfrm>
              <a:off x="4432725" y="3149775"/>
              <a:ext cx="580125" cy="580125"/>
            </a:xfrm>
            <a:custGeom>
              <a:avLst/>
              <a:gdLst/>
              <a:ahLst/>
              <a:cxnLst/>
              <a:rect l="l" t="t" r="r" b="b"/>
              <a:pathLst>
                <a:path w="23205" h="23205" extrusionOk="0">
                  <a:moveTo>
                    <a:pt x="0" y="0"/>
                  </a:moveTo>
                  <a:lnTo>
                    <a:pt x="0" y="23204"/>
                  </a:lnTo>
                  <a:lnTo>
                    <a:pt x="23204" y="23204"/>
                  </a:lnTo>
                  <a:cubicBezTo>
                    <a:pt x="23204" y="10387"/>
                    <a:pt x="12817"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6"/>
            <p:cNvSpPr/>
            <p:nvPr/>
          </p:nvSpPr>
          <p:spPr>
            <a:xfrm>
              <a:off x="4432725" y="3509200"/>
              <a:ext cx="220700" cy="220700"/>
            </a:xfrm>
            <a:custGeom>
              <a:avLst/>
              <a:gdLst/>
              <a:ahLst/>
              <a:cxnLst/>
              <a:rect l="l" t="t" r="r" b="b"/>
              <a:pathLst>
                <a:path w="8828" h="8828" extrusionOk="0">
                  <a:moveTo>
                    <a:pt x="0" y="0"/>
                  </a:moveTo>
                  <a:lnTo>
                    <a:pt x="0" y="8827"/>
                  </a:lnTo>
                  <a:lnTo>
                    <a:pt x="8827" y="8827"/>
                  </a:lnTo>
                  <a:cubicBezTo>
                    <a:pt x="8827" y="3946"/>
                    <a:pt x="4882"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8" name="Google Shape;1028;p26"/>
          <p:cNvGrpSpPr/>
          <p:nvPr/>
        </p:nvGrpSpPr>
        <p:grpSpPr>
          <a:xfrm>
            <a:off x="-232732" y="4623160"/>
            <a:ext cx="859515" cy="859551"/>
            <a:chOff x="-3121525" y="2158050"/>
            <a:chExt cx="580675" cy="581800"/>
          </a:xfrm>
        </p:grpSpPr>
        <p:grpSp>
          <p:nvGrpSpPr>
            <p:cNvPr id="1029" name="Google Shape;1029;p26"/>
            <p:cNvGrpSpPr/>
            <p:nvPr/>
          </p:nvGrpSpPr>
          <p:grpSpPr>
            <a:xfrm>
              <a:off x="-3121525" y="2158050"/>
              <a:ext cx="580675" cy="581800"/>
              <a:chOff x="5012825" y="3148650"/>
              <a:chExt cx="580675" cy="581800"/>
            </a:xfrm>
          </p:grpSpPr>
          <p:sp>
            <p:nvSpPr>
              <p:cNvPr id="1030" name="Google Shape;1030;p26"/>
              <p:cNvSpPr/>
              <p:nvPr/>
            </p:nvSpPr>
            <p:spPr>
              <a:xfrm>
                <a:off x="5013375" y="3150325"/>
                <a:ext cx="580125" cy="580125"/>
              </a:xfrm>
              <a:custGeom>
                <a:avLst/>
                <a:gdLst/>
                <a:ahLst/>
                <a:cxnLst/>
                <a:rect l="l" t="t" r="r" b="b"/>
                <a:pathLst>
                  <a:path w="23205" h="23205" extrusionOk="0">
                    <a:moveTo>
                      <a:pt x="1" y="0"/>
                    </a:moveTo>
                    <a:lnTo>
                      <a:pt x="1" y="23205"/>
                    </a:lnTo>
                    <a:lnTo>
                      <a:pt x="23205" y="23205"/>
                    </a:lnTo>
                    <a:lnTo>
                      <a:pt x="23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6"/>
              <p:cNvSpPr/>
              <p:nvPr/>
            </p:nvSpPr>
            <p:spPr>
              <a:xfrm>
                <a:off x="5012825" y="3148650"/>
                <a:ext cx="290350" cy="290350"/>
              </a:xfrm>
              <a:custGeom>
                <a:avLst/>
                <a:gdLst/>
                <a:ahLst/>
                <a:cxnLst/>
                <a:rect l="l" t="t" r="r" b="b"/>
                <a:pathLst>
                  <a:path w="11614" h="11614" extrusionOk="0">
                    <a:moveTo>
                      <a:pt x="0" y="1"/>
                    </a:moveTo>
                    <a:cubicBezTo>
                      <a:pt x="0" y="6420"/>
                      <a:pt x="5216" y="11614"/>
                      <a:pt x="11613" y="11614"/>
                    </a:cubicBezTo>
                    <a:cubicBezTo>
                      <a:pt x="11613" y="5217"/>
                      <a:pt x="642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2" name="Google Shape;1032;p26"/>
            <p:cNvSpPr/>
            <p:nvPr/>
          </p:nvSpPr>
          <p:spPr>
            <a:xfrm>
              <a:off x="-3121525" y="2448375"/>
              <a:ext cx="290350" cy="290350"/>
            </a:xfrm>
            <a:custGeom>
              <a:avLst/>
              <a:gdLst/>
              <a:ahLst/>
              <a:cxnLst/>
              <a:rect l="l" t="t" r="r" b="b"/>
              <a:pathLst>
                <a:path w="11614" h="11614" extrusionOk="0">
                  <a:moveTo>
                    <a:pt x="0" y="1"/>
                  </a:moveTo>
                  <a:cubicBezTo>
                    <a:pt x="0" y="6420"/>
                    <a:pt x="5216" y="11614"/>
                    <a:pt x="11613" y="11614"/>
                  </a:cubicBezTo>
                  <a:cubicBezTo>
                    <a:pt x="11613" y="5194"/>
                    <a:pt x="642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6"/>
            <p:cNvSpPr/>
            <p:nvPr/>
          </p:nvSpPr>
          <p:spPr>
            <a:xfrm>
              <a:off x="-2831200" y="2448375"/>
              <a:ext cx="290350" cy="290350"/>
            </a:xfrm>
            <a:custGeom>
              <a:avLst/>
              <a:gdLst/>
              <a:ahLst/>
              <a:cxnLst/>
              <a:rect l="l" t="t" r="r" b="b"/>
              <a:pathLst>
                <a:path w="11614" h="11614" extrusionOk="0">
                  <a:moveTo>
                    <a:pt x="11614" y="1"/>
                  </a:moveTo>
                  <a:cubicBezTo>
                    <a:pt x="5216" y="1"/>
                    <a:pt x="0" y="5194"/>
                    <a:pt x="0" y="11614"/>
                  </a:cubicBezTo>
                  <a:cubicBezTo>
                    <a:pt x="6420" y="11614"/>
                    <a:pt x="11614" y="6420"/>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6"/>
            <p:cNvSpPr/>
            <p:nvPr/>
          </p:nvSpPr>
          <p:spPr>
            <a:xfrm>
              <a:off x="-2831200" y="2158050"/>
              <a:ext cx="290350" cy="290350"/>
            </a:xfrm>
            <a:custGeom>
              <a:avLst/>
              <a:gdLst/>
              <a:ahLst/>
              <a:cxnLst/>
              <a:rect l="l" t="t" r="r" b="b"/>
              <a:pathLst>
                <a:path w="11614" h="11614" extrusionOk="0">
                  <a:moveTo>
                    <a:pt x="11614" y="1"/>
                  </a:moveTo>
                  <a:cubicBezTo>
                    <a:pt x="5216" y="1"/>
                    <a:pt x="0" y="5217"/>
                    <a:pt x="0" y="11614"/>
                  </a:cubicBezTo>
                  <a:cubicBezTo>
                    <a:pt x="6420" y="11614"/>
                    <a:pt x="11614" y="6420"/>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26"/>
          <p:cNvGrpSpPr/>
          <p:nvPr/>
        </p:nvGrpSpPr>
        <p:grpSpPr>
          <a:xfrm>
            <a:off x="628212" y="4620832"/>
            <a:ext cx="1729464" cy="861838"/>
            <a:chOff x="2103950" y="822675"/>
            <a:chExt cx="1165250" cy="580675"/>
          </a:xfrm>
        </p:grpSpPr>
        <p:sp>
          <p:nvSpPr>
            <p:cNvPr id="1036" name="Google Shape;1036;p26"/>
            <p:cNvSpPr/>
            <p:nvPr/>
          </p:nvSpPr>
          <p:spPr>
            <a:xfrm>
              <a:off x="2103950" y="822675"/>
              <a:ext cx="584600" cy="580675"/>
            </a:xfrm>
            <a:custGeom>
              <a:avLst/>
              <a:gdLst/>
              <a:ahLst/>
              <a:cxnLst/>
              <a:rect l="l" t="t" r="r" b="b"/>
              <a:pathLst>
                <a:path w="23384" h="23227" extrusionOk="0">
                  <a:moveTo>
                    <a:pt x="1" y="0"/>
                  </a:moveTo>
                  <a:lnTo>
                    <a:pt x="1" y="23227"/>
                  </a:lnTo>
                  <a:lnTo>
                    <a:pt x="23383" y="23227"/>
                  </a:lnTo>
                  <a:lnTo>
                    <a:pt x="233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6"/>
            <p:cNvSpPr/>
            <p:nvPr/>
          </p:nvSpPr>
          <p:spPr>
            <a:xfrm>
              <a:off x="2688525" y="822675"/>
              <a:ext cx="580675" cy="580675"/>
            </a:xfrm>
            <a:custGeom>
              <a:avLst/>
              <a:gdLst/>
              <a:ahLst/>
              <a:cxnLst/>
              <a:rect l="l" t="t" r="r" b="b"/>
              <a:pathLst>
                <a:path w="23227" h="23227" extrusionOk="0">
                  <a:moveTo>
                    <a:pt x="0" y="0"/>
                  </a:moveTo>
                  <a:lnTo>
                    <a:pt x="0" y="23227"/>
                  </a:lnTo>
                  <a:lnTo>
                    <a:pt x="23226" y="23227"/>
                  </a:lnTo>
                  <a:lnTo>
                    <a:pt x="23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6"/>
            <p:cNvSpPr/>
            <p:nvPr/>
          </p:nvSpPr>
          <p:spPr>
            <a:xfrm>
              <a:off x="3048500" y="1182650"/>
              <a:ext cx="220700" cy="220700"/>
            </a:xfrm>
            <a:custGeom>
              <a:avLst/>
              <a:gdLst/>
              <a:ahLst/>
              <a:cxnLst/>
              <a:rect l="l" t="t" r="r" b="b"/>
              <a:pathLst>
                <a:path w="8828" h="8828" extrusionOk="0">
                  <a:moveTo>
                    <a:pt x="8827" y="1"/>
                  </a:moveTo>
                  <a:cubicBezTo>
                    <a:pt x="3946" y="1"/>
                    <a:pt x="1" y="3946"/>
                    <a:pt x="1" y="8828"/>
                  </a:cubicBezTo>
                  <a:lnTo>
                    <a:pt x="8827" y="8828"/>
                  </a:lnTo>
                  <a:lnTo>
                    <a:pt x="88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6"/>
            <p:cNvSpPr/>
            <p:nvPr/>
          </p:nvSpPr>
          <p:spPr>
            <a:xfrm>
              <a:off x="2203700" y="823225"/>
              <a:ext cx="970200" cy="485400"/>
            </a:xfrm>
            <a:custGeom>
              <a:avLst/>
              <a:gdLst/>
              <a:ahLst/>
              <a:cxnLst/>
              <a:rect l="l" t="t" r="r" b="b"/>
              <a:pathLst>
                <a:path w="38808" h="19416" extrusionOk="0">
                  <a:moveTo>
                    <a:pt x="1" y="1"/>
                  </a:moveTo>
                  <a:cubicBezTo>
                    <a:pt x="1" y="10700"/>
                    <a:pt x="8672" y="19393"/>
                    <a:pt x="19393" y="19415"/>
                  </a:cubicBezTo>
                  <a:cubicBezTo>
                    <a:pt x="30115" y="19393"/>
                    <a:pt x="38808" y="10722"/>
                    <a:pt x="38808" y="1"/>
                  </a:cubicBezTo>
                  <a:lnTo>
                    <a:pt x="38251" y="1"/>
                  </a:lnTo>
                  <a:cubicBezTo>
                    <a:pt x="38251" y="10410"/>
                    <a:pt x="29825" y="18836"/>
                    <a:pt x="19415" y="18836"/>
                  </a:cubicBezTo>
                  <a:cubicBezTo>
                    <a:pt x="8984" y="18836"/>
                    <a:pt x="558"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6"/>
            <p:cNvSpPr/>
            <p:nvPr/>
          </p:nvSpPr>
          <p:spPr>
            <a:xfrm>
              <a:off x="2332425" y="823225"/>
              <a:ext cx="712750" cy="356125"/>
            </a:xfrm>
            <a:custGeom>
              <a:avLst/>
              <a:gdLst/>
              <a:ahLst/>
              <a:cxnLst/>
              <a:rect l="l" t="t" r="r" b="b"/>
              <a:pathLst>
                <a:path w="28510" h="14245" extrusionOk="0">
                  <a:moveTo>
                    <a:pt x="1" y="1"/>
                  </a:moveTo>
                  <a:cubicBezTo>
                    <a:pt x="1" y="7869"/>
                    <a:pt x="6376" y="14244"/>
                    <a:pt x="14244" y="14244"/>
                  </a:cubicBezTo>
                  <a:cubicBezTo>
                    <a:pt x="22113" y="14244"/>
                    <a:pt x="28488" y="7847"/>
                    <a:pt x="28510" y="1"/>
                  </a:cubicBezTo>
                  <a:lnTo>
                    <a:pt x="27953" y="1"/>
                  </a:lnTo>
                  <a:cubicBezTo>
                    <a:pt x="28042" y="7624"/>
                    <a:pt x="21890" y="13887"/>
                    <a:pt x="14244" y="13887"/>
                  </a:cubicBezTo>
                  <a:cubicBezTo>
                    <a:pt x="6599" y="13887"/>
                    <a:pt x="447" y="762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6"/>
            <p:cNvSpPr/>
            <p:nvPr/>
          </p:nvSpPr>
          <p:spPr>
            <a:xfrm>
              <a:off x="2461150" y="823225"/>
              <a:ext cx="455300" cy="227400"/>
            </a:xfrm>
            <a:custGeom>
              <a:avLst/>
              <a:gdLst/>
              <a:ahLst/>
              <a:cxnLst/>
              <a:rect l="l" t="t" r="r" b="b"/>
              <a:pathLst>
                <a:path w="18212" h="9096" extrusionOk="0">
                  <a:moveTo>
                    <a:pt x="1" y="1"/>
                  </a:moveTo>
                  <a:cubicBezTo>
                    <a:pt x="23" y="5016"/>
                    <a:pt x="4080" y="9073"/>
                    <a:pt x="9095" y="9095"/>
                  </a:cubicBezTo>
                  <a:cubicBezTo>
                    <a:pt x="14133" y="9073"/>
                    <a:pt x="18189" y="5016"/>
                    <a:pt x="18212" y="1"/>
                  </a:cubicBezTo>
                  <a:lnTo>
                    <a:pt x="17655" y="1"/>
                  </a:lnTo>
                  <a:cubicBezTo>
                    <a:pt x="17655" y="4704"/>
                    <a:pt x="13821" y="8538"/>
                    <a:pt x="9095" y="8538"/>
                  </a:cubicBezTo>
                  <a:cubicBezTo>
                    <a:pt x="4392" y="8538"/>
                    <a:pt x="558" y="470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6"/>
            <p:cNvSpPr/>
            <p:nvPr/>
          </p:nvSpPr>
          <p:spPr>
            <a:xfrm>
              <a:off x="2589875" y="823225"/>
              <a:ext cx="197300" cy="98100"/>
            </a:xfrm>
            <a:custGeom>
              <a:avLst/>
              <a:gdLst/>
              <a:ahLst/>
              <a:cxnLst/>
              <a:rect l="l" t="t" r="r" b="b"/>
              <a:pathLst>
                <a:path w="7892" h="3924" extrusionOk="0">
                  <a:moveTo>
                    <a:pt x="1" y="1"/>
                  </a:moveTo>
                  <a:cubicBezTo>
                    <a:pt x="23" y="2163"/>
                    <a:pt x="1784" y="3924"/>
                    <a:pt x="3946" y="3924"/>
                  </a:cubicBezTo>
                  <a:cubicBezTo>
                    <a:pt x="6131" y="3924"/>
                    <a:pt x="7891" y="2163"/>
                    <a:pt x="7891" y="1"/>
                  </a:cubicBezTo>
                  <a:lnTo>
                    <a:pt x="7334" y="1"/>
                  </a:lnTo>
                  <a:cubicBezTo>
                    <a:pt x="7334" y="1851"/>
                    <a:pt x="5818" y="3367"/>
                    <a:pt x="3946" y="3367"/>
                  </a:cubicBezTo>
                  <a:cubicBezTo>
                    <a:pt x="2074" y="3367"/>
                    <a:pt x="558" y="185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3" name="Google Shape;1043;p26"/>
          <p:cNvGrpSpPr/>
          <p:nvPr/>
        </p:nvGrpSpPr>
        <p:grpSpPr>
          <a:xfrm>
            <a:off x="-234208" y="3765808"/>
            <a:ext cx="859559" cy="859559"/>
            <a:chOff x="2686850" y="2564100"/>
            <a:chExt cx="584575" cy="584575"/>
          </a:xfrm>
        </p:grpSpPr>
        <p:sp>
          <p:nvSpPr>
            <p:cNvPr id="1044" name="Google Shape;1044;p26"/>
            <p:cNvSpPr/>
            <p:nvPr/>
          </p:nvSpPr>
          <p:spPr>
            <a:xfrm>
              <a:off x="2686850" y="2564100"/>
              <a:ext cx="584575" cy="584575"/>
            </a:xfrm>
            <a:custGeom>
              <a:avLst/>
              <a:gdLst/>
              <a:ahLst/>
              <a:cxnLst/>
              <a:rect l="l" t="t" r="r" b="b"/>
              <a:pathLst>
                <a:path w="23383" h="23383" extrusionOk="0">
                  <a:moveTo>
                    <a:pt x="0" y="0"/>
                  </a:moveTo>
                  <a:lnTo>
                    <a:pt x="0" y="23383"/>
                  </a:lnTo>
                  <a:lnTo>
                    <a:pt x="23383" y="23383"/>
                  </a:lnTo>
                  <a:lnTo>
                    <a:pt x="23383" y="0"/>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6"/>
            <p:cNvSpPr/>
            <p:nvPr/>
          </p:nvSpPr>
          <p:spPr>
            <a:xfrm>
              <a:off x="2866275" y="2871150"/>
              <a:ext cx="225150" cy="225700"/>
            </a:xfrm>
            <a:custGeom>
              <a:avLst/>
              <a:gdLst/>
              <a:ahLst/>
              <a:cxnLst/>
              <a:rect l="l" t="t" r="r" b="b"/>
              <a:pathLst>
                <a:path w="9006" h="9028" extrusionOk="0">
                  <a:moveTo>
                    <a:pt x="4503" y="0"/>
                  </a:moveTo>
                  <a:cubicBezTo>
                    <a:pt x="2007" y="0"/>
                    <a:pt x="1" y="2029"/>
                    <a:pt x="1" y="4525"/>
                  </a:cubicBezTo>
                  <a:cubicBezTo>
                    <a:pt x="1" y="6999"/>
                    <a:pt x="2007" y="9028"/>
                    <a:pt x="4503" y="9028"/>
                  </a:cubicBezTo>
                  <a:cubicBezTo>
                    <a:pt x="7000" y="9028"/>
                    <a:pt x="9006" y="6999"/>
                    <a:pt x="9006" y="4525"/>
                  </a:cubicBezTo>
                  <a:cubicBezTo>
                    <a:pt x="9006" y="2029"/>
                    <a:pt x="7000" y="0"/>
                    <a:pt x="4503" y="0"/>
                  </a:cubicBezTo>
                  <a:close/>
                </a:path>
              </a:pathLst>
            </a:custGeom>
            <a:solidFill>
              <a:srgbClr val="F4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6"/>
            <p:cNvSpPr/>
            <p:nvPr/>
          </p:nvSpPr>
          <p:spPr>
            <a:xfrm>
              <a:off x="2781575" y="2564100"/>
              <a:ext cx="398475" cy="198950"/>
            </a:xfrm>
            <a:custGeom>
              <a:avLst/>
              <a:gdLst/>
              <a:ahLst/>
              <a:cxnLst/>
              <a:rect l="l" t="t" r="r" b="b"/>
              <a:pathLst>
                <a:path w="15939" h="7958" extrusionOk="0">
                  <a:moveTo>
                    <a:pt x="1" y="0"/>
                  </a:moveTo>
                  <a:lnTo>
                    <a:pt x="7980" y="7958"/>
                  </a:lnTo>
                  <a:lnTo>
                    <a:pt x="15938" y="0"/>
                  </a:ln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7" name="Google Shape;1047;p26"/>
          <p:cNvSpPr txBox="1">
            <a:spLocks noGrp="1"/>
          </p:cNvSpPr>
          <p:nvPr>
            <p:ph type="ctrTitle"/>
          </p:nvPr>
        </p:nvSpPr>
        <p:spPr>
          <a:xfrm flipH="1">
            <a:off x="1467088" y="3133550"/>
            <a:ext cx="2026500" cy="448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2"/>
              </a:buClr>
              <a:buSzPts val="2200"/>
              <a:buNone/>
              <a:defRPr sz="2200">
                <a:solidFill>
                  <a:schemeClr val="dk2"/>
                </a:solidFill>
              </a:defRPr>
            </a:lvl1pPr>
            <a:lvl2pPr lvl="1"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2pPr>
            <a:lvl3pPr lvl="2"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3pPr>
            <a:lvl4pPr lvl="3"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4pPr>
            <a:lvl5pPr lvl="4"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5pPr>
            <a:lvl6pPr lvl="5"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6pPr>
            <a:lvl7pPr lvl="6"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7pPr>
            <a:lvl8pPr lvl="7"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8pPr>
            <a:lvl9pPr lvl="8"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9pPr>
          </a:lstStyle>
          <a:p>
            <a:endParaRPr/>
          </a:p>
        </p:txBody>
      </p:sp>
      <p:sp>
        <p:nvSpPr>
          <p:cNvPr id="1048" name="Google Shape;1048;p26"/>
          <p:cNvSpPr txBox="1">
            <a:spLocks noGrp="1"/>
          </p:cNvSpPr>
          <p:nvPr>
            <p:ph type="subTitle" idx="1"/>
          </p:nvPr>
        </p:nvSpPr>
        <p:spPr>
          <a:xfrm flipH="1">
            <a:off x="1467088" y="3522413"/>
            <a:ext cx="2026500" cy="60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49" name="Google Shape;1049;p26"/>
          <p:cNvSpPr txBox="1">
            <a:spLocks noGrp="1"/>
          </p:cNvSpPr>
          <p:nvPr>
            <p:ph type="ctrTitle" idx="2"/>
          </p:nvPr>
        </p:nvSpPr>
        <p:spPr>
          <a:xfrm flipH="1">
            <a:off x="5086588" y="3133550"/>
            <a:ext cx="2026500" cy="448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2"/>
              </a:buClr>
              <a:buSzPts val="2200"/>
              <a:buNone/>
              <a:defRPr sz="2200">
                <a:solidFill>
                  <a:schemeClr val="accent1"/>
                </a:solidFill>
              </a:defRPr>
            </a:lvl1pPr>
            <a:lvl2pPr lvl="1"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2pPr>
            <a:lvl3pPr lvl="2"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3pPr>
            <a:lvl4pPr lvl="3"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4pPr>
            <a:lvl5pPr lvl="4"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5pPr>
            <a:lvl6pPr lvl="5"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6pPr>
            <a:lvl7pPr lvl="6"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7pPr>
            <a:lvl8pPr lvl="7"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8pPr>
            <a:lvl9pPr lvl="8"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9pPr>
          </a:lstStyle>
          <a:p>
            <a:endParaRPr/>
          </a:p>
        </p:txBody>
      </p:sp>
      <p:sp>
        <p:nvSpPr>
          <p:cNvPr id="1050" name="Google Shape;1050;p26"/>
          <p:cNvSpPr txBox="1">
            <a:spLocks noGrp="1"/>
          </p:cNvSpPr>
          <p:nvPr>
            <p:ph type="subTitle" idx="3"/>
          </p:nvPr>
        </p:nvSpPr>
        <p:spPr>
          <a:xfrm flipH="1">
            <a:off x="5086588" y="3522413"/>
            <a:ext cx="2026500" cy="60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51" name="Google Shape;1051;p26"/>
          <p:cNvSpPr txBox="1">
            <a:spLocks noGrp="1"/>
          </p:cNvSpPr>
          <p:nvPr>
            <p:ph type="ctrTitle" idx="4"/>
          </p:nvPr>
        </p:nvSpPr>
        <p:spPr>
          <a:xfrm flipH="1">
            <a:off x="5086588" y="1559700"/>
            <a:ext cx="2026500" cy="448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2"/>
              </a:buClr>
              <a:buSzPts val="2200"/>
              <a:buNone/>
              <a:defRPr sz="2200">
                <a:solidFill>
                  <a:schemeClr val="lt2"/>
                </a:solidFill>
              </a:defRPr>
            </a:lvl1pPr>
            <a:lvl2pPr lvl="1"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2pPr>
            <a:lvl3pPr lvl="2"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3pPr>
            <a:lvl4pPr lvl="3"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4pPr>
            <a:lvl5pPr lvl="4"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5pPr>
            <a:lvl6pPr lvl="5"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6pPr>
            <a:lvl7pPr lvl="6"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7pPr>
            <a:lvl8pPr lvl="7"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8pPr>
            <a:lvl9pPr lvl="8"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9pPr>
          </a:lstStyle>
          <a:p>
            <a:endParaRPr/>
          </a:p>
        </p:txBody>
      </p:sp>
      <p:sp>
        <p:nvSpPr>
          <p:cNvPr id="1052" name="Google Shape;1052;p26"/>
          <p:cNvSpPr txBox="1">
            <a:spLocks noGrp="1"/>
          </p:cNvSpPr>
          <p:nvPr>
            <p:ph type="subTitle" idx="5"/>
          </p:nvPr>
        </p:nvSpPr>
        <p:spPr>
          <a:xfrm flipH="1">
            <a:off x="5086588" y="1948525"/>
            <a:ext cx="2026500" cy="60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53" name="Google Shape;1053;p26"/>
          <p:cNvSpPr txBox="1">
            <a:spLocks noGrp="1"/>
          </p:cNvSpPr>
          <p:nvPr>
            <p:ph type="ctrTitle" idx="6"/>
          </p:nvPr>
        </p:nvSpPr>
        <p:spPr>
          <a:xfrm flipH="1">
            <a:off x="1467088" y="1559719"/>
            <a:ext cx="2026500" cy="448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2"/>
              </a:buClr>
              <a:buSzPts val="2200"/>
              <a:buNone/>
              <a:defRPr sz="2200"/>
            </a:lvl1pPr>
            <a:lvl2pPr lvl="1"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2pPr>
            <a:lvl3pPr lvl="2"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3pPr>
            <a:lvl4pPr lvl="3"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4pPr>
            <a:lvl5pPr lvl="4"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5pPr>
            <a:lvl6pPr lvl="5"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6pPr>
            <a:lvl7pPr lvl="6"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7pPr>
            <a:lvl8pPr lvl="7"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8pPr>
            <a:lvl9pPr lvl="8" algn="ctr" rtl="0">
              <a:spcBef>
                <a:spcPts val="0"/>
              </a:spcBef>
              <a:spcAft>
                <a:spcPts val="0"/>
              </a:spcAft>
              <a:buClr>
                <a:schemeClr val="dk2"/>
              </a:buClr>
              <a:buSzPts val="2200"/>
              <a:buFont typeface="Abel"/>
              <a:buNone/>
              <a:defRPr sz="2200">
                <a:solidFill>
                  <a:schemeClr val="dk2"/>
                </a:solidFill>
                <a:latin typeface="Abel"/>
                <a:ea typeface="Abel"/>
                <a:cs typeface="Abel"/>
                <a:sym typeface="Abel"/>
              </a:defRPr>
            </a:lvl9pPr>
          </a:lstStyle>
          <a:p>
            <a:endParaRPr/>
          </a:p>
        </p:txBody>
      </p:sp>
      <p:sp>
        <p:nvSpPr>
          <p:cNvPr id="1054" name="Google Shape;1054;p26"/>
          <p:cNvSpPr txBox="1">
            <a:spLocks noGrp="1"/>
          </p:cNvSpPr>
          <p:nvPr>
            <p:ph type="subTitle" idx="7"/>
          </p:nvPr>
        </p:nvSpPr>
        <p:spPr>
          <a:xfrm flipH="1">
            <a:off x="1467088" y="1948530"/>
            <a:ext cx="2026500" cy="60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55" name="Google Shape;1055;p26"/>
          <p:cNvSpPr txBox="1">
            <a:spLocks noGrp="1"/>
          </p:cNvSpPr>
          <p:nvPr>
            <p:ph type="title" idx="8"/>
          </p:nvPr>
        </p:nvSpPr>
        <p:spPr>
          <a:xfrm>
            <a:off x="722675" y="468850"/>
            <a:ext cx="76989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6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16">
    <p:spTree>
      <p:nvGrpSpPr>
        <p:cNvPr id="1" name="Shape 1158"/>
        <p:cNvGrpSpPr/>
        <p:nvPr/>
      </p:nvGrpSpPr>
      <p:grpSpPr>
        <a:xfrm>
          <a:off x="0" y="0"/>
          <a:ext cx="0" cy="0"/>
          <a:chOff x="0" y="0"/>
          <a:chExt cx="0" cy="0"/>
        </a:xfrm>
      </p:grpSpPr>
      <p:grpSp>
        <p:nvGrpSpPr>
          <p:cNvPr id="1159" name="Google Shape;1159;p29"/>
          <p:cNvGrpSpPr/>
          <p:nvPr/>
        </p:nvGrpSpPr>
        <p:grpSpPr>
          <a:xfrm>
            <a:off x="7571867" y="-36741"/>
            <a:ext cx="1723676" cy="868443"/>
            <a:chOff x="2107850" y="238125"/>
            <a:chExt cx="1161350" cy="585125"/>
          </a:xfrm>
        </p:grpSpPr>
        <p:sp>
          <p:nvSpPr>
            <p:cNvPr id="1160" name="Google Shape;1160;p29"/>
            <p:cNvSpPr/>
            <p:nvPr/>
          </p:nvSpPr>
          <p:spPr>
            <a:xfrm>
              <a:off x="2681982" y="238675"/>
              <a:ext cx="580675" cy="584575"/>
            </a:xfrm>
            <a:custGeom>
              <a:avLst/>
              <a:gdLst/>
              <a:ahLst/>
              <a:cxnLst/>
              <a:rect l="l" t="t" r="r" b="b"/>
              <a:pathLst>
                <a:path w="23227" h="23383" extrusionOk="0">
                  <a:moveTo>
                    <a:pt x="0" y="0"/>
                  </a:moveTo>
                  <a:lnTo>
                    <a:pt x="0" y="23383"/>
                  </a:lnTo>
                  <a:lnTo>
                    <a:pt x="23226" y="23383"/>
                  </a:lnTo>
                  <a:lnTo>
                    <a:pt x="23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9"/>
            <p:cNvSpPr/>
            <p:nvPr/>
          </p:nvSpPr>
          <p:spPr>
            <a:xfrm>
              <a:off x="2107850" y="238125"/>
              <a:ext cx="580700" cy="584575"/>
            </a:xfrm>
            <a:custGeom>
              <a:avLst/>
              <a:gdLst/>
              <a:ahLst/>
              <a:cxnLst/>
              <a:rect l="l" t="t" r="r" b="b"/>
              <a:pathLst>
                <a:path w="23228" h="23383" extrusionOk="0">
                  <a:moveTo>
                    <a:pt x="1" y="0"/>
                  </a:moveTo>
                  <a:lnTo>
                    <a:pt x="1" y="23382"/>
                  </a:lnTo>
                  <a:lnTo>
                    <a:pt x="23227" y="23382"/>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9"/>
            <p:cNvSpPr/>
            <p:nvPr/>
          </p:nvSpPr>
          <p:spPr>
            <a:xfrm>
              <a:off x="2988325" y="242575"/>
              <a:ext cx="280875" cy="280875"/>
            </a:xfrm>
            <a:custGeom>
              <a:avLst/>
              <a:gdLst/>
              <a:ahLst/>
              <a:cxnLst/>
              <a:rect l="l" t="t" r="r" b="b"/>
              <a:pathLst>
                <a:path w="11235" h="11235" extrusionOk="0">
                  <a:moveTo>
                    <a:pt x="0" y="0"/>
                  </a:moveTo>
                  <a:lnTo>
                    <a:pt x="11234" y="11235"/>
                  </a:lnTo>
                  <a:lnTo>
                    <a:pt x="112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9"/>
            <p:cNvSpPr/>
            <p:nvPr/>
          </p:nvSpPr>
          <p:spPr>
            <a:xfrm>
              <a:off x="2203700" y="337850"/>
              <a:ext cx="970200" cy="485400"/>
            </a:xfrm>
            <a:custGeom>
              <a:avLst/>
              <a:gdLst/>
              <a:ahLst/>
              <a:cxnLst/>
              <a:rect l="l" t="t" r="r" b="b"/>
              <a:pathLst>
                <a:path w="38808" h="19416" extrusionOk="0">
                  <a:moveTo>
                    <a:pt x="19415" y="1"/>
                  </a:moveTo>
                  <a:cubicBezTo>
                    <a:pt x="8694" y="1"/>
                    <a:pt x="1" y="8694"/>
                    <a:pt x="1" y="19416"/>
                  </a:cubicBezTo>
                  <a:lnTo>
                    <a:pt x="558" y="19416"/>
                  </a:lnTo>
                  <a:cubicBezTo>
                    <a:pt x="335" y="8850"/>
                    <a:pt x="8828" y="157"/>
                    <a:pt x="19393" y="157"/>
                  </a:cubicBezTo>
                  <a:cubicBezTo>
                    <a:pt x="29959" y="157"/>
                    <a:pt x="38473" y="8850"/>
                    <a:pt x="38251" y="19416"/>
                  </a:cubicBezTo>
                  <a:lnTo>
                    <a:pt x="38808" y="19416"/>
                  </a:lnTo>
                  <a:cubicBezTo>
                    <a:pt x="38808" y="8694"/>
                    <a:pt x="30115" y="1"/>
                    <a:pt x="19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9"/>
            <p:cNvSpPr/>
            <p:nvPr/>
          </p:nvSpPr>
          <p:spPr>
            <a:xfrm>
              <a:off x="2329650" y="461575"/>
              <a:ext cx="718325" cy="361675"/>
            </a:xfrm>
            <a:custGeom>
              <a:avLst/>
              <a:gdLst/>
              <a:ahLst/>
              <a:cxnLst/>
              <a:rect l="l" t="t" r="r" b="b"/>
              <a:pathLst>
                <a:path w="28733" h="14467" extrusionOk="0">
                  <a:moveTo>
                    <a:pt x="14355" y="0"/>
                  </a:moveTo>
                  <a:cubicBezTo>
                    <a:pt x="6420" y="0"/>
                    <a:pt x="0" y="6509"/>
                    <a:pt x="112" y="14467"/>
                  </a:cubicBezTo>
                  <a:lnTo>
                    <a:pt x="669" y="14467"/>
                  </a:lnTo>
                  <a:cubicBezTo>
                    <a:pt x="558" y="6821"/>
                    <a:pt x="6710" y="558"/>
                    <a:pt x="14355" y="558"/>
                  </a:cubicBezTo>
                  <a:cubicBezTo>
                    <a:pt x="22001" y="558"/>
                    <a:pt x="28175" y="6821"/>
                    <a:pt x="28064" y="14467"/>
                  </a:cubicBezTo>
                  <a:lnTo>
                    <a:pt x="28621" y="14467"/>
                  </a:lnTo>
                  <a:cubicBezTo>
                    <a:pt x="28732" y="6509"/>
                    <a:pt x="22313" y="0"/>
                    <a:pt x="14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9"/>
            <p:cNvSpPr/>
            <p:nvPr/>
          </p:nvSpPr>
          <p:spPr>
            <a:xfrm>
              <a:off x="2461150" y="595325"/>
              <a:ext cx="455300" cy="227925"/>
            </a:xfrm>
            <a:custGeom>
              <a:avLst/>
              <a:gdLst/>
              <a:ahLst/>
              <a:cxnLst/>
              <a:rect l="l" t="t" r="r" b="b"/>
              <a:pathLst>
                <a:path w="18212" h="9117" extrusionOk="0">
                  <a:moveTo>
                    <a:pt x="9095" y="0"/>
                  </a:moveTo>
                  <a:cubicBezTo>
                    <a:pt x="4080" y="0"/>
                    <a:pt x="1" y="4079"/>
                    <a:pt x="1" y="9117"/>
                  </a:cubicBezTo>
                  <a:lnTo>
                    <a:pt x="558" y="9117"/>
                  </a:lnTo>
                  <a:cubicBezTo>
                    <a:pt x="558" y="4391"/>
                    <a:pt x="4392" y="557"/>
                    <a:pt x="9095" y="557"/>
                  </a:cubicBezTo>
                  <a:cubicBezTo>
                    <a:pt x="13821" y="557"/>
                    <a:pt x="17632" y="4391"/>
                    <a:pt x="17632" y="9117"/>
                  </a:cubicBezTo>
                  <a:lnTo>
                    <a:pt x="18212" y="9117"/>
                  </a:lnTo>
                  <a:cubicBezTo>
                    <a:pt x="18212" y="4079"/>
                    <a:pt x="14133" y="0"/>
                    <a:pt x="9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9"/>
            <p:cNvSpPr/>
            <p:nvPr/>
          </p:nvSpPr>
          <p:spPr>
            <a:xfrm>
              <a:off x="2589875" y="724600"/>
              <a:ext cx="197300" cy="98650"/>
            </a:xfrm>
            <a:custGeom>
              <a:avLst/>
              <a:gdLst/>
              <a:ahLst/>
              <a:cxnLst/>
              <a:rect l="l" t="t" r="r" b="b"/>
              <a:pathLst>
                <a:path w="7892" h="3946" extrusionOk="0">
                  <a:moveTo>
                    <a:pt x="3946" y="0"/>
                  </a:moveTo>
                  <a:cubicBezTo>
                    <a:pt x="1762" y="0"/>
                    <a:pt x="1" y="1761"/>
                    <a:pt x="1" y="3946"/>
                  </a:cubicBezTo>
                  <a:lnTo>
                    <a:pt x="558" y="3946"/>
                  </a:lnTo>
                  <a:cubicBezTo>
                    <a:pt x="558" y="2073"/>
                    <a:pt x="2074" y="558"/>
                    <a:pt x="3946" y="558"/>
                  </a:cubicBezTo>
                  <a:cubicBezTo>
                    <a:pt x="5818" y="558"/>
                    <a:pt x="7334" y="2073"/>
                    <a:pt x="7334" y="3946"/>
                  </a:cubicBezTo>
                  <a:lnTo>
                    <a:pt x="7891" y="3946"/>
                  </a:lnTo>
                  <a:cubicBezTo>
                    <a:pt x="7891" y="1761"/>
                    <a:pt x="6131" y="0"/>
                    <a:pt x="3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7" name="Google Shape;1167;p29"/>
          <p:cNvGrpSpPr/>
          <p:nvPr/>
        </p:nvGrpSpPr>
        <p:grpSpPr>
          <a:xfrm>
            <a:off x="7566512" y="829370"/>
            <a:ext cx="1729464" cy="861838"/>
            <a:chOff x="2103950" y="822675"/>
            <a:chExt cx="1165250" cy="580675"/>
          </a:xfrm>
        </p:grpSpPr>
        <p:sp>
          <p:nvSpPr>
            <p:cNvPr id="1168" name="Google Shape;1168;p29"/>
            <p:cNvSpPr/>
            <p:nvPr/>
          </p:nvSpPr>
          <p:spPr>
            <a:xfrm>
              <a:off x="2103950" y="822675"/>
              <a:ext cx="584600" cy="580675"/>
            </a:xfrm>
            <a:custGeom>
              <a:avLst/>
              <a:gdLst/>
              <a:ahLst/>
              <a:cxnLst/>
              <a:rect l="l" t="t" r="r" b="b"/>
              <a:pathLst>
                <a:path w="23384" h="23227" extrusionOk="0">
                  <a:moveTo>
                    <a:pt x="1" y="0"/>
                  </a:moveTo>
                  <a:lnTo>
                    <a:pt x="1" y="23227"/>
                  </a:lnTo>
                  <a:lnTo>
                    <a:pt x="23383" y="23227"/>
                  </a:lnTo>
                  <a:lnTo>
                    <a:pt x="233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9"/>
            <p:cNvSpPr/>
            <p:nvPr/>
          </p:nvSpPr>
          <p:spPr>
            <a:xfrm>
              <a:off x="2688525" y="822675"/>
              <a:ext cx="580675" cy="580675"/>
            </a:xfrm>
            <a:custGeom>
              <a:avLst/>
              <a:gdLst/>
              <a:ahLst/>
              <a:cxnLst/>
              <a:rect l="l" t="t" r="r" b="b"/>
              <a:pathLst>
                <a:path w="23227" h="23227" extrusionOk="0">
                  <a:moveTo>
                    <a:pt x="0" y="0"/>
                  </a:moveTo>
                  <a:lnTo>
                    <a:pt x="0" y="23227"/>
                  </a:lnTo>
                  <a:lnTo>
                    <a:pt x="23226" y="23227"/>
                  </a:lnTo>
                  <a:lnTo>
                    <a:pt x="23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9"/>
            <p:cNvSpPr/>
            <p:nvPr/>
          </p:nvSpPr>
          <p:spPr>
            <a:xfrm>
              <a:off x="3048500" y="1182650"/>
              <a:ext cx="220700" cy="220700"/>
            </a:xfrm>
            <a:custGeom>
              <a:avLst/>
              <a:gdLst/>
              <a:ahLst/>
              <a:cxnLst/>
              <a:rect l="l" t="t" r="r" b="b"/>
              <a:pathLst>
                <a:path w="8828" h="8828" extrusionOk="0">
                  <a:moveTo>
                    <a:pt x="8827" y="1"/>
                  </a:moveTo>
                  <a:cubicBezTo>
                    <a:pt x="3946" y="1"/>
                    <a:pt x="1" y="3946"/>
                    <a:pt x="1" y="8828"/>
                  </a:cubicBezTo>
                  <a:lnTo>
                    <a:pt x="8827" y="8828"/>
                  </a:lnTo>
                  <a:lnTo>
                    <a:pt x="88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9"/>
            <p:cNvSpPr/>
            <p:nvPr/>
          </p:nvSpPr>
          <p:spPr>
            <a:xfrm>
              <a:off x="2203700" y="823225"/>
              <a:ext cx="970200" cy="485400"/>
            </a:xfrm>
            <a:custGeom>
              <a:avLst/>
              <a:gdLst/>
              <a:ahLst/>
              <a:cxnLst/>
              <a:rect l="l" t="t" r="r" b="b"/>
              <a:pathLst>
                <a:path w="38808" h="19416" extrusionOk="0">
                  <a:moveTo>
                    <a:pt x="1" y="1"/>
                  </a:moveTo>
                  <a:cubicBezTo>
                    <a:pt x="1" y="10700"/>
                    <a:pt x="8672" y="19393"/>
                    <a:pt x="19393" y="19415"/>
                  </a:cubicBezTo>
                  <a:cubicBezTo>
                    <a:pt x="30115" y="19393"/>
                    <a:pt x="38808" y="10722"/>
                    <a:pt x="38808" y="1"/>
                  </a:cubicBezTo>
                  <a:lnTo>
                    <a:pt x="38251" y="1"/>
                  </a:lnTo>
                  <a:cubicBezTo>
                    <a:pt x="38251" y="10410"/>
                    <a:pt x="29825" y="18836"/>
                    <a:pt x="19415" y="18836"/>
                  </a:cubicBezTo>
                  <a:cubicBezTo>
                    <a:pt x="8984" y="18836"/>
                    <a:pt x="558"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9"/>
            <p:cNvSpPr/>
            <p:nvPr/>
          </p:nvSpPr>
          <p:spPr>
            <a:xfrm>
              <a:off x="2332425" y="823225"/>
              <a:ext cx="712750" cy="356125"/>
            </a:xfrm>
            <a:custGeom>
              <a:avLst/>
              <a:gdLst/>
              <a:ahLst/>
              <a:cxnLst/>
              <a:rect l="l" t="t" r="r" b="b"/>
              <a:pathLst>
                <a:path w="28510" h="14245" extrusionOk="0">
                  <a:moveTo>
                    <a:pt x="1" y="1"/>
                  </a:moveTo>
                  <a:cubicBezTo>
                    <a:pt x="1" y="7869"/>
                    <a:pt x="6376" y="14244"/>
                    <a:pt x="14244" y="14244"/>
                  </a:cubicBezTo>
                  <a:cubicBezTo>
                    <a:pt x="22113" y="14244"/>
                    <a:pt x="28488" y="7847"/>
                    <a:pt x="28510" y="1"/>
                  </a:cubicBezTo>
                  <a:lnTo>
                    <a:pt x="27953" y="1"/>
                  </a:lnTo>
                  <a:cubicBezTo>
                    <a:pt x="28042" y="7624"/>
                    <a:pt x="21890" y="13887"/>
                    <a:pt x="14244" y="13887"/>
                  </a:cubicBezTo>
                  <a:cubicBezTo>
                    <a:pt x="6599" y="13887"/>
                    <a:pt x="447" y="762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9"/>
            <p:cNvSpPr/>
            <p:nvPr/>
          </p:nvSpPr>
          <p:spPr>
            <a:xfrm>
              <a:off x="2461150" y="823225"/>
              <a:ext cx="455300" cy="227400"/>
            </a:xfrm>
            <a:custGeom>
              <a:avLst/>
              <a:gdLst/>
              <a:ahLst/>
              <a:cxnLst/>
              <a:rect l="l" t="t" r="r" b="b"/>
              <a:pathLst>
                <a:path w="18212" h="9096" extrusionOk="0">
                  <a:moveTo>
                    <a:pt x="1" y="1"/>
                  </a:moveTo>
                  <a:cubicBezTo>
                    <a:pt x="23" y="5016"/>
                    <a:pt x="4080" y="9073"/>
                    <a:pt x="9095" y="9095"/>
                  </a:cubicBezTo>
                  <a:cubicBezTo>
                    <a:pt x="14133" y="9073"/>
                    <a:pt x="18189" y="5016"/>
                    <a:pt x="18212" y="1"/>
                  </a:cubicBezTo>
                  <a:lnTo>
                    <a:pt x="17655" y="1"/>
                  </a:lnTo>
                  <a:cubicBezTo>
                    <a:pt x="17655" y="4704"/>
                    <a:pt x="13821" y="8538"/>
                    <a:pt x="9095" y="8538"/>
                  </a:cubicBezTo>
                  <a:cubicBezTo>
                    <a:pt x="4392" y="8538"/>
                    <a:pt x="558" y="470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9"/>
            <p:cNvSpPr/>
            <p:nvPr/>
          </p:nvSpPr>
          <p:spPr>
            <a:xfrm>
              <a:off x="2589875" y="823225"/>
              <a:ext cx="197300" cy="98100"/>
            </a:xfrm>
            <a:custGeom>
              <a:avLst/>
              <a:gdLst/>
              <a:ahLst/>
              <a:cxnLst/>
              <a:rect l="l" t="t" r="r" b="b"/>
              <a:pathLst>
                <a:path w="7892" h="3924" extrusionOk="0">
                  <a:moveTo>
                    <a:pt x="1" y="1"/>
                  </a:moveTo>
                  <a:cubicBezTo>
                    <a:pt x="23" y="2163"/>
                    <a:pt x="1784" y="3924"/>
                    <a:pt x="3946" y="3924"/>
                  </a:cubicBezTo>
                  <a:cubicBezTo>
                    <a:pt x="6131" y="3924"/>
                    <a:pt x="7891" y="2163"/>
                    <a:pt x="7891" y="1"/>
                  </a:cubicBezTo>
                  <a:lnTo>
                    <a:pt x="7334" y="1"/>
                  </a:lnTo>
                  <a:cubicBezTo>
                    <a:pt x="7334" y="1851"/>
                    <a:pt x="5818" y="3367"/>
                    <a:pt x="3946" y="3367"/>
                  </a:cubicBezTo>
                  <a:cubicBezTo>
                    <a:pt x="2074" y="3367"/>
                    <a:pt x="558" y="185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9"/>
          <p:cNvGrpSpPr/>
          <p:nvPr/>
        </p:nvGrpSpPr>
        <p:grpSpPr>
          <a:xfrm>
            <a:off x="6704888" y="-37657"/>
            <a:ext cx="867626" cy="868443"/>
            <a:chOff x="1523300" y="238125"/>
            <a:chExt cx="584575" cy="585125"/>
          </a:xfrm>
        </p:grpSpPr>
        <p:sp>
          <p:nvSpPr>
            <p:cNvPr id="1176" name="Google Shape;1176;p29"/>
            <p:cNvSpPr/>
            <p:nvPr/>
          </p:nvSpPr>
          <p:spPr>
            <a:xfrm>
              <a:off x="1523300" y="238675"/>
              <a:ext cx="584575" cy="584575"/>
            </a:xfrm>
            <a:custGeom>
              <a:avLst/>
              <a:gdLst/>
              <a:ahLst/>
              <a:cxnLst/>
              <a:rect l="l" t="t" r="r" b="b"/>
              <a:pathLst>
                <a:path w="23383" h="23383" extrusionOk="0">
                  <a:moveTo>
                    <a:pt x="0" y="0"/>
                  </a:moveTo>
                  <a:lnTo>
                    <a:pt x="0" y="23383"/>
                  </a:lnTo>
                  <a:lnTo>
                    <a:pt x="23383" y="23383"/>
                  </a:lnTo>
                  <a:lnTo>
                    <a:pt x="23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9"/>
            <p:cNvSpPr/>
            <p:nvPr/>
          </p:nvSpPr>
          <p:spPr>
            <a:xfrm>
              <a:off x="1702725" y="545150"/>
              <a:ext cx="225725" cy="225725"/>
            </a:xfrm>
            <a:custGeom>
              <a:avLst/>
              <a:gdLst/>
              <a:ahLst/>
              <a:cxnLst/>
              <a:rect l="l" t="t" r="r" b="b"/>
              <a:pathLst>
                <a:path w="9029" h="9029" extrusionOk="0">
                  <a:moveTo>
                    <a:pt x="4526" y="1"/>
                  </a:moveTo>
                  <a:cubicBezTo>
                    <a:pt x="2029" y="1"/>
                    <a:pt x="1" y="2029"/>
                    <a:pt x="1" y="4526"/>
                  </a:cubicBezTo>
                  <a:cubicBezTo>
                    <a:pt x="1" y="7022"/>
                    <a:pt x="2029" y="9028"/>
                    <a:pt x="4526" y="9028"/>
                  </a:cubicBezTo>
                  <a:cubicBezTo>
                    <a:pt x="7000" y="9028"/>
                    <a:pt x="9028" y="7022"/>
                    <a:pt x="9028" y="4526"/>
                  </a:cubicBezTo>
                  <a:cubicBezTo>
                    <a:pt x="9028" y="2029"/>
                    <a:pt x="7000" y="1"/>
                    <a:pt x="4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9"/>
            <p:cNvSpPr/>
            <p:nvPr/>
          </p:nvSpPr>
          <p:spPr>
            <a:xfrm>
              <a:off x="1618600" y="238125"/>
              <a:ext cx="398450" cy="198950"/>
            </a:xfrm>
            <a:custGeom>
              <a:avLst/>
              <a:gdLst/>
              <a:ahLst/>
              <a:cxnLst/>
              <a:rect l="l" t="t" r="r" b="b"/>
              <a:pathLst>
                <a:path w="15938" h="7958" extrusionOk="0">
                  <a:moveTo>
                    <a:pt x="0" y="0"/>
                  </a:moveTo>
                  <a:lnTo>
                    <a:pt x="7958" y="7958"/>
                  </a:lnTo>
                  <a:lnTo>
                    <a:pt x="15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9"/>
          <p:cNvGrpSpPr/>
          <p:nvPr/>
        </p:nvGrpSpPr>
        <p:grpSpPr>
          <a:xfrm>
            <a:off x="-232732" y="4623160"/>
            <a:ext cx="859515" cy="859551"/>
            <a:chOff x="-3121525" y="2158050"/>
            <a:chExt cx="580675" cy="581800"/>
          </a:xfrm>
        </p:grpSpPr>
        <p:grpSp>
          <p:nvGrpSpPr>
            <p:cNvPr id="1180" name="Google Shape;1180;p29"/>
            <p:cNvGrpSpPr/>
            <p:nvPr/>
          </p:nvGrpSpPr>
          <p:grpSpPr>
            <a:xfrm>
              <a:off x="-3121525" y="2158050"/>
              <a:ext cx="580675" cy="581800"/>
              <a:chOff x="5012825" y="3148650"/>
              <a:chExt cx="580675" cy="581800"/>
            </a:xfrm>
          </p:grpSpPr>
          <p:sp>
            <p:nvSpPr>
              <p:cNvPr id="1181" name="Google Shape;1181;p29"/>
              <p:cNvSpPr/>
              <p:nvPr/>
            </p:nvSpPr>
            <p:spPr>
              <a:xfrm>
                <a:off x="5013375" y="3150325"/>
                <a:ext cx="580125" cy="580125"/>
              </a:xfrm>
              <a:custGeom>
                <a:avLst/>
                <a:gdLst/>
                <a:ahLst/>
                <a:cxnLst/>
                <a:rect l="l" t="t" r="r" b="b"/>
                <a:pathLst>
                  <a:path w="23205" h="23205" extrusionOk="0">
                    <a:moveTo>
                      <a:pt x="1" y="0"/>
                    </a:moveTo>
                    <a:lnTo>
                      <a:pt x="1" y="23205"/>
                    </a:lnTo>
                    <a:lnTo>
                      <a:pt x="23205" y="23205"/>
                    </a:lnTo>
                    <a:lnTo>
                      <a:pt x="23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9"/>
              <p:cNvSpPr/>
              <p:nvPr/>
            </p:nvSpPr>
            <p:spPr>
              <a:xfrm>
                <a:off x="5012825" y="3148650"/>
                <a:ext cx="290350" cy="290350"/>
              </a:xfrm>
              <a:custGeom>
                <a:avLst/>
                <a:gdLst/>
                <a:ahLst/>
                <a:cxnLst/>
                <a:rect l="l" t="t" r="r" b="b"/>
                <a:pathLst>
                  <a:path w="11614" h="11614" extrusionOk="0">
                    <a:moveTo>
                      <a:pt x="0" y="1"/>
                    </a:moveTo>
                    <a:cubicBezTo>
                      <a:pt x="0" y="6420"/>
                      <a:pt x="5216" y="11614"/>
                      <a:pt x="11613" y="11614"/>
                    </a:cubicBezTo>
                    <a:cubicBezTo>
                      <a:pt x="11613" y="5217"/>
                      <a:pt x="642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3" name="Google Shape;1183;p29"/>
            <p:cNvSpPr/>
            <p:nvPr/>
          </p:nvSpPr>
          <p:spPr>
            <a:xfrm>
              <a:off x="-3121525" y="2448375"/>
              <a:ext cx="290350" cy="290350"/>
            </a:xfrm>
            <a:custGeom>
              <a:avLst/>
              <a:gdLst/>
              <a:ahLst/>
              <a:cxnLst/>
              <a:rect l="l" t="t" r="r" b="b"/>
              <a:pathLst>
                <a:path w="11614" h="11614" extrusionOk="0">
                  <a:moveTo>
                    <a:pt x="0" y="1"/>
                  </a:moveTo>
                  <a:cubicBezTo>
                    <a:pt x="0" y="6420"/>
                    <a:pt x="5216" y="11614"/>
                    <a:pt x="11613" y="11614"/>
                  </a:cubicBezTo>
                  <a:cubicBezTo>
                    <a:pt x="11613" y="5194"/>
                    <a:pt x="642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9"/>
            <p:cNvSpPr/>
            <p:nvPr/>
          </p:nvSpPr>
          <p:spPr>
            <a:xfrm>
              <a:off x="-2831200" y="2448375"/>
              <a:ext cx="290350" cy="290350"/>
            </a:xfrm>
            <a:custGeom>
              <a:avLst/>
              <a:gdLst/>
              <a:ahLst/>
              <a:cxnLst/>
              <a:rect l="l" t="t" r="r" b="b"/>
              <a:pathLst>
                <a:path w="11614" h="11614" extrusionOk="0">
                  <a:moveTo>
                    <a:pt x="11614" y="1"/>
                  </a:moveTo>
                  <a:cubicBezTo>
                    <a:pt x="5216" y="1"/>
                    <a:pt x="0" y="5194"/>
                    <a:pt x="0" y="11614"/>
                  </a:cubicBezTo>
                  <a:cubicBezTo>
                    <a:pt x="6420" y="11614"/>
                    <a:pt x="11614" y="6420"/>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9"/>
            <p:cNvSpPr/>
            <p:nvPr/>
          </p:nvSpPr>
          <p:spPr>
            <a:xfrm>
              <a:off x="-2831200" y="2158050"/>
              <a:ext cx="290350" cy="290350"/>
            </a:xfrm>
            <a:custGeom>
              <a:avLst/>
              <a:gdLst/>
              <a:ahLst/>
              <a:cxnLst/>
              <a:rect l="l" t="t" r="r" b="b"/>
              <a:pathLst>
                <a:path w="11614" h="11614" extrusionOk="0">
                  <a:moveTo>
                    <a:pt x="11614" y="1"/>
                  </a:moveTo>
                  <a:cubicBezTo>
                    <a:pt x="5216" y="1"/>
                    <a:pt x="0" y="5217"/>
                    <a:pt x="0" y="11614"/>
                  </a:cubicBezTo>
                  <a:cubicBezTo>
                    <a:pt x="6420" y="11614"/>
                    <a:pt x="11614" y="6420"/>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6" name="Google Shape;1186;p29"/>
          <p:cNvGrpSpPr/>
          <p:nvPr/>
        </p:nvGrpSpPr>
        <p:grpSpPr>
          <a:xfrm>
            <a:off x="628212" y="4620832"/>
            <a:ext cx="1729464" cy="861838"/>
            <a:chOff x="2103950" y="822675"/>
            <a:chExt cx="1165250" cy="580675"/>
          </a:xfrm>
        </p:grpSpPr>
        <p:sp>
          <p:nvSpPr>
            <p:cNvPr id="1187" name="Google Shape;1187;p29"/>
            <p:cNvSpPr/>
            <p:nvPr/>
          </p:nvSpPr>
          <p:spPr>
            <a:xfrm>
              <a:off x="2103950" y="822675"/>
              <a:ext cx="584600" cy="580675"/>
            </a:xfrm>
            <a:custGeom>
              <a:avLst/>
              <a:gdLst/>
              <a:ahLst/>
              <a:cxnLst/>
              <a:rect l="l" t="t" r="r" b="b"/>
              <a:pathLst>
                <a:path w="23384" h="23227" extrusionOk="0">
                  <a:moveTo>
                    <a:pt x="1" y="0"/>
                  </a:moveTo>
                  <a:lnTo>
                    <a:pt x="1" y="23227"/>
                  </a:lnTo>
                  <a:lnTo>
                    <a:pt x="23383" y="23227"/>
                  </a:lnTo>
                  <a:lnTo>
                    <a:pt x="233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9"/>
            <p:cNvSpPr/>
            <p:nvPr/>
          </p:nvSpPr>
          <p:spPr>
            <a:xfrm>
              <a:off x="2688525" y="822675"/>
              <a:ext cx="580675" cy="580675"/>
            </a:xfrm>
            <a:custGeom>
              <a:avLst/>
              <a:gdLst/>
              <a:ahLst/>
              <a:cxnLst/>
              <a:rect l="l" t="t" r="r" b="b"/>
              <a:pathLst>
                <a:path w="23227" h="23227" extrusionOk="0">
                  <a:moveTo>
                    <a:pt x="0" y="0"/>
                  </a:moveTo>
                  <a:lnTo>
                    <a:pt x="0" y="23227"/>
                  </a:lnTo>
                  <a:lnTo>
                    <a:pt x="23226" y="23227"/>
                  </a:lnTo>
                  <a:lnTo>
                    <a:pt x="23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9"/>
            <p:cNvSpPr/>
            <p:nvPr/>
          </p:nvSpPr>
          <p:spPr>
            <a:xfrm>
              <a:off x="3048500" y="1182650"/>
              <a:ext cx="220700" cy="220700"/>
            </a:xfrm>
            <a:custGeom>
              <a:avLst/>
              <a:gdLst/>
              <a:ahLst/>
              <a:cxnLst/>
              <a:rect l="l" t="t" r="r" b="b"/>
              <a:pathLst>
                <a:path w="8828" h="8828" extrusionOk="0">
                  <a:moveTo>
                    <a:pt x="8827" y="1"/>
                  </a:moveTo>
                  <a:cubicBezTo>
                    <a:pt x="3946" y="1"/>
                    <a:pt x="1" y="3946"/>
                    <a:pt x="1" y="8828"/>
                  </a:cubicBezTo>
                  <a:lnTo>
                    <a:pt x="8827" y="8828"/>
                  </a:lnTo>
                  <a:lnTo>
                    <a:pt x="88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9"/>
            <p:cNvSpPr/>
            <p:nvPr/>
          </p:nvSpPr>
          <p:spPr>
            <a:xfrm>
              <a:off x="2203700" y="823225"/>
              <a:ext cx="970200" cy="485400"/>
            </a:xfrm>
            <a:custGeom>
              <a:avLst/>
              <a:gdLst/>
              <a:ahLst/>
              <a:cxnLst/>
              <a:rect l="l" t="t" r="r" b="b"/>
              <a:pathLst>
                <a:path w="38808" h="19416" extrusionOk="0">
                  <a:moveTo>
                    <a:pt x="1" y="1"/>
                  </a:moveTo>
                  <a:cubicBezTo>
                    <a:pt x="1" y="10700"/>
                    <a:pt x="8672" y="19393"/>
                    <a:pt x="19393" y="19415"/>
                  </a:cubicBezTo>
                  <a:cubicBezTo>
                    <a:pt x="30115" y="19393"/>
                    <a:pt x="38808" y="10722"/>
                    <a:pt x="38808" y="1"/>
                  </a:cubicBezTo>
                  <a:lnTo>
                    <a:pt x="38251" y="1"/>
                  </a:lnTo>
                  <a:cubicBezTo>
                    <a:pt x="38251" y="10410"/>
                    <a:pt x="29825" y="18836"/>
                    <a:pt x="19415" y="18836"/>
                  </a:cubicBezTo>
                  <a:cubicBezTo>
                    <a:pt x="8984" y="18836"/>
                    <a:pt x="558"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9"/>
            <p:cNvSpPr/>
            <p:nvPr/>
          </p:nvSpPr>
          <p:spPr>
            <a:xfrm>
              <a:off x="2332425" y="823225"/>
              <a:ext cx="712750" cy="356125"/>
            </a:xfrm>
            <a:custGeom>
              <a:avLst/>
              <a:gdLst/>
              <a:ahLst/>
              <a:cxnLst/>
              <a:rect l="l" t="t" r="r" b="b"/>
              <a:pathLst>
                <a:path w="28510" h="14245" extrusionOk="0">
                  <a:moveTo>
                    <a:pt x="1" y="1"/>
                  </a:moveTo>
                  <a:cubicBezTo>
                    <a:pt x="1" y="7869"/>
                    <a:pt x="6376" y="14244"/>
                    <a:pt x="14244" y="14244"/>
                  </a:cubicBezTo>
                  <a:cubicBezTo>
                    <a:pt x="22113" y="14244"/>
                    <a:pt x="28488" y="7847"/>
                    <a:pt x="28510" y="1"/>
                  </a:cubicBezTo>
                  <a:lnTo>
                    <a:pt x="27953" y="1"/>
                  </a:lnTo>
                  <a:cubicBezTo>
                    <a:pt x="28042" y="7624"/>
                    <a:pt x="21890" y="13887"/>
                    <a:pt x="14244" y="13887"/>
                  </a:cubicBezTo>
                  <a:cubicBezTo>
                    <a:pt x="6599" y="13887"/>
                    <a:pt x="447" y="762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9"/>
            <p:cNvSpPr/>
            <p:nvPr/>
          </p:nvSpPr>
          <p:spPr>
            <a:xfrm>
              <a:off x="2461150" y="823225"/>
              <a:ext cx="455300" cy="227400"/>
            </a:xfrm>
            <a:custGeom>
              <a:avLst/>
              <a:gdLst/>
              <a:ahLst/>
              <a:cxnLst/>
              <a:rect l="l" t="t" r="r" b="b"/>
              <a:pathLst>
                <a:path w="18212" h="9096" extrusionOk="0">
                  <a:moveTo>
                    <a:pt x="1" y="1"/>
                  </a:moveTo>
                  <a:cubicBezTo>
                    <a:pt x="23" y="5016"/>
                    <a:pt x="4080" y="9073"/>
                    <a:pt x="9095" y="9095"/>
                  </a:cubicBezTo>
                  <a:cubicBezTo>
                    <a:pt x="14133" y="9073"/>
                    <a:pt x="18189" y="5016"/>
                    <a:pt x="18212" y="1"/>
                  </a:cubicBezTo>
                  <a:lnTo>
                    <a:pt x="17655" y="1"/>
                  </a:lnTo>
                  <a:cubicBezTo>
                    <a:pt x="17655" y="4704"/>
                    <a:pt x="13821" y="8538"/>
                    <a:pt x="9095" y="8538"/>
                  </a:cubicBezTo>
                  <a:cubicBezTo>
                    <a:pt x="4392" y="8538"/>
                    <a:pt x="558" y="470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9"/>
            <p:cNvSpPr/>
            <p:nvPr/>
          </p:nvSpPr>
          <p:spPr>
            <a:xfrm>
              <a:off x="2589875" y="823225"/>
              <a:ext cx="197300" cy="98100"/>
            </a:xfrm>
            <a:custGeom>
              <a:avLst/>
              <a:gdLst/>
              <a:ahLst/>
              <a:cxnLst/>
              <a:rect l="l" t="t" r="r" b="b"/>
              <a:pathLst>
                <a:path w="7892" h="3924" extrusionOk="0">
                  <a:moveTo>
                    <a:pt x="1" y="1"/>
                  </a:moveTo>
                  <a:cubicBezTo>
                    <a:pt x="23" y="2163"/>
                    <a:pt x="1784" y="3924"/>
                    <a:pt x="3946" y="3924"/>
                  </a:cubicBezTo>
                  <a:cubicBezTo>
                    <a:pt x="6131" y="3924"/>
                    <a:pt x="7891" y="2163"/>
                    <a:pt x="7891" y="1"/>
                  </a:cubicBezTo>
                  <a:lnTo>
                    <a:pt x="7334" y="1"/>
                  </a:lnTo>
                  <a:cubicBezTo>
                    <a:pt x="7334" y="1851"/>
                    <a:pt x="5818" y="3367"/>
                    <a:pt x="3946" y="3367"/>
                  </a:cubicBezTo>
                  <a:cubicBezTo>
                    <a:pt x="2074" y="3367"/>
                    <a:pt x="558" y="185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4" name="Google Shape;1194;p29"/>
          <p:cNvGrpSpPr/>
          <p:nvPr/>
        </p:nvGrpSpPr>
        <p:grpSpPr>
          <a:xfrm>
            <a:off x="-234208" y="3765808"/>
            <a:ext cx="859559" cy="859559"/>
            <a:chOff x="2686850" y="2564100"/>
            <a:chExt cx="584575" cy="584575"/>
          </a:xfrm>
        </p:grpSpPr>
        <p:sp>
          <p:nvSpPr>
            <p:cNvPr id="1195" name="Google Shape;1195;p29"/>
            <p:cNvSpPr/>
            <p:nvPr/>
          </p:nvSpPr>
          <p:spPr>
            <a:xfrm>
              <a:off x="2686850" y="2564100"/>
              <a:ext cx="584575" cy="584575"/>
            </a:xfrm>
            <a:custGeom>
              <a:avLst/>
              <a:gdLst/>
              <a:ahLst/>
              <a:cxnLst/>
              <a:rect l="l" t="t" r="r" b="b"/>
              <a:pathLst>
                <a:path w="23383" h="23383" extrusionOk="0">
                  <a:moveTo>
                    <a:pt x="0" y="0"/>
                  </a:moveTo>
                  <a:lnTo>
                    <a:pt x="0" y="23383"/>
                  </a:lnTo>
                  <a:lnTo>
                    <a:pt x="23383" y="23383"/>
                  </a:lnTo>
                  <a:lnTo>
                    <a:pt x="23383" y="0"/>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9"/>
            <p:cNvSpPr/>
            <p:nvPr/>
          </p:nvSpPr>
          <p:spPr>
            <a:xfrm>
              <a:off x="2866275" y="2871150"/>
              <a:ext cx="225150" cy="225700"/>
            </a:xfrm>
            <a:custGeom>
              <a:avLst/>
              <a:gdLst/>
              <a:ahLst/>
              <a:cxnLst/>
              <a:rect l="l" t="t" r="r" b="b"/>
              <a:pathLst>
                <a:path w="9006" h="9028" extrusionOk="0">
                  <a:moveTo>
                    <a:pt x="4503" y="0"/>
                  </a:moveTo>
                  <a:cubicBezTo>
                    <a:pt x="2007" y="0"/>
                    <a:pt x="1" y="2029"/>
                    <a:pt x="1" y="4525"/>
                  </a:cubicBezTo>
                  <a:cubicBezTo>
                    <a:pt x="1" y="6999"/>
                    <a:pt x="2007" y="9028"/>
                    <a:pt x="4503" y="9028"/>
                  </a:cubicBezTo>
                  <a:cubicBezTo>
                    <a:pt x="7000" y="9028"/>
                    <a:pt x="9006" y="6999"/>
                    <a:pt x="9006" y="4525"/>
                  </a:cubicBezTo>
                  <a:cubicBezTo>
                    <a:pt x="9006" y="2029"/>
                    <a:pt x="7000" y="0"/>
                    <a:pt x="4503" y="0"/>
                  </a:cubicBezTo>
                  <a:close/>
                </a:path>
              </a:pathLst>
            </a:custGeom>
            <a:solidFill>
              <a:srgbClr val="F4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9"/>
            <p:cNvSpPr/>
            <p:nvPr/>
          </p:nvSpPr>
          <p:spPr>
            <a:xfrm>
              <a:off x="2781575" y="2564100"/>
              <a:ext cx="398475" cy="198950"/>
            </a:xfrm>
            <a:custGeom>
              <a:avLst/>
              <a:gdLst/>
              <a:ahLst/>
              <a:cxnLst/>
              <a:rect l="l" t="t" r="r" b="b"/>
              <a:pathLst>
                <a:path w="15939" h="7958" extrusionOk="0">
                  <a:moveTo>
                    <a:pt x="1" y="0"/>
                  </a:moveTo>
                  <a:lnTo>
                    <a:pt x="7980" y="7958"/>
                  </a:lnTo>
                  <a:lnTo>
                    <a:pt x="15938" y="0"/>
                  </a:ln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17">
    <p:spTree>
      <p:nvGrpSpPr>
        <p:cNvPr id="1" name="Shape 1198"/>
        <p:cNvGrpSpPr/>
        <p:nvPr/>
      </p:nvGrpSpPr>
      <p:grpSpPr>
        <a:xfrm>
          <a:off x="0" y="0"/>
          <a:ext cx="0" cy="0"/>
          <a:chOff x="0" y="0"/>
          <a:chExt cx="0" cy="0"/>
        </a:xfrm>
      </p:grpSpPr>
      <p:grpSp>
        <p:nvGrpSpPr>
          <p:cNvPr id="1199" name="Google Shape;1199;p30"/>
          <p:cNvGrpSpPr/>
          <p:nvPr/>
        </p:nvGrpSpPr>
        <p:grpSpPr>
          <a:xfrm flipH="1">
            <a:off x="-95705" y="-303441"/>
            <a:ext cx="1723676" cy="868443"/>
            <a:chOff x="2107850" y="238125"/>
            <a:chExt cx="1161350" cy="585125"/>
          </a:xfrm>
        </p:grpSpPr>
        <p:sp>
          <p:nvSpPr>
            <p:cNvPr id="1200" name="Google Shape;1200;p30"/>
            <p:cNvSpPr/>
            <p:nvPr/>
          </p:nvSpPr>
          <p:spPr>
            <a:xfrm>
              <a:off x="2681982" y="238675"/>
              <a:ext cx="580675" cy="584575"/>
            </a:xfrm>
            <a:custGeom>
              <a:avLst/>
              <a:gdLst/>
              <a:ahLst/>
              <a:cxnLst/>
              <a:rect l="l" t="t" r="r" b="b"/>
              <a:pathLst>
                <a:path w="23227" h="23383" extrusionOk="0">
                  <a:moveTo>
                    <a:pt x="0" y="0"/>
                  </a:moveTo>
                  <a:lnTo>
                    <a:pt x="0" y="23383"/>
                  </a:lnTo>
                  <a:lnTo>
                    <a:pt x="23226" y="23383"/>
                  </a:lnTo>
                  <a:lnTo>
                    <a:pt x="23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0"/>
            <p:cNvSpPr/>
            <p:nvPr/>
          </p:nvSpPr>
          <p:spPr>
            <a:xfrm>
              <a:off x="2107850" y="238125"/>
              <a:ext cx="580700" cy="584575"/>
            </a:xfrm>
            <a:custGeom>
              <a:avLst/>
              <a:gdLst/>
              <a:ahLst/>
              <a:cxnLst/>
              <a:rect l="l" t="t" r="r" b="b"/>
              <a:pathLst>
                <a:path w="23228" h="23383" extrusionOk="0">
                  <a:moveTo>
                    <a:pt x="1" y="0"/>
                  </a:moveTo>
                  <a:lnTo>
                    <a:pt x="1" y="23382"/>
                  </a:lnTo>
                  <a:lnTo>
                    <a:pt x="23227" y="23382"/>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0"/>
            <p:cNvSpPr/>
            <p:nvPr/>
          </p:nvSpPr>
          <p:spPr>
            <a:xfrm>
              <a:off x="2988325" y="242575"/>
              <a:ext cx="280875" cy="280875"/>
            </a:xfrm>
            <a:custGeom>
              <a:avLst/>
              <a:gdLst/>
              <a:ahLst/>
              <a:cxnLst/>
              <a:rect l="l" t="t" r="r" b="b"/>
              <a:pathLst>
                <a:path w="11235" h="11235" extrusionOk="0">
                  <a:moveTo>
                    <a:pt x="0" y="0"/>
                  </a:moveTo>
                  <a:lnTo>
                    <a:pt x="11234" y="11235"/>
                  </a:lnTo>
                  <a:lnTo>
                    <a:pt x="112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0"/>
            <p:cNvSpPr/>
            <p:nvPr/>
          </p:nvSpPr>
          <p:spPr>
            <a:xfrm>
              <a:off x="2203700" y="337850"/>
              <a:ext cx="970200" cy="485400"/>
            </a:xfrm>
            <a:custGeom>
              <a:avLst/>
              <a:gdLst/>
              <a:ahLst/>
              <a:cxnLst/>
              <a:rect l="l" t="t" r="r" b="b"/>
              <a:pathLst>
                <a:path w="38808" h="19416" extrusionOk="0">
                  <a:moveTo>
                    <a:pt x="19415" y="1"/>
                  </a:moveTo>
                  <a:cubicBezTo>
                    <a:pt x="8694" y="1"/>
                    <a:pt x="1" y="8694"/>
                    <a:pt x="1" y="19416"/>
                  </a:cubicBezTo>
                  <a:lnTo>
                    <a:pt x="558" y="19416"/>
                  </a:lnTo>
                  <a:cubicBezTo>
                    <a:pt x="335" y="8850"/>
                    <a:pt x="8828" y="157"/>
                    <a:pt x="19393" y="157"/>
                  </a:cubicBezTo>
                  <a:cubicBezTo>
                    <a:pt x="29959" y="157"/>
                    <a:pt x="38473" y="8850"/>
                    <a:pt x="38251" y="19416"/>
                  </a:cubicBezTo>
                  <a:lnTo>
                    <a:pt x="38808" y="19416"/>
                  </a:lnTo>
                  <a:cubicBezTo>
                    <a:pt x="38808" y="8694"/>
                    <a:pt x="30115" y="1"/>
                    <a:pt x="19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0"/>
            <p:cNvSpPr/>
            <p:nvPr/>
          </p:nvSpPr>
          <p:spPr>
            <a:xfrm>
              <a:off x="2329650" y="461575"/>
              <a:ext cx="718325" cy="361675"/>
            </a:xfrm>
            <a:custGeom>
              <a:avLst/>
              <a:gdLst/>
              <a:ahLst/>
              <a:cxnLst/>
              <a:rect l="l" t="t" r="r" b="b"/>
              <a:pathLst>
                <a:path w="28733" h="14467" extrusionOk="0">
                  <a:moveTo>
                    <a:pt x="14355" y="0"/>
                  </a:moveTo>
                  <a:cubicBezTo>
                    <a:pt x="6420" y="0"/>
                    <a:pt x="0" y="6509"/>
                    <a:pt x="112" y="14467"/>
                  </a:cubicBezTo>
                  <a:lnTo>
                    <a:pt x="669" y="14467"/>
                  </a:lnTo>
                  <a:cubicBezTo>
                    <a:pt x="558" y="6821"/>
                    <a:pt x="6710" y="558"/>
                    <a:pt x="14355" y="558"/>
                  </a:cubicBezTo>
                  <a:cubicBezTo>
                    <a:pt x="22001" y="558"/>
                    <a:pt x="28175" y="6821"/>
                    <a:pt x="28064" y="14467"/>
                  </a:cubicBezTo>
                  <a:lnTo>
                    <a:pt x="28621" y="14467"/>
                  </a:lnTo>
                  <a:cubicBezTo>
                    <a:pt x="28732" y="6509"/>
                    <a:pt x="22313" y="0"/>
                    <a:pt x="14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0"/>
            <p:cNvSpPr/>
            <p:nvPr/>
          </p:nvSpPr>
          <p:spPr>
            <a:xfrm>
              <a:off x="2461150" y="595325"/>
              <a:ext cx="455300" cy="227925"/>
            </a:xfrm>
            <a:custGeom>
              <a:avLst/>
              <a:gdLst/>
              <a:ahLst/>
              <a:cxnLst/>
              <a:rect l="l" t="t" r="r" b="b"/>
              <a:pathLst>
                <a:path w="18212" h="9117" extrusionOk="0">
                  <a:moveTo>
                    <a:pt x="9095" y="0"/>
                  </a:moveTo>
                  <a:cubicBezTo>
                    <a:pt x="4080" y="0"/>
                    <a:pt x="1" y="4079"/>
                    <a:pt x="1" y="9117"/>
                  </a:cubicBezTo>
                  <a:lnTo>
                    <a:pt x="558" y="9117"/>
                  </a:lnTo>
                  <a:cubicBezTo>
                    <a:pt x="558" y="4391"/>
                    <a:pt x="4392" y="557"/>
                    <a:pt x="9095" y="557"/>
                  </a:cubicBezTo>
                  <a:cubicBezTo>
                    <a:pt x="13821" y="557"/>
                    <a:pt x="17632" y="4391"/>
                    <a:pt x="17632" y="9117"/>
                  </a:cubicBezTo>
                  <a:lnTo>
                    <a:pt x="18212" y="9117"/>
                  </a:lnTo>
                  <a:cubicBezTo>
                    <a:pt x="18212" y="4079"/>
                    <a:pt x="14133" y="0"/>
                    <a:pt x="9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0"/>
            <p:cNvSpPr/>
            <p:nvPr/>
          </p:nvSpPr>
          <p:spPr>
            <a:xfrm>
              <a:off x="2589875" y="724600"/>
              <a:ext cx="197300" cy="98650"/>
            </a:xfrm>
            <a:custGeom>
              <a:avLst/>
              <a:gdLst/>
              <a:ahLst/>
              <a:cxnLst/>
              <a:rect l="l" t="t" r="r" b="b"/>
              <a:pathLst>
                <a:path w="7892" h="3946" extrusionOk="0">
                  <a:moveTo>
                    <a:pt x="3946" y="0"/>
                  </a:moveTo>
                  <a:cubicBezTo>
                    <a:pt x="1762" y="0"/>
                    <a:pt x="1" y="1761"/>
                    <a:pt x="1" y="3946"/>
                  </a:cubicBezTo>
                  <a:lnTo>
                    <a:pt x="558" y="3946"/>
                  </a:lnTo>
                  <a:cubicBezTo>
                    <a:pt x="558" y="2073"/>
                    <a:pt x="2074" y="558"/>
                    <a:pt x="3946" y="558"/>
                  </a:cubicBezTo>
                  <a:cubicBezTo>
                    <a:pt x="5818" y="558"/>
                    <a:pt x="7334" y="2073"/>
                    <a:pt x="7334" y="3946"/>
                  </a:cubicBezTo>
                  <a:lnTo>
                    <a:pt x="7891" y="3946"/>
                  </a:lnTo>
                  <a:cubicBezTo>
                    <a:pt x="7891" y="1761"/>
                    <a:pt x="6131" y="0"/>
                    <a:pt x="3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30"/>
          <p:cNvGrpSpPr/>
          <p:nvPr/>
        </p:nvGrpSpPr>
        <p:grpSpPr>
          <a:xfrm flipH="1">
            <a:off x="-96139" y="562670"/>
            <a:ext cx="1729464" cy="861838"/>
            <a:chOff x="2103950" y="822675"/>
            <a:chExt cx="1165250" cy="580675"/>
          </a:xfrm>
        </p:grpSpPr>
        <p:sp>
          <p:nvSpPr>
            <p:cNvPr id="1208" name="Google Shape;1208;p30"/>
            <p:cNvSpPr/>
            <p:nvPr/>
          </p:nvSpPr>
          <p:spPr>
            <a:xfrm>
              <a:off x="2103950" y="822675"/>
              <a:ext cx="584600" cy="580675"/>
            </a:xfrm>
            <a:custGeom>
              <a:avLst/>
              <a:gdLst/>
              <a:ahLst/>
              <a:cxnLst/>
              <a:rect l="l" t="t" r="r" b="b"/>
              <a:pathLst>
                <a:path w="23384" h="23227" extrusionOk="0">
                  <a:moveTo>
                    <a:pt x="1" y="0"/>
                  </a:moveTo>
                  <a:lnTo>
                    <a:pt x="1" y="23227"/>
                  </a:lnTo>
                  <a:lnTo>
                    <a:pt x="23383" y="23227"/>
                  </a:lnTo>
                  <a:lnTo>
                    <a:pt x="233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0"/>
            <p:cNvSpPr/>
            <p:nvPr/>
          </p:nvSpPr>
          <p:spPr>
            <a:xfrm>
              <a:off x="2688525" y="822675"/>
              <a:ext cx="580675" cy="580675"/>
            </a:xfrm>
            <a:custGeom>
              <a:avLst/>
              <a:gdLst/>
              <a:ahLst/>
              <a:cxnLst/>
              <a:rect l="l" t="t" r="r" b="b"/>
              <a:pathLst>
                <a:path w="23227" h="23227" extrusionOk="0">
                  <a:moveTo>
                    <a:pt x="0" y="0"/>
                  </a:moveTo>
                  <a:lnTo>
                    <a:pt x="0" y="23227"/>
                  </a:lnTo>
                  <a:lnTo>
                    <a:pt x="23226" y="23227"/>
                  </a:lnTo>
                  <a:lnTo>
                    <a:pt x="23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0"/>
            <p:cNvSpPr/>
            <p:nvPr/>
          </p:nvSpPr>
          <p:spPr>
            <a:xfrm>
              <a:off x="3048500" y="1182650"/>
              <a:ext cx="220700" cy="220700"/>
            </a:xfrm>
            <a:custGeom>
              <a:avLst/>
              <a:gdLst/>
              <a:ahLst/>
              <a:cxnLst/>
              <a:rect l="l" t="t" r="r" b="b"/>
              <a:pathLst>
                <a:path w="8828" h="8828" extrusionOk="0">
                  <a:moveTo>
                    <a:pt x="8827" y="1"/>
                  </a:moveTo>
                  <a:cubicBezTo>
                    <a:pt x="3946" y="1"/>
                    <a:pt x="1" y="3946"/>
                    <a:pt x="1" y="8828"/>
                  </a:cubicBezTo>
                  <a:lnTo>
                    <a:pt x="8827" y="8828"/>
                  </a:lnTo>
                  <a:lnTo>
                    <a:pt x="88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0"/>
            <p:cNvSpPr/>
            <p:nvPr/>
          </p:nvSpPr>
          <p:spPr>
            <a:xfrm>
              <a:off x="2203700" y="823225"/>
              <a:ext cx="970200" cy="485400"/>
            </a:xfrm>
            <a:custGeom>
              <a:avLst/>
              <a:gdLst/>
              <a:ahLst/>
              <a:cxnLst/>
              <a:rect l="l" t="t" r="r" b="b"/>
              <a:pathLst>
                <a:path w="38808" h="19416" extrusionOk="0">
                  <a:moveTo>
                    <a:pt x="1" y="1"/>
                  </a:moveTo>
                  <a:cubicBezTo>
                    <a:pt x="1" y="10700"/>
                    <a:pt x="8672" y="19393"/>
                    <a:pt x="19393" y="19415"/>
                  </a:cubicBezTo>
                  <a:cubicBezTo>
                    <a:pt x="30115" y="19393"/>
                    <a:pt x="38808" y="10722"/>
                    <a:pt x="38808" y="1"/>
                  </a:cubicBezTo>
                  <a:lnTo>
                    <a:pt x="38251" y="1"/>
                  </a:lnTo>
                  <a:cubicBezTo>
                    <a:pt x="38251" y="10410"/>
                    <a:pt x="29825" y="18836"/>
                    <a:pt x="19415" y="18836"/>
                  </a:cubicBezTo>
                  <a:cubicBezTo>
                    <a:pt x="8984" y="18836"/>
                    <a:pt x="558"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0"/>
            <p:cNvSpPr/>
            <p:nvPr/>
          </p:nvSpPr>
          <p:spPr>
            <a:xfrm>
              <a:off x="2332425" y="823225"/>
              <a:ext cx="712750" cy="356125"/>
            </a:xfrm>
            <a:custGeom>
              <a:avLst/>
              <a:gdLst/>
              <a:ahLst/>
              <a:cxnLst/>
              <a:rect l="l" t="t" r="r" b="b"/>
              <a:pathLst>
                <a:path w="28510" h="14245" extrusionOk="0">
                  <a:moveTo>
                    <a:pt x="1" y="1"/>
                  </a:moveTo>
                  <a:cubicBezTo>
                    <a:pt x="1" y="7869"/>
                    <a:pt x="6376" y="14244"/>
                    <a:pt x="14244" y="14244"/>
                  </a:cubicBezTo>
                  <a:cubicBezTo>
                    <a:pt x="22113" y="14244"/>
                    <a:pt x="28488" y="7847"/>
                    <a:pt x="28510" y="1"/>
                  </a:cubicBezTo>
                  <a:lnTo>
                    <a:pt x="27953" y="1"/>
                  </a:lnTo>
                  <a:cubicBezTo>
                    <a:pt x="28042" y="7624"/>
                    <a:pt x="21890" y="13887"/>
                    <a:pt x="14244" y="13887"/>
                  </a:cubicBezTo>
                  <a:cubicBezTo>
                    <a:pt x="6599" y="13887"/>
                    <a:pt x="447" y="762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0"/>
            <p:cNvSpPr/>
            <p:nvPr/>
          </p:nvSpPr>
          <p:spPr>
            <a:xfrm>
              <a:off x="2461150" y="823225"/>
              <a:ext cx="455300" cy="227400"/>
            </a:xfrm>
            <a:custGeom>
              <a:avLst/>
              <a:gdLst/>
              <a:ahLst/>
              <a:cxnLst/>
              <a:rect l="l" t="t" r="r" b="b"/>
              <a:pathLst>
                <a:path w="18212" h="9096" extrusionOk="0">
                  <a:moveTo>
                    <a:pt x="1" y="1"/>
                  </a:moveTo>
                  <a:cubicBezTo>
                    <a:pt x="23" y="5016"/>
                    <a:pt x="4080" y="9073"/>
                    <a:pt x="9095" y="9095"/>
                  </a:cubicBezTo>
                  <a:cubicBezTo>
                    <a:pt x="14133" y="9073"/>
                    <a:pt x="18189" y="5016"/>
                    <a:pt x="18212" y="1"/>
                  </a:cubicBezTo>
                  <a:lnTo>
                    <a:pt x="17655" y="1"/>
                  </a:lnTo>
                  <a:cubicBezTo>
                    <a:pt x="17655" y="4704"/>
                    <a:pt x="13821" y="8538"/>
                    <a:pt x="9095" y="8538"/>
                  </a:cubicBezTo>
                  <a:cubicBezTo>
                    <a:pt x="4392" y="8538"/>
                    <a:pt x="558" y="470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0"/>
            <p:cNvSpPr/>
            <p:nvPr/>
          </p:nvSpPr>
          <p:spPr>
            <a:xfrm>
              <a:off x="2589875" y="823225"/>
              <a:ext cx="197300" cy="98100"/>
            </a:xfrm>
            <a:custGeom>
              <a:avLst/>
              <a:gdLst/>
              <a:ahLst/>
              <a:cxnLst/>
              <a:rect l="l" t="t" r="r" b="b"/>
              <a:pathLst>
                <a:path w="7892" h="3924" extrusionOk="0">
                  <a:moveTo>
                    <a:pt x="1" y="1"/>
                  </a:moveTo>
                  <a:cubicBezTo>
                    <a:pt x="23" y="2163"/>
                    <a:pt x="1784" y="3924"/>
                    <a:pt x="3946" y="3924"/>
                  </a:cubicBezTo>
                  <a:cubicBezTo>
                    <a:pt x="6131" y="3924"/>
                    <a:pt x="7891" y="2163"/>
                    <a:pt x="7891" y="1"/>
                  </a:cubicBezTo>
                  <a:lnTo>
                    <a:pt x="7334" y="1"/>
                  </a:lnTo>
                  <a:cubicBezTo>
                    <a:pt x="7334" y="1851"/>
                    <a:pt x="5818" y="3367"/>
                    <a:pt x="3946" y="3367"/>
                  </a:cubicBezTo>
                  <a:cubicBezTo>
                    <a:pt x="2074" y="3367"/>
                    <a:pt x="558" y="185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5" name="Google Shape;1215;p30"/>
          <p:cNvGrpSpPr/>
          <p:nvPr/>
        </p:nvGrpSpPr>
        <p:grpSpPr>
          <a:xfrm flipH="1">
            <a:off x="1633288" y="563486"/>
            <a:ext cx="861838" cy="862691"/>
            <a:chOff x="1523300" y="823225"/>
            <a:chExt cx="580675" cy="581250"/>
          </a:xfrm>
        </p:grpSpPr>
        <p:sp>
          <p:nvSpPr>
            <p:cNvPr id="1216" name="Google Shape;1216;p30"/>
            <p:cNvSpPr/>
            <p:nvPr/>
          </p:nvSpPr>
          <p:spPr>
            <a:xfrm>
              <a:off x="1523300" y="824350"/>
              <a:ext cx="580675" cy="580125"/>
            </a:xfrm>
            <a:custGeom>
              <a:avLst/>
              <a:gdLst/>
              <a:ahLst/>
              <a:cxnLst/>
              <a:rect l="l" t="t" r="r" b="b"/>
              <a:pathLst>
                <a:path w="23227" h="23205" extrusionOk="0">
                  <a:moveTo>
                    <a:pt x="0" y="0"/>
                  </a:moveTo>
                  <a:lnTo>
                    <a:pt x="0" y="23204"/>
                  </a:lnTo>
                  <a:lnTo>
                    <a:pt x="23227" y="23204"/>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0"/>
            <p:cNvSpPr/>
            <p:nvPr/>
          </p:nvSpPr>
          <p:spPr>
            <a:xfrm>
              <a:off x="1523300" y="1113550"/>
              <a:ext cx="290350" cy="289800"/>
            </a:xfrm>
            <a:custGeom>
              <a:avLst/>
              <a:gdLst/>
              <a:ahLst/>
              <a:cxnLst/>
              <a:rect l="l" t="t" r="r" b="b"/>
              <a:pathLst>
                <a:path w="11614" h="11592" extrusionOk="0">
                  <a:moveTo>
                    <a:pt x="0" y="1"/>
                  </a:moveTo>
                  <a:cubicBezTo>
                    <a:pt x="0" y="6398"/>
                    <a:pt x="5194" y="11592"/>
                    <a:pt x="11614" y="11592"/>
                  </a:cubicBezTo>
                  <a:cubicBezTo>
                    <a:pt x="11591" y="5194"/>
                    <a:pt x="6398"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0"/>
            <p:cNvSpPr/>
            <p:nvPr/>
          </p:nvSpPr>
          <p:spPr>
            <a:xfrm>
              <a:off x="1813625" y="1113550"/>
              <a:ext cx="290350" cy="289800"/>
            </a:xfrm>
            <a:custGeom>
              <a:avLst/>
              <a:gdLst/>
              <a:ahLst/>
              <a:cxnLst/>
              <a:rect l="l" t="t" r="r" b="b"/>
              <a:pathLst>
                <a:path w="11614" h="11592" extrusionOk="0">
                  <a:moveTo>
                    <a:pt x="11614" y="1"/>
                  </a:moveTo>
                  <a:cubicBezTo>
                    <a:pt x="5194" y="1"/>
                    <a:pt x="1" y="5194"/>
                    <a:pt x="1" y="11592"/>
                  </a:cubicBezTo>
                  <a:cubicBezTo>
                    <a:pt x="6398" y="11592"/>
                    <a:pt x="11591" y="6398"/>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0"/>
            <p:cNvSpPr/>
            <p:nvPr/>
          </p:nvSpPr>
          <p:spPr>
            <a:xfrm>
              <a:off x="1523300" y="823225"/>
              <a:ext cx="290350" cy="290350"/>
            </a:xfrm>
            <a:custGeom>
              <a:avLst/>
              <a:gdLst/>
              <a:ahLst/>
              <a:cxnLst/>
              <a:rect l="l" t="t" r="r" b="b"/>
              <a:pathLst>
                <a:path w="11614" h="11614" extrusionOk="0">
                  <a:moveTo>
                    <a:pt x="0" y="1"/>
                  </a:moveTo>
                  <a:cubicBezTo>
                    <a:pt x="0" y="6398"/>
                    <a:pt x="5194" y="11614"/>
                    <a:pt x="11614" y="11614"/>
                  </a:cubicBezTo>
                  <a:cubicBezTo>
                    <a:pt x="11614" y="5194"/>
                    <a:pt x="642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0"/>
            <p:cNvSpPr/>
            <p:nvPr/>
          </p:nvSpPr>
          <p:spPr>
            <a:xfrm>
              <a:off x="1813625" y="823225"/>
              <a:ext cx="290350" cy="290350"/>
            </a:xfrm>
            <a:custGeom>
              <a:avLst/>
              <a:gdLst/>
              <a:ahLst/>
              <a:cxnLst/>
              <a:rect l="l" t="t" r="r" b="b"/>
              <a:pathLst>
                <a:path w="11614" h="11614" extrusionOk="0">
                  <a:moveTo>
                    <a:pt x="11614" y="1"/>
                  </a:moveTo>
                  <a:cubicBezTo>
                    <a:pt x="5194" y="1"/>
                    <a:pt x="1" y="5194"/>
                    <a:pt x="1" y="11614"/>
                  </a:cubicBezTo>
                  <a:cubicBezTo>
                    <a:pt x="6398" y="11614"/>
                    <a:pt x="11614" y="6398"/>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1" name="Google Shape;1221;p30"/>
          <p:cNvGrpSpPr/>
          <p:nvPr/>
        </p:nvGrpSpPr>
        <p:grpSpPr>
          <a:xfrm flipH="1">
            <a:off x="-115563" y="1426924"/>
            <a:ext cx="861838" cy="861875"/>
            <a:chOff x="1526650" y="1403325"/>
            <a:chExt cx="580675" cy="580700"/>
          </a:xfrm>
        </p:grpSpPr>
        <p:sp>
          <p:nvSpPr>
            <p:cNvPr id="1222" name="Google Shape;1222;p30"/>
            <p:cNvSpPr/>
            <p:nvPr/>
          </p:nvSpPr>
          <p:spPr>
            <a:xfrm>
              <a:off x="1526650" y="1403325"/>
              <a:ext cx="580675" cy="580700"/>
            </a:xfrm>
            <a:custGeom>
              <a:avLst/>
              <a:gdLst/>
              <a:ahLst/>
              <a:cxnLst/>
              <a:rect l="l" t="t" r="r" b="b"/>
              <a:pathLst>
                <a:path w="23227" h="23228" extrusionOk="0">
                  <a:moveTo>
                    <a:pt x="0" y="1"/>
                  </a:moveTo>
                  <a:lnTo>
                    <a:pt x="0"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0"/>
            <p:cNvSpPr/>
            <p:nvPr/>
          </p:nvSpPr>
          <p:spPr>
            <a:xfrm>
              <a:off x="1526650" y="1693650"/>
              <a:ext cx="580675" cy="290375"/>
            </a:xfrm>
            <a:custGeom>
              <a:avLst/>
              <a:gdLst/>
              <a:ahLst/>
              <a:cxnLst/>
              <a:rect l="l" t="t" r="r" b="b"/>
              <a:pathLst>
                <a:path w="23227" h="11615" extrusionOk="0">
                  <a:moveTo>
                    <a:pt x="11613" y="1"/>
                  </a:moveTo>
                  <a:lnTo>
                    <a:pt x="0" y="11614"/>
                  </a:lnTo>
                  <a:lnTo>
                    <a:pt x="23227" y="11614"/>
                  </a:lnTo>
                  <a:lnTo>
                    <a:pt x="116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0"/>
            <p:cNvSpPr/>
            <p:nvPr/>
          </p:nvSpPr>
          <p:spPr>
            <a:xfrm>
              <a:off x="1816975" y="1403325"/>
              <a:ext cx="290350" cy="580700"/>
            </a:xfrm>
            <a:custGeom>
              <a:avLst/>
              <a:gdLst/>
              <a:ahLst/>
              <a:cxnLst/>
              <a:rect l="l" t="t" r="r" b="b"/>
              <a:pathLst>
                <a:path w="11614" h="23228" extrusionOk="0">
                  <a:moveTo>
                    <a:pt x="0" y="1"/>
                  </a:moveTo>
                  <a:lnTo>
                    <a:pt x="0" y="11614"/>
                  </a:lnTo>
                  <a:lnTo>
                    <a:pt x="11614" y="23227"/>
                  </a:lnTo>
                  <a:lnTo>
                    <a:pt x="116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5" name="Google Shape;1225;p30"/>
          <p:cNvGrpSpPr/>
          <p:nvPr/>
        </p:nvGrpSpPr>
        <p:grpSpPr>
          <a:xfrm flipH="1">
            <a:off x="2490876" y="-304790"/>
            <a:ext cx="861875" cy="869296"/>
            <a:chOff x="5595700" y="238675"/>
            <a:chExt cx="580700" cy="585700"/>
          </a:xfrm>
        </p:grpSpPr>
        <p:sp>
          <p:nvSpPr>
            <p:cNvPr id="1226" name="Google Shape;1226;p30"/>
            <p:cNvSpPr/>
            <p:nvPr/>
          </p:nvSpPr>
          <p:spPr>
            <a:xfrm>
              <a:off x="5595700" y="238675"/>
              <a:ext cx="580125" cy="585700"/>
            </a:xfrm>
            <a:custGeom>
              <a:avLst/>
              <a:gdLst/>
              <a:ahLst/>
              <a:cxnLst/>
              <a:rect l="l" t="t" r="r" b="b"/>
              <a:pathLst>
                <a:path w="23205" h="23428" extrusionOk="0">
                  <a:moveTo>
                    <a:pt x="1" y="0"/>
                  </a:moveTo>
                  <a:lnTo>
                    <a:pt x="1" y="23427"/>
                  </a:lnTo>
                  <a:lnTo>
                    <a:pt x="23205" y="23427"/>
                  </a:lnTo>
                  <a:lnTo>
                    <a:pt x="23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0"/>
            <p:cNvSpPr/>
            <p:nvPr/>
          </p:nvSpPr>
          <p:spPr>
            <a:xfrm>
              <a:off x="5595700" y="532350"/>
              <a:ext cx="290350" cy="290900"/>
            </a:xfrm>
            <a:custGeom>
              <a:avLst/>
              <a:gdLst/>
              <a:ahLst/>
              <a:cxnLst/>
              <a:rect l="l" t="t" r="r" b="b"/>
              <a:pathLst>
                <a:path w="11614" h="11636" extrusionOk="0">
                  <a:moveTo>
                    <a:pt x="1" y="0"/>
                  </a:moveTo>
                  <a:cubicBezTo>
                    <a:pt x="1" y="6420"/>
                    <a:pt x="5194" y="11613"/>
                    <a:pt x="11614" y="11636"/>
                  </a:cubicBezTo>
                  <a:cubicBezTo>
                    <a:pt x="11614" y="5216"/>
                    <a:pt x="6420" y="23"/>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0"/>
            <p:cNvSpPr/>
            <p:nvPr/>
          </p:nvSpPr>
          <p:spPr>
            <a:xfrm>
              <a:off x="5886025" y="532350"/>
              <a:ext cx="290375" cy="290900"/>
            </a:xfrm>
            <a:custGeom>
              <a:avLst/>
              <a:gdLst/>
              <a:ahLst/>
              <a:cxnLst/>
              <a:rect l="l" t="t" r="r" b="b"/>
              <a:pathLst>
                <a:path w="11615" h="11636" extrusionOk="0">
                  <a:moveTo>
                    <a:pt x="11614" y="0"/>
                  </a:moveTo>
                  <a:cubicBezTo>
                    <a:pt x="5194" y="0"/>
                    <a:pt x="1" y="5216"/>
                    <a:pt x="1" y="11636"/>
                  </a:cubicBezTo>
                  <a:cubicBezTo>
                    <a:pt x="6398" y="11636"/>
                    <a:pt x="11614"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0"/>
            <p:cNvSpPr/>
            <p:nvPr/>
          </p:nvSpPr>
          <p:spPr>
            <a:xfrm>
              <a:off x="5595700" y="242575"/>
              <a:ext cx="290350" cy="290350"/>
            </a:xfrm>
            <a:custGeom>
              <a:avLst/>
              <a:gdLst/>
              <a:ahLst/>
              <a:cxnLst/>
              <a:rect l="l" t="t" r="r" b="b"/>
              <a:pathLst>
                <a:path w="11614" h="11614" extrusionOk="0">
                  <a:moveTo>
                    <a:pt x="1" y="0"/>
                  </a:moveTo>
                  <a:cubicBezTo>
                    <a:pt x="23" y="6420"/>
                    <a:pt x="5217" y="11614"/>
                    <a:pt x="11614" y="11614"/>
                  </a:cubicBezTo>
                  <a:cubicBezTo>
                    <a:pt x="11614" y="5194"/>
                    <a:pt x="6420"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0"/>
            <p:cNvSpPr/>
            <p:nvPr/>
          </p:nvSpPr>
          <p:spPr>
            <a:xfrm>
              <a:off x="5886025" y="242575"/>
              <a:ext cx="290375" cy="290350"/>
            </a:xfrm>
            <a:custGeom>
              <a:avLst/>
              <a:gdLst/>
              <a:ahLst/>
              <a:cxnLst/>
              <a:rect l="l" t="t" r="r" b="b"/>
              <a:pathLst>
                <a:path w="11615" h="11614" extrusionOk="0">
                  <a:moveTo>
                    <a:pt x="11614" y="0"/>
                  </a:moveTo>
                  <a:cubicBezTo>
                    <a:pt x="5194" y="0"/>
                    <a:pt x="1" y="5194"/>
                    <a:pt x="1" y="11614"/>
                  </a:cubicBezTo>
                  <a:cubicBezTo>
                    <a:pt x="6398" y="11614"/>
                    <a:pt x="11592"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1" name="Google Shape;1231;p30"/>
          <p:cNvGrpSpPr/>
          <p:nvPr/>
        </p:nvGrpSpPr>
        <p:grpSpPr>
          <a:xfrm flipH="1">
            <a:off x="1627323" y="-304357"/>
            <a:ext cx="867626" cy="868443"/>
            <a:chOff x="1523300" y="238125"/>
            <a:chExt cx="584575" cy="585125"/>
          </a:xfrm>
        </p:grpSpPr>
        <p:sp>
          <p:nvSpPr>
            <p:cNvPr id="1232" name="Google Shape;1232;p30"/>
            <p:cNvSpPr/>
            <p:nvPr/>
          </p:nvSpPr>
          <p:spPr>
            <a:xfrm>
              <a:off x="1523300" y="238675"/>
              <a:ext cx="584575" cy="584575"/>
            </a:xfrm>
            <a:custGeom>
              <a:avLst/>
              <a:gdLst/>
              <a:ahLst/>
              <a:cxnLst/>
              <a:rect l="l" t="t" r="r" b="b"/>
              <a:pathLst>
                <a:path w="23383" h="23383" extrusionOk="0">
                  <a:moveTo>
                    <a:pt x="0" y="0"/>
                  </a:moveTo>
                  <a:lnTo>
                    <a:pt x="0" y="23383"/>
                  </a:lnTo>
                  <a:lnTo>
                    <a:pt x="23383" y="23383"/>
                  </a:lnTo>
                  <a:lnTo>
                    <a:pt x="23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0"/>
            <p:cNvSpPr/>
            <p:nvPr/>
          </p:nvSpPr>
          <p:spPr>
            <a:xfrm>
              <a:off x="1702725" y="545150"/>
              <a:ext cx="225725" cy="225725"/>
            </a:xfrm>
            <a:custGeom>
              <a:avLst/>
              <a:gdLst/>
              <a:ahLst/>
              <a:cxnLst/>
              <a:rect l="l" t="t" r="r" b="b"/>
              <a:pathLst>
                <a:path w="9029" h="9029" extrusionOk="0">
                  <a:moveTo>
                    <a:pt x="4526" y="1"/>
                  </a:moveTo>
                  <a:cubicBezTo>
                    <a:pt x="2029" y="1"/>
                    <a:pt x="1" y="2029"/>
                    <a:pt x="1" y="4526"/>
                  </a:cubicBezTo>
                  <a:cubicBezTo>
                    <a:pt x="1" y="7022"/>
                    <a:pt x="2029" y="9028"/>
                    <a:pt x="4526" y="9028"/>
                  </a:cubicBezTo>
                  <a:cubicBezTo>
                    <a:pt x="7000" y="9028"/>
                    <a:pt x="9028" y="7022"/>
                    <a:pt x="9028" y="4526"/>
                  </a:cubicBezTo>
                  <a:cubicBezTo>
                    <a:pt x="9028" y="2029"/>
                    <a:pt x="7000" y="1"/>
                    <a:pt x="4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0"/>
            <p:cNvSpPr/>
            <p:nvPr/>
          </p:nvSpPr>
          <p:spPr>
            <a:xfrm>
              <a:off x="1618600" y="238125"/>
              <a:ext cx="398450" cy="198950"/>
            </a:xfrm>
            <a:custGeom>
              <a:avLst/>
              <a:gdLst/>
              <a:ahLst/>
              <a:cxnLst/>
              <a:rect l="l" t="t" r="r" b="b"/>
              <a:pathLst>
                <a:path w="15938" h="7958" extrusionOk="0">
                  <a:moveTo>
                    <a:pt x="0" y="0"/>
                  </a:moveTo>
                  <a:lnTo>
                    <a:pt x="7958" y="7958"/>
                  </a:lnTo>
                  <a:lnTo>
                    <a:pt x="15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CUSTOM_18">
    <p:spTree>
      <p:nvGrpSpPr>
        <p:cNvPr id="1" name="Shape 1235"/>
        <p:cNvGrpSpPr/>
        <p:nvPr/>
      </p:nvGrpSpPr>
      <p:grpSpPr>
        <a:xfrm>
          <a:off x="0" y="0"/>
          <a:ext cx="0" cy="0"/>
          <a:chOff x="0" y="0"/>
          <a:chExt cx="0" cy="0"/>
        </a:xfrm>
      </p:grpSpPr>
      <p:grpSp>
        <p:nvGrpSpPr>
          <p:cNvPr id="1236" name="Google Shape;1236;p31"/>
          <p:cNvGrpSpPr/>
          <p:nvPr/>
        </p:nvGrpSpPr>
        <p:grpSpPr>
          <a:xfrm flipH="1">
            <a:off x="-164269" y="-18365"/>
            <a:ext cx="861875" cy="863508"/>
            <a:chOff x="2686275" y="3148650"/>
            <a:chExt cx="580700" cy="581800"/>
          </a:xfrm>
        </p:grpSpPr>
        <p:sp>
          <p:nvSpPr>
            <p:cNvPr id="1237" name="Google Shape;1237;p31"/>
            <p:cNvSpPr/>
            <p:nvPr/>
          </p:nvSpPr>
          <p:spPr>
            <a:xfrm>
              <a:off x="2686850" y="3150325"/>
              <a:ext cx="580125" cy="580125"/>
            </a:xfrm>
            <a:custGeom>
              <a:avLst/>
              <a:gdLst/>
              <a:ahLst/>
              <a:cxnLst/>
              <a:rect l="l" t="t" r="r" b="b"/>
              <a:pathLst>
                <a:path w="23205" h="23205" extrusionOk="0">
                  <a:moveTo>
                    <a:pt x="0" y="0"/>
                  </a:moveTo>
                  <a:lnTo>
                    <a:pt x="0" y="23205"/>
                  </a:lnTo>
                  <a:lnTo>
                    <a:pt x="23204" y="23205"/>
                  </a:lnTo>
                  <a:lnTo>
                    <a:pt x="23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1"/>
            <p:cNvSpPr/>
            <p:nvPr/>
          </p:nvSpPr>
          <p:spPr>
            <a:xfrm>
              <a:off x="2686275" y="3438975"/>
              <a:ext cx="290375" cy="290350"/>
            </a:xfrm>
            <a:custGeom>
              <a:avLst/>
              <a:gdLst/>
              <a:ahLst/>
              <a:cxnLst/>
              <a:rect l="l" t="t" r="r" b="b"/>
              <a:pathLst>
                <a:path w="11615" h="11614" extrusionOk="0">
                  <a:moveTo>
                    <a:pt x="1" y="1"/>
                  </a:moveTo>
                  <a:cubicBezTo>
                    <a:pt x="1" y="6420"/>
                    <a:pt x="5217" y="11614"/>
                    <a:pt x="11614" y="11614"/>
                  </a:cubicBezTo>
                  <a:cubicBezTo>
                    <a:pt x="11614" y="5194"/>
                    <a:pt x="642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1"/>
            <p:cNvSpPr/>
            <p:nvPr/>
          </p:nvSpPr>
          <p:spPr>
            <a:xfrm>
              <a:off x="2976625" y="3438975"/>
              <a:ext cx="290350" cy="290350"/>
            </a:xfrm>
            <a:custGeom>
              <a:avLst/>
              <a:gdLst/>
              <a:ahLst/>
              <a:cxnLst/>
              <a:rect l="l" t="t" r="r" b="b"/>
              <a:pathLst>
                <a:path w="11614" h="11614" extrusionOk="0">
                  <a:moveTo>
                    <a:pt x="11613" y="1"/>
                  </a:moveTo>
                  <a:cubicBezTo>
                    <a:pt x="5216" y="1"/>
                    <a:pt x="0" y="5194"/>
                    <a:pt x="0" y="11614"/>
                  </a:cubicBezTo>
                  <a:cubicBezTo>
                    <a:pt x="6420" y="11614"/>
                    <a:pt x="11613" y="6420"/>
                    <a:pt x="116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1"/>
            <p:cNvSpPr/>
            <p:nvPr/>
          </p:nvSpPr>
          <p:spPr>
            <a:xfrm>
              <a:off x="2686275" y="3148650"/>
              <a:ext cx="290375" cy="290350"/>
            </a:xfrm>
            <a:custGeom>
              <a:avLst/>
              <a:gdLst/>
              <a:ahLst/>
              <a:cxnLst/>
              <a:rect l="l" t="t" r="r" b="b"/>
              <a:pathLst>
                <a:path w="11615" h="11614" extrusionOk="0">
                  <a:moveTo>
                    <a:pt x="1" y="1"/>
                  </a:moveTo>
                  <a:cubicBezTo>
                    <a:pt x="1" y="6420"/>
                    <a:pt x="5217" y="11614"/>
                    <a:pt x="11614" y="11614"/>
                  </a:cubicBezTo>
                  <a:cubicBezTo>
                    <a:pt x="11614" y="5217"/>
                    <a:pt x="642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1"/>
            <p:cNvSpPr/>
            <p:nvPr/>
          </p:nvSpPr>
          <p:spPr>
            <a:xfrm>
              <a:off x="2976625" y="3148650"/>
              <a:ext cx="290350" cy="290350"/>
            </a:xfrm>
            <a:custGeom>
              <a:avLst/>
              <a:gdLst/>
              <a:ahLst/>
              <a:cxnLst/>
              <a:rect l="l" t="t" r="r" b="b"/>
              <a:pathLst>
                <a:path w="11614" h="11614" extrusionOk="0">
                  <a:moveTo>
                    <a:pt x="11613" y="1"/>
                  </a:moveTo>
                  <a:cubicBezTo>
                    <a:pt x="5216" y="1"/>
                    <a:pt x="0" y="5217"/>
                    <a:pt x="0" y="11614"/>
                  </a:cubicBezTo>
                  <a:cubicBezTo>
                    <a:pt x="6420" y="11614"/>
                    <a:pt x="11613" y="6420"/>
                    <a:pt x="116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2" name="Google Shape;1242;p31"/>
          <p:cNvGrpSpPr/>
          <p:nvPr/>
        </p:nvGrpSpPr>
        <p:grpSpPr>
          <a:xfrm flipH="1">
            <a:off x="696787" y="838580"/>
            <a:ext cx="861875" cy="870112"/>
            <a:chOff x="4432150" y="2564100"/>
            <a:chExt cx="580700" cy="586250"/>
          </a:xfrm>
        </p:grpSpPr>
        <p:sp>
          <p:nvSpPr>
            <p:cNvPr id="1243" name="Google Shape;1243;p31"/>
            <p:cNvSpPr/>
            <p:nvPr/>
          </p:nvSpPr>
          <p:spPr>
            <a:xfrm>
              <a:off x="4432150" y="2564100"/>
              <a:ext cx="580700" cy="586250"/>
            </a:xfrm>
            <a:custGeom>
              <a:avLst/>
              <a:gdLst/>
              <a:ahLst/>
              <a:cxnLst/>
              <a:rect l="l" t="t" r="r" b="b"/>
              <a:pathLst>
                <a:path w="23228" h="23450" extrusionOk="0">
                  <a:moveTo>
                    <a:pt x="1" y="0"/>
                  </a:moveTo>
                  <a:lnTo>
                    <a:pt x="1" y="23449"/>
                  </a:lnTo>
                  <a:lnTo>
                    <a:pt x="23227" y="23449"/>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1"/>
            <p:cNvSpPr/>
            <p:nvPr/>
          </p:nvSpPr>
          <p:spPr>
            <a:xfrm>
              <a:off x="4432725" y="2858325"/>
              <a:ext cx="290350" cy="290350"/>
            </a:xfrm>
            <a:custGeom>
              <a:avLst/>
              <a:gdLst/>
              <a:ahLst/>
              <a:cxnLst/>
              <a:rect l="l" t="t" r="r" b="b"/>
              <a:pathLst>
                <a:path w="11614" h="11614" extrusionOk="0">
                  <a:moveTo>
                    <a:pt x="0" y="0"/>
                  </a:moveTo>
                  <a:cubicBezTo>
                    <a:pt x="0" y="6420"/>
                    <a:pt x="5194" y="11614"/>
                    <a:pt x="11613" y="11614"/>
                  </a:cubicBezTo>
                  <a:cubicBezTo>
                    <a:pt x="11613" y="5216"/>
                    <a:pt x="6397" y="2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1"/>
            <p:cNvSpPr/>
            <p:nvPr/>
          </p:nvSpPr>
          <p:spPr>
            <a:xfrm>
              <a:off x="4722500" y="2858325"/>
              <a:ext cx="290350" cy="290350"/>
            </a:xfrm>
            <a:custGeom>
              <a:avLst/>
              <a:gdLst/>
              <a:ahLst/>
              <a:cxnLst/>
              <a:rect l="l" t="t" r="r" b="b"/>
              <a:pathLst>
                <a:path w="11614" h="11614" extrusionOk="0">
                  <a:moveTo>
                    <a:pt x="11613" y="0"/>
                  </a:moveTo>
                  <a:cubicBezTo>
                    <a:pt x="5194" y="0"/>
                    <a:pt x="0" y="5216"/>
                    <a:pt x="0" y="11614"/>
                  </a:cubicBezTo>
                  <a:cubicBezTo>
                    <a:pt x="6420" y="11614"/>
                    <a:pt x="11613" y="6420"/>
                    <a:pt x="11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1"/>
            <p:cNvSpPr/>
            <p:nvPr/>
          </p:nvSpPr>
          <p:spPr>
            <a:xfrm>
              <a:off x="4432725" y="2568550"/>
              <a:ext cx="290350" cy="290350"/>
            </a:xfrm>
            <a:custGeom>
              <a:avLst/>
              <a:gdLst/>
              <a:ahLst/>
              <a:cxnLst/>
              <a:rect l="l" t="t" r="r" b="b"/>
              <a:pathLst>
                <a:path w="11614" h="11614" extrusionOk="0">
                  <a:moveTo>
                    <a:pt x="0" y="1"/>
                  </a:moveTo>
                  <a:cubicBezTo>
                    <a:pt x="0" y="6398"/>
                    <a:pt x="5194" y="11591"/>
                    <a:pt x="11613" y="11614"/>
                  </a:cubicBezTo>
                  <a:cubicBezTo>
                    <a:pt x="11613" y="5194"/>
                    <a:pt x="6397"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1"/>
            <p:cNvSpPr/>
            <p:nvPr/>
          </p:nvSpPr>
          <p:spPr>
            <a:xfrm>
              <a:off x="4722500" y="2568550"/>
              <a:ext cx="290350" cy="290350"/>
            </a:xfrm>
            <a:custGeom>
              <a:avLst/>
              <a:gdLst/>
              <a:ahLst/>
              <a:cxnLst/>
              <a:rect l="l" t="t" r="r" b="b"/>
              <a:pathLst>
                <a:path w="11614" h="11614" extrusionOk="0">
                  <a:moveTo>
                    <a:pt x="11613" y="1"/>
                  </a:moveTo>
                  <a:cubicBezTo>
                    <a:pt x="5194" y="1"/>
                    <a:pt x="0" y="5194"/>
                    <a:pt x="0" y="11614"/>
                  </a:cubicBezTo>
                  <a:cubicBezTo>
                    <a:pt x="6420" y="11614"/>
                    <a:pt x="11613" y="6398"/>
                    <a:pt x="11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 name="Google Shape;1248;p31"/>
          <p:cNvGrpSpPr/>
          <p:nvPr/>
        </p:nvGrpSpPr>
        <p:grpSpPr>
          <a:xfrm rot="10800000">
            <a:off x="1559503" y="1707285"/>
            <a:ext cx="861022" cy="861022"/>
            <a:chOff x="1525525" y="1984000"/>
            <a:chExt cx="580125" cy="580125"/>
          </a:xfrm>
        </p:grpSpPr>
        <p:sp>
          <p:nvSpPr>
            <p:cNvPr id="1249" name="Google Shape;1249;p31"/>
            <p:cNvSpPr/>
            <p:nvPr/>
          </p:nvSpPr>
          <p:spPr>
            <a:xfrm>
              <a:off x="1525525" y="1984000"/>
              <a:ext cx="289800" cy="580125"/>
            </a:xfrm>
            <a:custGeom>
              <a:avLst/>
              <a:gdLst/>
              <a:ahLst/>
              <a:cxnLst/>
              <a:rect l="l" t="t" r="r" b="b"/>
              <a:pathLst>
                <a:path w="11592" h="23205" extrusionOk="0">
                  <a:moveTo>
                    <a:pt x="1" y="0"/>
                  </a:moveTo>
                  <a:lnTo>
                    <a:pt x="1" y="23204"/>
                  </a:lnTo>
                  <a:lnTo>
                    <a:pt x="11592" y="23204"/>
                  </a:lnTo>
                  <a:lnTo>
                    <a:pt x="1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1"/>
            <p:cNvSpPr/>
            <p:nvPr/>
          </p:nvSpPr>
          <p:spPr>
            <a:xfrm>
              <a:off x="1815300" y="1984000"/>
              <a:ext cx="290350" cy="580125"/>
            </a:xfrm>
            <a:custGeom>
              <a:avLst/>
              <a:gdLst/>
              <a:ahLst/>
              <a:cxnLst/>
              <a:rect l="l" t="t" r="r" b="b"/>
              <a:pathLst>
                <a:path w="11614" h="23205" extrusionOk="0">
                  <a:moveTo>
                    <a:pt x="1" y="0"/>
                  </a:moveTo>
                  <a:lnTo>
                    <a:pt x="1" y="23204"/>
                  </a:lnTo>
                  <a:lnTo>
                    <a:pt x="11614" y="23204"/>
                  </a:lnTo>
                  <a:lnTo>
                    <a:pt x="116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1" name="Google Shape;1251;p31"/>
          <p:cNvGrpSpPr/>
          <p:nvPr/>
        </p:nvGrpSpPr>
        <p:grpSpPr>
          <a:xfrm rot="10800000">
            <a:off x="-172280" y="4292092"/>
            <a:ext cx="1723676" cy="868443"/>
            <a:chOff x="2107850" y="238125"/>
            <a:chExt cx="1161350" cy="585125"/>
          </a:xfrm>
        </p:grpSpPr>
        <p:sp>
          <p:nvSpPr>
            <p:cNvPr id="1252" name="Google Shape;1252;p31"/>
            <p:cNvSpPr/>
            <p:nvPr/>
          </p:nvSpPr>
          <p:spPr>
            <a:xfrm>
              <a:off x="2681982" y="238675"/>
              <a:ext cx="580675" cy="584575"/>
            </a:xfrm>
            <a:custGeom>
              <a:avLst/>
              <a:gdLst/>
              <a:ahLst/>
              <a:cxnLst/>
              <a:rect l="l" t="t" r="r" b="b"/>
              <a:pathLst>
                <a:path w="23227" h="23383" extrusionOk="0">
                  <a:moveTo>
                    <a:pt x="0" y="0"/>
                  </a:moveTo>
                  <a:lnTo>
                    <a:pt x="0" y="23383"/>
                  </a:lnTo>
                  <a:lnTo>
                    <a:pt x="23226" y="23383"/>
                  </a:lnTo>
                  <a:lnTo>
                    <a:pt x="23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1"/>
            <p:cNvSpPr/>
            <p:nvPr/>
          </p:nvSpPr>
          <p:spPr>
            <a:xfrm>
              <a:off x="2107850" y="238125"/>
              <a:ext cx="580700" cy="584575"/>
            </a:xfrm>
            <a:custGeom>
              <a:avLst/>
              <a:gdLst/>
              <a:ahLst/>
              <a:cxnLst/>
              <a:rect l="l" t="t" r="r" b="b"/>
              <a:pathLst>
                <a:path w="23228" h="23383" extrusionOk="0">
                  <a:moveTo>
                    <a:pt x="1" y="0"/>
                  </a:moveTo>
                  <a:lnTo>
                    <a:pt x="1" y="23382"/>
                  </a:lnTo>
                  <a:lnTo>
                    <a:pt x="23227" y="23382"/>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1"/>
            <p:cNvSpPr/>
            <p:nvPr/>
          </p:nvSpPr>
          <p:spPr>
            <a:xfrm>
              <a:off x="2988325" y="242575"/>
              <a:ext cx="280875" cy="280875"/>
            </a:xfrm>
            <a:custGeom>
              <a:avLst/>
              <a:gdLst/>
              <a:ahLst/>
              <a:cxnLst/>
              <a:rect l="l" t="t" r="r" b="b"/>
              <a:pathLst>
                <a:path w="11235" h="11235" extrusionOk="0">
                  <a:moveTo>
                    <a:pt x="0" y="0"/>
                  </a:moveTo>
                  <a:lnTo>
                    <a:pt x="11234" y="11235"/>
                  </a:lnTo>
                  <a:lnTo>
                    <a:pt x="112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1"/>
            <p:cNvSpPr/>
            <p:nvPr/>
          </p:nvSpPr>
          <p:spPr>
            <a:xfrm>
              <a:off x="2203700" y="337850"/>
              <a:ext cx="970200" cy="485400"/>
            </a:xfrm>
            <a:custGeom>
              <a:avLst/>
              <a:gdLst/>
              <a:ahLst/>
              <a:cxnLst/>
              <a:rect l="l" t="t" r="r" b="b"/>
              <a:pathLst>
                <a:path w="38808" h="19416" extrusionOk="0">
                  <a:moveTo>
                    <a:pt x="19415" y="1"/>
                  </a:moveTo>
                  <a:cubicBezTo>
                    <a:pt x="8694" y="1"/>
                    <a:pt x="1" y="8694"/>
                    <a:pt x="1" y="19416"/>
                  </a:cubicBezTo>
                  <a:lnTo>
                    <a:pt x="558" y="19416"/>
                  </a:lnTo>
                  <a:cubicBezTo>
                    <a:pt x="335" y="8850"/>
                    <a:pt x="8828" y="157"/>
                    <a:pt x="19393" y="157"/>
                  </a:cubicBezTo>
                  <a:cubicBezTo>
                    <a:pt x="29959" y="157"/>
                    <a:pt x="38473" y="8850"/>
                    <a:pt x="38251" y="19416"/>
                  </a:cubicBezTo>
                  <a:lnTo>
                    <a:pt x="38808" y="19416"/>
                  </a:lnTo>
                  <a:cubicBezTo>
                    <a:pt x="38808" y="8694"/>
                    <a:pt x="30115" y="1"/>
                    <a:pt x="19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1"/>
            <p:cNvSpPr/>
            <p:nvPr/>
          </p:nvSpPr>
          <p:spPr>
            <a:xfrm>
              <a:off x="2329650" y="461575"/>
              <a:ext cx="718325" cy="361675"/>
            </a:xfrm>
            <a:custGeom>
              <a:avLst/>
              <a:gdLst/>
              <a:ahLst/>
              <a:cxnLst/>
              <a:rect l="l" t="t" r="r" b="b"/>
              <a:pathLst>
                <a:path w="28733" h="14467" extrusionOk="0">
                  <a:moveTo>
                    <a:pt x="14355" y="0"/>
                  </a:moveTo>
                  <a:cubicBezTo>
                    <a:pt x="6420" y="0"/>
                    <a:pt x="0" y="6509"/>
                    <a:pt x="112" y="14467"/>
                  </a:cubicBezTo>
                  <a:lnTo>
                    <a:pt x="669" y="14467"/>
                  </a:lnTo>
                  <a:cubicBezTo>
                    <a:pt x="558" y="6821"/>
                    <a:pt x="6710" y="558"/>
                    <a:pt x="14355" y="558"/>
                  </a:cubicBezTo>
                  <a:cubicBezTo>
                    <a:pt x="22001" y="558"/>
                    <a:pt x="28175" y="6821"/>
                    <a:pt x="28064" y="14467"/>
                  </a:cubicBezTo>
                  <a:lnTo>
                    <a:pt x="28621" y="14467"/>
                  </a:lnTo>
                  <a:cubicBezTo>
                    <a:pt x="28732" y="6509"/>
                    <a:pt x="22313" y="0"/>
                    <a:pt x="14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1"/>
            <p:cNvSpPr/>
            <p:nvPr/>
          </p:nvSpPr>
          <p:spPr>
            <a:xfrm>
              <a:off x="2461150" y="595325"/>
              <a:ext cx="455300" cy="227925"/>
            </a:xfrm>
            <a:custGeom>
              <a:avLst/>
              <a:gdLst/>
              <a:ahLst/>
              <a:cxnLst/>
              <a:rect l="l" t="t" r="r" b="b"/>
              <a:pathLst>
                <a:path w="18212" h="9117" extrusionOk="0">
                  <a:moveTo>
                    <a:pt x="9095" y="0"/>
                  </a:moveTo>
                  <a:cubicBezTo>
                    <a:pt x="4080" y="0"/>
                    <a:pt x="1" y="4079"/>
                    <a:pt x="1" y="9117"/>
                  </a:cubicBezTo>
                  <a:lnTo>
                    <a:pt x="558" y="9117"/>
                  </a:lnTo>
                  <a:cubicBezTo>
                    <a:pt x="558" y="4391"/>
                    <a:pt x="4392" y="557"/>
                    <a:pt x="9095" y="557"/>
                  </a:cubicBezTo>
                  <a:cubicBezTo>
                    <a:pt x="13821" y="557"/>
                    <a:pt x="17632" y="4391"/>
                    <a:pt x="17632" y="9117"/>
                  </a:cubicBezTo>
                  <a:lnTo>
                    <a:pt x="18212" y="9117"/>
                  </a:lnTo>
                  <a:cubicBezTo>
                    <a:pt x="18212" y="4079"/>
                    <a:pt x="14133" y="0"/>
                    <a:pt x="9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1"/>
            <p:cNvSpPr/>
            <p:nvPr/>
          </p:nvSpPr>
          <p:spPr>
            <a:xfrm>
              <a:off x="2589875" y="724600"/>
              <a:ext cx="197300" cy="98650"/>
            </a:xfrm>
            <a:custGeom>
              <a:avLst/>
              <a:gdLst/>
              <a:ahLst/>
              <a:cxnLst/>
              <a:rect l="l" t="t" r="r" b="b"/>
              <a:pathLst>
                <a:path w="7892" h="3946" extrusionOk="0">
                  <a:moveTo>
                    <a:pt x="3946" y="0"/>
                  </a:moveTo>
                  <a:cubicBezTo>
                    <a:pt x="1762" y="0"/>
                    <a:pt x="1" y="1761"/>
                    <a:pt x="1" y="3946"/>
                  </a:cubicBezTo>
                  <a:lnTo>
                    <a:pt x="558" y="3946"/>
                  </a:lnTo>
                  <a:cubicBezTo>
                    <a:pt x="558" y="2073"/>
                    <a:pt x="2074" y="558"/>
                    <a:pt x="3946" y="558"/>
                  </a:cubicBezTo>
                  <a:cubicBezTo>
                    <a:pt x="5818" y="558"/>
                    <a:pt x="7334" y="2073"/>
                    <a:pt x="7334" y="3946"/>
                  </a:cubicBezTo>
                  <a:lnTo>
                    <a:pt x="7891" y="3946"/>
                  </a:lnTo>
                  <a:cubicBezTo>
                    <a:pt x="7891" y="1761"/>
                    <a:pt x="6131" y="0"/>
                    <a:pt x="3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 name="Google Shape;1259;p31"/>
          <p:cNvGrpSpPr/>
          <p:nvPr/>
        </p:nvGrpSpPr>
        <p:grpSpPr>
          <a:xfrm rot="10800000">
            <a:off x="-172713" y="3432586"/>
            <a:ext cx="1729464" cy="861838"/>
            <a:chOff x="2103950" y="822675"/>
            <a:chExt cx="1165250" cy="580675"/>
          </a:xfrm>
        </p:grpSpPr>
        <p:sp>
          <p:nvSpPr>
            <p:cNvPr id="1260" name="Google Shape;1260;p31"/>
            <p:cNvSpPr/>
            <p:nvPr/>
          </p:nvSpPr>
          <p:spPr>
            <a:xfrm>
              <a:off x="2103950" y="822675"/>
              <a:ext cx="584600" cy="580675"/>
            </a:xfrm>
            <a:custGeom>
              <a:avLst/>
              <a:gdLst/>
              <a:ahLst/>
              <a:cxnLst/>
              <a:rect l="l" t="t" r="r" b="b"/>
              <a:pathLst>
                <a:path w="23384" h="23227" extrusionOk="0">
                  <a:moveTo>
                    <a:pt x="1" y="0"/>
                  </a:moveTo>
                  <a:lnTo>
                    <a:pt x="1" y="23227"/>
                  </a:lnTo>
                  <a:lnTo>
                    <a:pt x="23383" y="23227"/>
                  </a:lnTo>
                  <a:lnTo>
                    <a:pt x="233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1"/>
            <p:cNvSpPr/>
            <p:nvPr/>
          </p:nvSpPr>
          <p:spPr>
            <a:xfrm>
              <a:off x="2688525" y="822675"/>
              <a:ext cx="580675" cy="580675"/>
            </a:xfrm>
            <a:custGeom>
              <a:avLst/>
              <a:gdLst/>
              <a:ahLst/>
              <a:cxnLst/>
              <a:rect l="l" t="t" r="r" b="b"/>
              <a:pathLst>
                <a:path w="23227" h="23227" extrusionOk="0">
                  <a:moveTo>
                    <a:pt x="0" y="0"/>
                  </a:moveTo>
                  <a:lnTo>
                    <a:pt x="0" y="23227"/>
                  </a:lnTo>
                  <a:lnTo>
                    <a:pt x="23226" y="23227"/>
                  </a:lnTo>
                  <a:lnTo>
                    <a:pt x="23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1"/>
            <p:cNvSpPr/>
            <p:nvPr/>
          </p:nvSpPr>
          <p:spPr>
            <a:xfrm>
              <a:off x="3048500" y="1182650"/>
              <a:ext cx="220700" cy="220700"/>
            </a:xfrm>
            <a:custGeom>
              <a:avLst/>
              <a:gdLst/>
              <a:ahLst/>
              <a:cxnLst/>
              <a:rect l="l" t="t" r="r" b="b"/>
              <a:pathLst>
                <a:path w="8828" h="8828" extrusionOk="0">
                  <a:moveTo>
                    <a:pt x="8827" y="1"/>
                  </a:moveTo>
                  <a:cubicBezTo>
                    <a:pt x="3946" y="1"/>
                    <a:pt x="1" y="3946"/>
                    <a:pt x="1" y="8828"/>
                  </a:cubicBezTo>
                  <a:lnTo>
                    <a:pt x="8827" y="8828"/>
                  </a:lnTo>
                  <a:lnTo>
                    <a:pt x="88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1"/>
            <p:cNvSpPr/>
            <p:nvPr/>
          </p:nvSpPr>
          <p:spPr>
            <a:xfrm>
              <a:off x="2203700" y="823225"/>
              <a:ext cx="970200" cy="485400"/>
            </a:xfrm>
            <a:custGeom>
              <a:avLst/>
              <a:gdLst/>
              <a:ahLst/>
              <a:cxnLst/>
              <a:rect l="l" t="t" r="r" b="b"/>
              <a:pathLst>
                <a:path w="38808" h="19416" extrusionOk="0">
                  <a:moveTo>
                    <a:pt x="1" y="1"/>
                  </a:moveTo>
                  <a:cubicBezTo>
                    <a:pt x="1" y="10700"/>
                    <a:pt x="8672" y="19393"/>
                    <a:pt x="19393" y="19415"/>
                  </a:cubicBezTo>
                  <a:cubicBezTo>
                    <a:pt x="30115" y="19393"/>
                    <a:pt x="38808" y="10722"/>
                    <a:pt x="38808" y="1"/>
                  </a:cubicBezTo>
                  <a:lnTo>
                    <a:pt x="38251" y="1"/>
                  </a:lnTo>
                  <a:cubicBezTo>
                    <a:pt x="38251" y="10410"/>
                    <a:pt x="29825" y="18836"/>
                    <a:pt x="19415" y="18836"/>
                  </a:cubicBezTo>
                  <a:cubicBezTo>
                    <a:pt x="8984" y="18836"/>
                    <a:pt x="558"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1"/>
            <p:cNvSpPr/>
            <p:nvPr/>
          </p:nvSpPr>
          <p:spPr>
            <a:xfrm>
              <a:off x="2332425" y="823225"/>
              <a:ext cx="712750" cy="356125"/>
            </a:xfrm>
            <a:custGeom>
              <a:avLst/>
              <a:gdLst/>
              <a:ahLst/>
              <a:cxnLst/>
              <a:rect l="l" t="t" r="r" b="b"/>
              <a:pathLst>
                <a:path w="28510" h="14245" extrusionOk="0">
                  <a:moveTo>
                    <a:pt x="1" y="1"/>
                  </a:moveTo>
                  <a:cubicBezTo>
                    <a:pt x="1" y="7869"/>
                    <a:pt x="6376" y="14244"/>
                    <a:pt x="14244" y="14244"/>
                  </a:cubicBezTo>
                  <a:cubicBezTo>
                    <a:pt x="22113" y="14244"/>
                    <a:pt x="28488" y="7847"/>
                    <a:pt x="28510" y="1"/>
                  </a:cubicBezTo>
                  <a:lnTo>
                    <a:pt x="27953" y="1"/>
                  </a:lnTo>
                  <a:cubicBezTo>
                    <a:pt x="28042" y="7624"/>
                    <a:pt x="21890" y="13887"/>
                    <a:pt x="14244" y="13887"/>
                  </a:cubicBezTo>
                  <a:cubicBezTo>
                    <a:pt x="6599" y="13887"/>
                    <a:pt x="447" y="762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1"/>
            <p:cNvSpPr/>
            <p:nvPr/>
          </p:nvSpPr>
          <p:spPr>
            <a:xfrm>
              <a:off x="2461150" y="823225"/>
              <a:ext cx="455300" cy="227400"/>
            </a:xfrm>
            <a:custGeom>
              <a:avLst/>
              <a:gdLst/>
              <a:ahLst/>
              <a:cxnLst/>
              <a:rect l="l" t="t" r="r" b="b"/>
              <a:pathLst>
                <a:path w="18212" h="9096" extrusionOk="0">
                  <a:moveTo>
                    <a:pt x="1" y="1"/>
                  </a:moveTo>
                  <a:cubicBezTo>
                    <a:pt x="23" y="5016"/>
                    <a:pt x="4080" y="9073"/>
                    <a:pt x="9095" y="9095"/>
                  </a:cubicBezTo>
                  <a:cubicBezTo>
                    <a:pt x="14133" y="9073"/>
                    <a:pt x="18189" y="5016"/>
                    <a:pt x="18212" y="1"/>
                  </a:cubicBezTo>
                  <a:lnTo>
                    <a:pt x="17655" y="1"/>
                  </a:lnTo>
                  <a:cubicBezTo>
                    <a:pt x="17655" y="4704"/>
                    <a:pt x="13821" y="8538"/>
                    <a:pt x="9095" y="8538"/>
                  </a:cubicBezTo>
                  <a:cubicBezTo>
                    <a:pt x="4392" y="8538"/>
                    <a:pt x="558" y="470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1"/>
            <p:cNvSpPr/>
            <p:nvPr/>
          </p:nvSpPr>
          <p:spPr>
            <a:xfrm>
              <a:off x="2589875" y="823225"/>
              <a:ext cx="197300" cy="98100"/>
            </a:xfrm>
            <a:custGeom>
              <a:avLst/>
              <a:gdLst/>
              <a:ahLst/>
              <a:cxnLst/>
              <a:rect l="l" t="t" r="r" b="b"/>
              <a:pathLst>
                <a:path w="7892" h="3924" extrusionOk="0">
                  <a:moveTo>
                    <a:pt x="1" y="1"/>
                  </a:moveTo>
                  <a:cubicBezTo>
                    <a:pt x="23" y="2163"/>
                    <a:pt x="1784" y="3924"/>
                    <a:pt x="3946" y="3924"/>
                  </a:cubicBezTo>
                  <a:cubicBezTo>
                    <a:pt x="6131" y="3924"/>
                    <a:pt x="7891" y="2163"/>
                    <a:pt x="7891" y="1"/>
                  </a:cubicBezTo>
                  <a:lnTo>
                    <a:pt x="7334" y="1"/>
                  </a:lnTo>
                  <a:cubicBezTo>
                    <a:pt x="7334" y="1851"/>
                    <a:pt x="5818" y="3367"/>
                    <a:pt x="3946" y="3367"/>
                  </a:cubicBezTo>
                  <a:cubicBezTo>
                    <a:pt x="2074" y="3367"/>
                    <a:pt x="558" y="185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7" name="Google Shape;1267;p31"/>
          <p:cNvGrpSpPr/>
          <p:nvPr/>
        </p:nvGrpSpPr>
        <p:grpSpPr>
          <a:xfrm flipH="1">
            <a:off x="1556714" y="3430916"/>
            <a:ext cx="861838" cy="862691"/>
            <a:chOff x="1523300" y="823225"/>
            <a:chExt cx="580675" cy="581250"/>
          </a:xfrm>
        </p:grpSpPr>
        <p:sp>
          <p:nvSpPr>
            <p:cNvPr id="1268" name="Google Shape;1268;p31"/>
            <p:cNvSpPr/>
            <p:nvPr/>
          </p:nvSpPr>
          <p:spPr>
            <a:xfrm>
              <a:off x="1523300" y="824350"/>
              <a:ext cx="580675" cy="580125"/>
            </a:xfrm>
            <a:custGeom>
              <a:avLst/>
              <a:gdLst/>
              <a:ahLst/>
              <a:cxnLst/>
              <a:rect l="l" t="t" r="r" b="b"/>
              <a:pathLst>
                <a:path w="23227" h="23205" extrusionOk="0">
                  <a:moveTo>
                    <a:pt x="0" y="0"/>
                  </a:moveTo>
                  <a:lnTo>
                    <a:pt x="0" y="23204"/>
                  </a:lnTo>
                  <a:lnTo>
                    <a:pt x="23227" y="23204"/>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1"/>
            <p:cNvSpPr/>
            <p:nvPr/>
          </p:nvSpPr>
          <p:spPr>
            <a:xfrm>
              <a:off x="1523300" y="1113550"/>
              <a:ext cx="290350" cy="289800"/>
            </a:xfrm>
            <a:custGeom>
              <a:avLst/>
              <a:gdLst/>
              <a:ahLst/>
              <a:cxnLst/>
              <a:rect l="l" t="t" r="r" b="b"/>
              <a:pathLst>
                <a:path w="11614" h="11592" extrusionOk="0">
                  <a:moveTo>
                    <a:pt x="0" y="1"/>
                  </a:moveTo>
                  <a:cubicBezTo>
                    <a:pt x="0" y="6398"/>
                    <a:pt x="5194" y="11592"/>
                    <a:pt x="11614" y="11592"/>
                  </a:cubicBezTo>
                  <a:cubicBezTo>
                    <a:pt x="11591" y="5194"/>
                    <a:pt x="6398"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1"/>
            <p:cNvSpPr/>
            <p:nvPr/>
          </p:nvSpPr>
          <p:spPr>
            <a:xfrm>
              <a:off x="1813625" y="1113550"/>
              <a:ext cx="290350" cy="289800"/>
            </a:xfrm>
            <a:custGeom>
              <a:avLst/>
              <a:gdLst/>
              <a:ahLst/>
              <a:cxnLst/>
              <a:rect l="l" t="t" r="r" b="b"/>
              <a:pathLst>
                <a:path w="11614" h="11592" extrusionOk="0">
                  <a:moveTo>
                    <a:pt x="11614" y="1"/>
                  </a:moveTo>
                  <a:cubicBezTo>
                    <a:pt x="5194" y="1"/>
                    <a:pt x="1" y="5194"/>
                    <a:pt x="1" y="11592"/>
                  </a:cubicBezTo>
                  <a:cubicBezTo>
                    <a:pt x="6398" y="11592"/>
                    <a:pt x="11591" y="6398"/>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1"/>
            <p:cNvSpPr/>
            <p:nvPr/>
          </p:nvSpPr>
          <p:spPr>
            <a:xfrm>
              <a:off x="1523300" y="823225"/>
              <a:ext cx="290350" cy="290350"/>
            </a:xfrm>
            <a:custGeom>
              <a:avLst/>
              <a:gdLst/>
              <a:ahLst/>
              <a:cxnLst/>
              <a:rect l="l" t="t" r="r" b="b"/>
              <a:pathLst>
                <a:path w="11614" h="11614" extrusionOk="0">
                  <a:moveTo>
                    <a:pt x="0" y="1"/>
                  </a:moveTo>
                  <a:cubicBezTo>
                    <a:pt x="0" y="6398"/>
                    <a:pt x="5194" y="11614"/>
                    <a:pt x="11614" y="11614"/>
                  </a:cubicBezTo>
                  <a:cubicBezTo>
                    <a:pt x="11614" y="5194"/>
                    <a:pt x="642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1"/>
            <p:cNvSpPr/>
            <p:nvPr/>
          </p:nvSpPr>
          <p:spPr>
            <a:xfrm>
              <a:off x="1813625" y="823225"/>
              <a:ext cx="290350" cy="290350"/>
            </a:xfrm>
            <a:custGeom>
              <a:avLst/>
              <a:gdLst/>
              <a:ahLst/>
              <a:cxnLst/>
              <a:rect l="l" t="t" r="r" b="b"/>
              <a:pathLst>
                <a:path w="11614" h="11614" extrusionOk="0">
                  <a:moveTo>
                    <a:pt x="11614" y="1"/>
                  </a:moveTo>
                  <a:cubicBezTo>
                    <a:pt x="5194" y="1"/>
                    <a:pt x="1" y="5194"/>
                    <a:pt x="1" y="11614"/>
                  </a:cubicBezTo>
                  <a:cubicBezTo>
                    <a:pt x="6398" y="11614"/>
                    <a:pt x="11614" y="6398"/>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3" name="Google Shape;1273;p31"/>
          <p:cNvGrpSpPr/>
          <p:nvPr/>
        </p:nvGrpSpPr>
        <p:grpSpPr>
          <a:xfrm rot="10800000">
            <a:off x="693687" y="2568295"/>
            <a:ext cx="861838" cy="861875"/>
            <a:chOff x="1526650" y="1403325"/>
            <a:chExt cx="580675" cy="580700"/>
          </a:xfrm>
        </p:grpSpPr>
        <p:sp>
          <p:nvSpPr>
            <p:cNvPr id="1274" name="Google Shape;1274;p31"/>
            <p:cNvSpPr/>
            <p:nvPr/>
          </p:nvSpPr>
          <p:spPr>
            <a:xfrm>
              <a:off x="1526650" y="1403325"/>
              <a:ext cx="580675" cy="580700"/>
            </a:xfrm>
            <a:custGeom>
              <a:avLst/>
              <a:gdLst/>
              <a:ahLst/>
              <a:cxnLst/>
              <a:rect l="l" t="t" r="r" b="b"/>
              <a:pathLst>
                <a:path w="23227" h="23228" extrusionOk="0">
                  <a:moveTo>
                    <a:pt x="0" y="1"/>
                  </a:moveTo>
                  <a:lnTo>
                    <a:pt x="0"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1"/>
            <p:cNvSpPr/>
            <p:nvPr/>
          </p:nvSpPr>
          <p:spPr>
            <a:xfrm>
              <a:off x="1526650" y="1693650"/>
              <a:ext cx="580675" cy="290375"/>
            </a:xfrm>
            <a:custGeom>
              <a:avLst/>
              <a:gdLst/>
              <a:ahLst/>
              <a:cxnLst/>
              <a:rect l="l" t="t" r="r" b="b"/>
              <a:pathLst>
                <a:path w="23227" h="11615" extrusionOk="0">
                  <a:moveTo>
                    <a:pt x="11613" y="1"/>
                  </a:moveTo>
                  <a:lnTo>
                    <a:pt x="0" y="11614"/>
                  </a:lnTo>
                  <a:lnTo>
                    <a:pt x="23227" y="11614"/>
                  </a:lnTo>
                  <a:lnTo>
                    <a:pt x="116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1"/>
            <p:cNvSpPr/>
            <p:nvPr/>
          </p:nvSpPr>
          <p:spPr>
            <a:xfrm>
              <a:off x="1816975" y="1403325"/>
              <a:ext cx="290350" cy="580700"/>
            </a:xfrm>
            <a:custGeom>
              <a:avLst/>
              <a:gdLst/>
              <a:ahLst/>
              <a:cxnLst/>
              <a:rect l="l" t="t" r="r" b="b"/>
              <a:pathLst>
                <a:path w="11614" h="23228" extrusionOk="0">
                  <a:moveTo>
                    <a:pt x="0" y="1"/>
                  </a:moveTo>
                  <a:lnTo>
                    <a:pt x="0" y="11614"/>
                  </a:lnTo>
                  <a:lnTo>
                    <a:pt x="11614" y="23227"/>
                  </a:lnTo>
                  <a:lnTo>
                    <a:pt x="116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7" name="Google Shape;1277;p31"/>
          <p:cNvGrpSpPr/>
          <p:nvPr/>
        </p:nvGrpSpPr>
        <p:grpSpPr>
          <a:xfrm rot="10800000">
            <a:off x="-130852" y="1714909"/>
            <a:ext cx="861025" cy="861025"/>
            <a:chOff x="2105625" y="1984000"/>
            <a:chExt cx="580675" cy="580675"/>
          </a:xfrm>
        </p:grpSpPr>
        <p:sp>
          <p:nvSpPr>
            <p:cNvPr id="1278" name="Google Shape;1278;p31"/>
            <p:cNvSpPr/>
            <p:nvPr/>
          </p:nvSpPr>
          <p:spPr>
            <a:xfrm>
              <a:off x="2395950" y="2274325"/>
              <a:ext cx="290350" cy="290350"/>
            </a:xfrm>
            <a:custGeom>
              <a:avLst/>
              <a:gdLst/>
              <a:ahLst/>
              <a:cxnLst/>
              <a:rect l="l" t="t" r="r" b="b"/>
              <a:pathLst>
                <a:path w="11614" h="11614" extrusionOk="0">
                  <a:moveTo>
                    <a:pt x="1" y="0"/>
                  </a:moveTo>
                  <a:lnTo>
                    <a:pt x="1" y="11614"/>
                  </a:lnTo>
                  <a:lnTo>
                    <a:pt x="11614" y="11614"/>
                  </a:lnTo>
                  <a:lnTo>
                    <a:pt x="11614" y="0"/>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1"/>
            <p:cNvSpPr/>
            <p:nvPr/>
          </p:nvSpPr>
          <p:spPr>
            <a:xfrm>
              <a:off x="2395950" y="1984000"/>
              <a:ext cx="290350" cy="290350"/>
            </a:xfrm>
            <a:custGeom>
              <a:avLst/>
              <a:gdLst/>
              <a:ahLst/>
              <a:cxnLst/>
              <a:rect l="l" t="t" r="r" b="b"/>
              <a:pathLst>
                <a:path w="11614" h="11614" extrusionOk="0">
                  <a:moveTo>
                    <a:pt x="1" y="0"/>
                  </a:moveTo>
                  <a:lnTo>
                    <a:pt x="1" y="11613"/>
                  </a:lnTo>
                  <a:lnTo>
                    <a:pt x="11614" y="11613"/>
                  </a:lnTo>
                  <a:lnTo>
                    <a:pt x="11614" y="0"/>
                  </a:ln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1"/>
            <p:cNvSpPr/>
            <p:nvPr/>
          </p:nvSpPr>
          <p:spPr>
            <a:xfrm>
              <a:off x="2105625" y="1984000"/>
              <a:ext cx="290350" cy="290350"/>
            </a:xfrm>
            <a:custGeom>
              <a:avLst/>
              <a:gdLst/>
              <a:ahLst/>
              <a:cxnLst/>
              <a:rect l="l" t="t" r="r" b="b"/>
              <a:pathLst>
                <a:path w="11614" h="11614" extrusionOk="0">
                  <a:moveTo>
                    <a:pt x="1" y="0"/>
                  </a:moveTo>
                  <a:lnTo>
                    <a:pt x="1" y="11613"/>
                  </a:lnTo>
                  <a:lnTo>
                    <a:pt x="11614" y="11613"/>
                  </a:lnTo>
                  <a:lnTo>
                    <a:pt x="11614" y="0"/>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1"/>
            <p:cNvSpPr/>
            <p:nvPr/>
          </p:nvSpPr>
          <p:spPr>
            <a:xfrm>
              <a:off x="2105625" y="2274325"/>
              <a:ext cx="290350" cy="290350"/>
            </a:xfrm>
            <a:custGeom>
              <a:avLst/>
              <a:gdLst/>
              <a:ahLst/>
              <a:cxnLst/>
              <a:rect l="l" t="t" r="r" b="b"/>
              <a:pathLst>
                <a:path w="11614" h="11614" extrusionOk="0">
                  <a:moveTo>
                    <a:pt x="1" y="0"/>
                  </a:moveTo>
                  <a:lnTo>
                    <a:pt x="1" y="11614"/>
                  </a:lnTo>
                  <a:lnTo>
                    <a:pt x="11614" y="11614"/>
                  </a:lnTo>
                  <a:lnTo>
                    <a:pt x="11614" y="0"/>
                  </a:ln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2" name="Google Shape;1282;p31"/>
          <p:cNvGrpSpPr/>
          <p:nvPr/>
        </p:nvGrpSpPr>
        <p:grpSpPr>
          <a:xfrm flipH="1">
            <a:off x="2414301" y="4292588"/>
            <a:ext cx="861875" cy="869296"/>
            <a:chOff x="5595700" y="238675"/>
            <a:chExt cx="580700" cy="585700"/>
          </a:xfrm>
        </p:grpSpPr>
        <p:sp>
          <p:nvSpPr>
            <p:cNvPr id="1283" name="Google Shape;1283;p31"/>
            <p:cNvSpPr/>
            <p:nvPr/>
          </p:nvSpPr>
          <p:spPr>
            <a:xfrm>
              <a:off x="5595700" y="238675"/>
              <a:ext cx="580125" cy="585700"/>
            </a:xfrm>
            <a:custGeom>
              <a:avLst/>
              <a:gdLst/>
              <a:ahLst/>
              <a:cxnLst/>
              <a:rect l="l" t="t" r="r" b="b"/>
              <a:pathLst>
                <a:path w="23205" h="23428" extrusionOk="0">
                  <a:moveTo>
                    <a:pt x="1" y="0"/>
                  </a:moveTo>
                  <a:lnTo>
                    <a:pt x="1" y="23427"/>
                  </a:lnTo>
                  <a:lnTo>
                    <a:pt x="23205" y="23427"/>
                  </a:lnTo>
                  <a:lnTo>
                    <a:pt x="23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1"/>
            <p:cNvSpPr/>
            <p:nvPr/>
          </p:nvSpPr>
          <p:spPr>
            <a:xfrm>
              <a:off x="5595700" y="532350"/>
              <a:ext cx="290350" cy="290900"/>
            </a:xfrm>
            <a:custGeom>
              <a:avLst/>
              <a:gdLst/>
              <a:ahLst/>
              <a:cxnLst/>
              <a:rect l="l" t="t" r="r" b="b"/>
              <a:pathLst>
                <a:path w="11614" h="11636" extrusionOk="0">
                  <a:moveTo>
                    <a:pt x="1" y="0"/>
                  </a:moveTo>
                  <a:cubicBezTo>
                    <a:pt x="1" y="6420"/>
                    <a:pt x="5194" y="11613"/>
                    <a:pt x="11614" y="11636"/>
                  </a:cubicBezTo>
                  <a:cubicBezTo>
                    <a:pt x="11614" y="5216"/>
                    <a:pt x="6420" y="23"/>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1"/>
            <p:cNvSpPr/>
            <p:nvPr/>
          </p:nvSpPr>
          <p:spPr>
            <a:xfrm>
              <a:off x="5886025" y="532350"/>
              <a:ext cx="290375" cy="290900"/>
            </a:xfrm>
            <a:custGeom>
              <a:avLst/>
              <a:gdLst/>
              <a:ahLst/>
              <a:cxnLst/>
              <a:rect l="l" t="t" r="r" b="b"/>
              <a:pathLst>
                <a:path w="11615" h="11636" extrusionOk="0">
                  <a:moveTo>
                    <a:pt x="11614" y="0"/>
                  </a:moveTo>
                  <a:cubicBezTo>
                    <a:pt x="5194" y="0"/>
                    <a:pt x="1" y="5216"/>
                    <a:pt x="1" y="11636"/>
                  </a:cubicBezTo>
                  <a:cubicBezTo>
                    <a:pt x="6398" y="11636"/>
                    <a:pt x="11614"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1"/>
            <p:cNvSpPr/>
            <p:nvPr/>
          </p:nvSpPr>
          <p:spPr>
            <a:xfrm>
              <a:off x="5595700" y="242575"/>
              <a:ext cx="290350" cy="290350"/>
            </a:xfrm>
            <a:custGeom>
              <a:avLst/>
              <a:gdLst/>
              <a:ahLst/>
              <a:cxnLst/>
              <a:rect l="l" t="t" r="r" b="b"/>
              <a:pathLst>
                <a:path w="11614" h="11614" extrusionOk="0">
                  <a:moveTo>
                    <a:pt x="1" y="0"/>
                  </a:moveTo>
                  <a:cubicBezTo>
                    <a:pt x="23" y="6420"/>
                    <a:pt x="5217" y="11614"/>
                    <a:pt x="11614" y="11614"/>
                  </a:cubicBezTo>
                  <a:cubicBezTo>
                    <a:pt x="11614" y="5194"/>
                    <a:pt x="6420"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1"/>
            <p:cNvSpPr/>
            <p:nvPr/>
          </p:nvSpPr>
          <p:spPr>
            <a:xfrm>
              <a:off x="5886025" y="242575"/>
              <a:ext cx="290375" cy="290350"/>
            </a:xfrm>
            <a:custGeom>
              <a:avLst/>
              <a:gdLst/>
              <a:ahLst/>
              <a:cxnLst/>
              <a:rect l="l" t="t" r="r" b="b"/>
              <a:pathLst>
                <a:path w="11615" h="11614" extrusionOk="0">
                  <a:moveTo>
                    <a:pt x="11614" y="0"/>
                  </a:moveTo>
                  <a:cubicBezTo>
                    <a:pt x="5194" y="0"/>
                    <a:pt x="1" y="5194"/>
                    <a:pt x="1" y="11614"/>
                  </a:cubicBezTo>
                  <a:cubicBezTo>
                    <a:pt x="6398" y="11614"/>
                    <a:pt x="11592"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8" name="Google Shape;1288;p31"/>
          <p:cNvGrpSpPr/>
          <p:nvPr/>
        </p:nvGrpSpPr>
        <p:grpSpPr>
          <a:xfrm flipH="1">
            <a:off x="1550748" y="4293008"/>
            <a:ext cx="867626" cy="868443"/>
            <a:chOff x="1523300" y="238125"/>
            <a:chExt cx="584575" cy="585125"/>
          </a:xfrm>
        </p:grpSpPr>
        <p:sp>
          <p:nvSpPr>
            <p:cNvPr id="1289" name="Google Shape;1289;p31"/>
            <p:cNvSpPr/>
            <p:nvPr/>
          </p:nvSpPr>
          <p:spPr>
            <a:xfrm>
              <a:off x="1523300" y="238675"/>
              <a:ext cx="584575" cy="584575"/>
            </a:xfrm>
            <a:custGeom>
              <a:avLst/>
              <a:gdLst/>
              <a:ahLst/>
              <a:cxnLst/>
              <a:rect l="l" t="t" r="r" b="b"/>
              <a:pathLst>
                <a:path w="23383" h="23383" extrusionOk="0">
                  <a:moveTo>
                    <a:pt x="0" y="0"/>
                  </a:moveTo>
                  <a:lnTo>
                    <a:pt x="0" y="23383"/>
                  </a:lnTo>
                  <a:lnTo>
                    <a:pt x="23383" y="23383"/>
                  </a:lnTo>
                  <a:lnTo>
                    <a:pt x="23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1"/>
            <p:cNvSpPr/>
            <p:nvPr/>
          </p:nvSpPr>
          <p:spPr>
            <a:xfrm>
              <a:off x="1702725" y="545150"/>
              <a:ext cx="225725" cy="225725"/>
            </a:xfrm>
            <a:custGeom>
              <a:avLst/>
              <a:gdLst/>
              <a:ahLst/>
              <a:cxnLst/>
              <a:rect l="l" t="t" r="r" b="b"/>
              <a:pathLst>
                <a:path w="9029" h="9029" extrusionOk="0">
                  <a:moveTo>
                    <a:pt x="4526" y="1"/>
                  </a:moveTo>
                  <a:cubicBezTo>
                    <a:pt x="2029" y="1"/>
                    <a:pt x="1" y="2029"/>
                    <a:pt x="1" y="4526"/>
                  </a:cubicBezTo>
                  <a:cubicBezTo>
                    <a:pt x="1" y="7022"/>
                    <a:pt x="2029" y="9028"/>
                    <a:pt x="4526" y="9028"/>
                  </a:cubicBezTo>
                  <a:cubicBezTo>
                    <a:pt x="7000" y="9028"/>
                    <a:pt x="9028" y="7022"/>
                    <a:pt x="9028" y="4526"/>
                  </a:cubicBezTo>
                  <a:cubicBezTo>
                    <a:pt x="9028" y="2029"/>
                    <a:pt x="7000" y="1"/>
                    <a:pt x="4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1"/>
            <p:cNvSpPr/>
            <p:nvPr/>
          </p:nvSpPr>
          <p:spPr>
            <a:xfrm>
              <a:off x="1618600" y="238125"/>
              <a:ext cx="398450" cy="198950"/>
            </a:xfrm>
            <a:custGeom>
              <a:avLst/>
              <a:gdLst/>
              <a:ahLst/>
              <a:cxnLst/>
              <a:rect l="l" t="t" r="r" b="b"/>
              <a:pathLst>
                <a:path w="15938" h="7958" extrusionOk="0">
                  <a:moveTo>
                    <a:pt x="0" y="0"/>
                  </a:moveTo>
                  <a:lnTo>
                    <a:pt x="7958" y="7958"/>
                  </a:lnTo>
                  <a:lnTo>
                    <a:pt x="15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3">
  <p:cSld name="CUSTOM_19">
    <p:spTree>
      <p:nvGrpSpPr>
        <p:cNvPr id="1" name="Shape 1292"/>
        <p:cNvGrpSpPr/>
        <p:nvPr/>
      </p:nvGrpSpPr>
      <p:grpSpPr>
        <a:xfrm>
          <a:off x="0" y="0"/>
          <a:ext cx="0" cy="0"/>
          <a:chOff x="0" y="0"/>
          <a:chExt cx="0" cy="0"/>
        </a:xfrm>
      </p:grpSpPr>
      <p:grpSp>
        <p:nvGrpSpPr>
          <p:cNvPr id="1293" name="Google Shape;1293;p32"/>
          <p:cNvGrpSpPr/>
          <p:nvPr/>
        </p:nvGrpSpPr>
        <p:grpSpPr>
          <a:xfrm flipH="1">
            <a:off x="8308492" y="3434077"/>
            <a:ext cx="861875" cy="870112"/>
            <a:chOff x="4432150" y="2564100"/>
            <a:chExt cx="580700" cy="586250"/>
          </a:xfrm>
        </p:grpSpPr>
        <p:sp>
          <p:nvSpPr>
            <p:cNvPr id="1294" name="Google Shape;1294;p32"/>
            <p:cNvSpPr/>
            <p:nvPr/>
          </p:nvSpPr>
          <p:spPr>
            <a:xfrm>
              <a:off x="4432150" y="2564100"/>
              <a:ext cx="580700" cy="586250"/>
            </a:xfrm>
            <a:custGeom>
              <a:avLst/>
              <a:gdLst/>
              <a:ahLst/>
              <a:cxnLst/>
              <a:rect l="l" t="t" r="r" b="b"/>
              <a:pathLst>
                <a:path w="23228" h="23450" extrusionOk="0">
                  <a:moveTo>
                    <a:pt x="1" y="0"/>
                  </a:moveTo>
                  <a:lnTo>
                    <a:pt x="1" y="23449"/>
                  </a:lnTo>
                  <a:lnTo>
                    <a:pt x="23227" y="23449"/>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2"/>
            <p:cNvSpPr/>
            <p:nvPr/>
          </p:nvSpPr>
          <p:spPr>
            <a:xfrm>
              <a:off x="4432725" y="2858325"/>
              <a:ext cx="290350" cy="290350"/>
            </a:xfrm>
            <a:custGeom>
              <a:avLst/>
              <a:gdLst/>
              <a:ahLst/>
              <a:cxnLst/>
              <a:rect l="l" t="t" r="r" b="b"/>
              <a:pathLst>
                <a:path w="11614" h="11614" extrusionOk="0">
                  <a:moveTo>
                    <a:pt x="0" y="0"/>
                  </a:moveTo>
                  <a:cubicBezTo>
                    <a:pt x="0" y="6420"/>
                    <a:pt x="5194" y="11614"/>
                    <a:pt x="11613" y="11614"/>
                  </a:cubicBezTo>
                  <a:cubicBezTo>
                    <a:pt x="11613" y="5216"/>
                    <a:pt x="6397" y="2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2"/>
            <p:cNvSpPr/>
            <p:nvPr/>
          </p:nvSpPr>
          <p:spPr>
            <a:xfrm>
              <a:off x="4722500" y="2858325"/>
              <a:ext cx="290350" cy="290350"/>
            </a:xfrm>
            <a:custGeom>
              <a:avLst/>
              <a:gdLst/>
              <a:ahLst/>
              <a:cxnLst/>
              <a:rect l="l" t="t" r="r" b="b"/>
              <a:pathLst>
                <a:path w="11614" h="11614" extrusionOk="0">
                  <a:moveTo>
                    <a:pt x="11613" y="0"/>
                  </a:moveTo>
                  <a:cubicBezTo>
                    <a:pt x="5194" y="0"/>
                    <a:pt x="0" y="5216"/>
                    <a:pt x="0" y="11614"/>
                  </a:cubicBezTo>
                  <a:cubicBezTo>
                    <a:pt x="6420" y="11614"/>
                    <a:pt x="11613" y="6420"/>
                    <a:pt x="11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2"/>
            <p:cNvSpPr/>
            <p:nvPr/>
          </p:nvSpPr>
          <p:spPr>
            <a:xfrm>
              <a:off x="4432725" y="2568550"/>
              <a:ext cx="290350" cy="290350"/>
            </a:xfrm>
            <a:custGeom>
              <a:avLst/>
              <a:gdLst/>
              <a:ahLst/>
              <a:cxnLst/>
              <a:rect l="l" t="t" r="r" b="b"/>
              <a:pathLst>
                <a:path w="11614" h="11614" extrusionOk="0">
                  <a:moveTo>
                    <a:pt x="0" y="1"/>
                  </a:moveTo>
                  <a:cubicBezTo>
                    <a:pt x="0" y="6398"/>
                    <a:pt x="5194" y="11591"/>
                    <a:pt x="11613" y="11614"/>
                  </a:cubicBezTo>
                  <a:cubicBezTo>
                    <a:pt x="11613" y="5194"/>
                    <a:pt x="6397"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2"/>
            <p:cNvSpPr/>
            <p:nvPr/>
          </p:nvSpPr>
          <p:spPr>
            <a:xfrm>
              <a:off x="4722500" y="2568550"/>
              <a:ext cx="290350" cy="290350"/>
            </a:xfrm>
            <a:custGeom>
              <a:avLst/>
              <a:gdLst/>
              <a:ahLst/>
              <a:cxnLst/>
              <a:rect l="l" t="t" r="r" b="b"/>
              <a:pathLst>
                <a:path w="11614" h="11614" extrusionOk="0">
                  <a:moveTo>
                    <a:pt x="11613" y="1"/>
                  </a:moveTo>
                  <a:cubicBezTo>
                    <a:pt x="5194" y="1"/>
                    <a:pt x="0" y="5194"/>
                    <a:pt x="0" y="11614"/>
                  </a:cubicBezTo>
                  <a:cubicBezTo>
                    <a:pt x="6420" y="11614"/>
                    <a:pt x="11613" y="6398"/>
                    <a:pt x="11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32"/>
          <p:cNvGrpSpPr/>
          <p:nvPr/>
        </p:nvGrpSpPr>
        <p:grpSpPr>
          <a:xfrm flipH="1">
            <a:off x="7447435" y="4297626"/>
            <a:ext cx="861875" cy="863508"/>
            <a:chOff x="2686275" y="3148650"/>
            <a:chExt cx="580700" cy="581800"/>
          </a:xfrm>
        </p:grpSpPr>
        <p:sp>
          <p:nvSpPr>
            <p:cNvPr id="1300" name="Google Shape;1300;p32"/>
            <p:cNvSpPr/>
            <p:nvPr/>
          </p:nvSpPr>
          <p:spPr>
            <a:xfrm>
              <a:off x="2686850" y="3150325"/>
              <a:ext cx="580125" cy="580125"/>
            </a:xfrm>
            <a:custGeom>
              <a:avLst/>
              <a:gdLst/>
              <a:ahLst/>
              <a:cxnLst/>
              <a:rect l="l" t="t" r="r" b="b"/>
              <a:pathLst>
                <a:path w="23205" h="23205" extrusionOk="0">
                  <a:moveTo>
                    <a:pt x="0" y="0"/>
                  </a:moveTo>
                  <a:lnTo>
                    <a:pt x="0" y="23205"/>
                  </a:lnTo>
                  <a:lnTo>
                    <a:pt x="23204" y="23205"/>
                  </a:lnTo>
                  <a:lnTo>
                    <a:pt x="23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2"/>
            <p:cNvSpPr/>
            <p:nvPr/>
          </p:nvSpPr>
          <p:spPr>
            <a:xfrm>
              <a:off x="2686275" y="3438975"/>
              <a:ext cx="290375" cy="290350"/>
            </a:xfrm>
            <a:custGeom>
              <a:avLst/>
              <a:gdLst/>
              <a:ahLst/>
              <a:cxnLst/>
              <a:rect l="l" t="t" r="r" b="b"/>
              <a:pathLst>
                <a:path w="11615" h="11614" extrusionOk="0">
                  <a:moveTo>
                    <a:pt x="1" y="1"/>
                  </a:moveTo>
                  <a:cubicBezTo>
                    <a:pt x="1" y="6420"/>
                    <a:pt x="5217" y="11614"/>
                    <a:pt x="11614" y="11614"/>
                  </a:cubicBezTo>
                  <a:cubicBezTo>
                    <a:pt x="11614" y="5194"/>
                    <a:pt x="642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2"/>
            <p:cNvSpPr/>
            <p:nvPr/>
          </p:nvSpPr>
          <p:spPr>
            <a:xfrm>
              <a:off x="2976625" y="3438975"/>
              <a:ext cx="290350" cy="290350"/>
            </a:xfrm>
            <a:custGeom>
              <a:avLst/>
              <a:gdLst/>
              <a:ahLst/>
              <a:cxnLst/>
              <a:rect l="l" t="t" r="r" b="b"/>
              <a:pathLst>
                <a:path w="11614" h="11614" extrusionOk="0">
                  <a:moveTo>
                    <a:pt x="11613" y="1"/>
                  </a:moveTo>
                  <a:cubicBezTo>
                    <a:pt x="5216" y="1"/>
                    <a:pt x="0" y="5194"/>
                    <a:pt x="0" y="11614"/>
                  </a:cubicBezTo>
                  <a:cubicBezTo>
                    <a:pt x="6420" y="11614"/>
                    <a:pt x="11613" y="6420"/>
                    <a:pt x="116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2"/>
            <p:cNvSpPr/>
            <p:nvPr/>
          </p:nvSpPr>
          <p:spPr>
            <a:xfrm>
              <a:off x="2686275" y="3148650"/>
              <a:ext cx="290375" cy="290350"/>
            </a:xfrm>
            <a:custGeom>
              <a:avLst/>
              <a:gdLst/>
              <a:ahLst/>
              <a:cxnLst/>
              <a:rect l="l" t="t" r="r" b="b"/>
              <a:pathLst>
                <a:path w="11615" h="11614" extrusionOk="0">
                  <a:moveTo>
                    <a:pt x="1" y="1"/>
                  </a:moveTo>
                  <a:cubicBezTo>
                    <a:pt x="1" y="6420"/>
                    <a:pt x="5217" y="11614"/>
                    <a:pt x="11614" y="11614"/>
                  </a:cubicBezTo>
                  <a:cubicBezTo>
                    <a:pt x="11614" y="5217"/>
                    <a:pt x="642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2"/>
            <p:cNvSpPr/>
            <p:nvPr/>
          </p:nvSpPr>
          <p:spPr>
            <a:xfrm>
              <a:off x="2976625" y="3148650"/>
              <a:ext cx="290350" cy="290350"/>
            </a:xfrm>
            <a:custGeom>
              <a:avLst/>
              <a:gdLst/>
              <a:ahLst/>
              <a:cxnLst/>
              <a:rect l="l" t="t" r="r" b="b"/>
              <a:pathLst>
                <a:path w="11614" h="11614" extrusionOk="0">
                  <a:moveTo>
                    <a:pt x="11613" y="1"/>
                  </a:moveTo>
                  <a:cubicBezTo>
                    <a:pt x="5216" y="1"/>
                    <a:pt x="0" y="5217"/>
                    <a:pt x="0" y="11614"/>
                  </a:cubicBezTo>
                  <a:cubicBezTo>
                    <a:pt x="6420" y="11614"/>
                    <a:pt x="11613" y="6420"/>
                    <a:pt x="116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32"/>
          <p:cNvGrpSpPr/>
          <p:nvPr/>
        </p:nvGrpSpPr>
        <p:grpSpPr>
          <a:xfrm flipH="1">
            <a:off x="8305391" y="1712599"/>
            <a:ext cx="861838" cy="861875"/>
            <a:chOff x="1526650" y="1403325"/>
            <a:chExt cx="580675" cy="580700"/>
          </a:xfrm>
        </p:grpSpPr>
        <p:sp>
          <p:nvSpPr>
            <p:cNvPr id="1306" name="Google Shape;1306;p32"/>
            <p:cNvSpPr/>
            <p:nvPr/>
          </p:nvSpPr>
          <p:spPr>
            <a:xfrm>
              <a:off x="1526650" y="1403325"/>
              <a:ext cx="580675" cy="580700"/>
            </a:xfrm>
            <a:custGeom>
              <a:avLst/>
              <a:gdLst/>
              <a:ahLst/>
              <a:cxnLst/>
              <a:rect l="l" t="t" r="r" b="b"/>
              <a:pathLst>
                <a:path w="23227" h="23228" extrusionOk="0">
                  <a:moveTo>
                    <a:pt x="0" y="1"/>
                  </a:moveTo>
                  <a:lnTo>
                    <a:pt x="0"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2"/>
            <p:cNvSpPr/>
            <p:nvPr/>
          </p:nvSpPr>
          <p:spPr>
            <a:xfrm>
              <a:off x="1526650" y="1693650"/>
              <a:ext cx="580675" cy="290375"/>
            </a:xfrm>
            <a:custGeom>
              <a:avLst/>
              <a:gdLst/>
              <a:ahLst/>
              <a:cxnLst/>
              <a:rect l="l" t="t" r="r" b="b"/>
              <a:pathLst>
                <a:path w="23227" h="11615" extrusionOk="0">
                  <a:moveTo>
                    <a:pt x="11613" y="1"/>
                  </a:moveTo>
                  <a:lnTo>
                    <a:pt x="0" y="11614"/>
                  </a:lnTo>
                  <a:lnTo>
                    <a:pt x="23227" y="11614"/>
                  </a:lnTo>
                  <a:lnTo>
                    <a:pt x="116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2"/>
            <p:cNvSpPr/>
            <p:nvPr/>
          </p:nvSpPr>
          <p:spPr>
            <a:xfrm>
              <a:off x="1816975" y="1403325"/>
              <a:ext cx="290350" cy="580700"/>
            </a:xfrm>
            <a:custGeom>
              <a:avLst/>
              <a:gdLst/>
              <a:ahLst/>
              <a:cxnLst/>
              <a:rect l="l" t="t" r="r" b="b"/>
              <a:pathLst>
                <a:path w="11614" h="23228" extrusionOk="0">
                  <a:moveTo>
                    <a:pt x="0" y="1"/>
                  </a:moveTo>
                  <a:lnTo>
                    <a:pt x="0" y="11614"/>
                  </a:lnTo>
                  <a:lnTo>
                    <a:pt x="11614" y="23227"/>
                  </a:lnTo>
                  <a:lnTo>
                    <a:pt x="116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9" name="Google Shape;1309;p32"/>
          <p:cNvGrpSpPr/>
          <p:nvPr/>
        </p:nvGrpSpPr>
        <p:grpSpPr>
          <a:xfrm flipH="1">
            <a:off x="8309273" y="4298442"/>
            <a:ext cx="861022" cy="861875"/>
            <a:chOff x="2106175" y="3149200"/>
            <a:chExt cx="580125" cy="580700"/>
          </a:xfrm>
        </p:grpSpPr>
        <p:sp>
          <p:nvSpPr>
            <p:cNvPr id="1310" name="Google Shape;1310;p32"/>
            <p:cNvSpPr/>
            <p:nvPr/>
          </p:nvSpPr>
          <p:spPr>
            <a:xfrm>
              <a:off x="2106175" y="3149200"/>
              <a:ext cx="580125" cy="580700"/>
            </a:xfrm>
            <a:custGeom>
              <a:avLst/>
              <a:gdLst/>
              <a:ahLst/>
              <a:cxnLst/>
              <a:rect l="l" t="t" r="r" b="b"/>
              <a:pathLst>
                <a:path w="23205" h="23228" extrusionOk="0">
                  <a:moveTo>
                    <a:pt x="1" y="1"/>
                  </a:moveTo>
                  <a:lnTo>
                    <a:pt x="1" y="23227"/>
                  </a:lnTo>
                  <a:lnTo>
                    <a:pt x="23205" y="23227"/>
                  </a:lnTo>
                  <a:lnTo>
                    <a:pt x="23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2"/>
            <p:cNvSpPr/>
            <p:nvPr/>
          </p:nvSpPr>
          <p:spPr>
            <a:xfrm>
              <a:off x="2106175" y="3149775"/>
              <a:ext cx="580125" cy="580125"/>
            </a:xfrm>
            <a:custGeom>
              <a:avLst/>
              <a:gdLst/>
              <a:ahLst/>
              <a:cxnLst/>
              <a:rect l="l" t="t" r="r" b="b"/>
              <a:pathLst>
                <a:path w="23205" h="23205" extrusionOk="0">
                  <a:moveTo>
                    <a:pt x="1" y="0"/>
                  </a:moveTo>
                  <a:lnTo>
                    <a:pt x="1" y="23204"/>
                  </a:lnTo>
                  <a:lnTo>
                    <a:pt x="23205" y="23204"/>
                  </a:lnTo>
                  <a:cubicBezTo>
                    <a:pt x="23205" y="10387"/>
                    <a:pt x="12818"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2"/>
            <p:cNvSpPr/>
            <p:nvPr/>
          </p:nvSpPr>
          <p:spPr>
            <a:xfrm>
              <a:off x="2106175" y="3509200"/>
              <a:ext cx="220700" cy="220700"/>
            </a:xfrm>
            <a:custGeom>
              <a:avLst/>
              <a:gdLst/>
              <a:ahLst/>
              <a:cxnLst/>
              <a:rect l="l" t="t" r="r" b="b"/>
              <a:pathLst>
                <a:path w="8828" h="8828" extrusionOk="0">
                  <a:moveTo>
                    <a:pt x="1" y="0"/>
                  </a:moveTo>
                  <a:lnTo>
                    <a:pt x="1" y="8827"/>
                  </a:lnTo>
                  <a:lnTo>
                    <a:pt x="8828" y="8827"/>
                  </a:lnTo>
                  <a:cubicBezTo>
                    <a:pt x="8828" y="3946"/>
                    <a:pt x="4882"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3" name="Google Shape;1313;p32"/>
          <p:cNvGrpSpPr/>
          <p:nvPr/>
        </p:nvGrpSpPr>
        <p:grpSpPr>
          <a:xfrm>
            <a:off x="8302941" y="-12764"/>
            <a:ext cx="856753" cy="856753"/>
            <a:chOff x="5013375" y="2564100"/>
            <a:chExt cx="584575" cy="584575"/>
          </a:xfrm>
        </p:grpSpPr>
        <p:sp>
          <p:nvSpPr>
            <p:cNvPr id="1314" name="Google Shape;1314;p32"/>
            <p:cNvSpPr/>
            <p:nvPr/>
          </p:nvSpPr>
          <p:spPr>
            <a:xfrm>
              <a:off x="5013375" y="2564100"/>
              <a:ext cx="584575" cy="584575"/>
            </a:xfrm>
            <a:custGeom>
              <a:avLst/>
              <a:gdLst/>
              <a:ahLst/>
              <a:cxnLst/>
              <a:rect l="l" t="t" r="r" b="b"/>
              <a:pathLst>
                <a:path w="23383" h="23383" extrusionOk="0">
                  <a:moveTo>
                    <a:pt x="1" y="0"/>
                  </a:moveTo>
                  <a:lnTo>
                    <a:pt x="1" y="23383"/>
                  </a:lnTo>
                  <a:lnTo>
                    <a:pt x="23383" y="23383"/>
                  </a:lnTo>
                  <a:lnTo>
                    <a:pt x="23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2"/>
            <p:cNvSpPr/>
            <p:nvPr/>
          </p:nvSpPr>
          <p:spPr>
            <a:xfrm>
              <a:off x="5192800" y="2871150"/>
              <a:ext cx="225175" cy="225700"/>
            </a:xfrm>
            <a:custGeom>
              <a:avLst/>
              <a:gdLst/>
              <a:ahLst/>
              <a:cxnLst/>
              <a:rect l="l" t="t" r="r" b="b"/>
              <a:pathLst>
                <a:path w="9007" h="9028" extrusionOk="0">
                  <a:moveTo>
                    <a:pt x="4504" y="0"/>
                  </a:moveTo>
                  <a:cubicBezTo>
                    <a:pt x="2007" y="0"/>
                    <a:pt x="1" y="2029"/>
                    <a:pt x="1" y="4525"/>
                  </a:cubicBezTo>
                  <a:cubicBezTo>
                    <a:pt x="1" y="6999"/>
                    <a:pt x="2007" y="9028"/>
                    <a:pt x="4504" y="9028"/>
                  </a:cubicBezTo>
                  <a:cubicBezTo>
                    <a:pt x="7000" y="9028"/>
                    <a:pt x="9006" y="6999"/>
                    <a:pt x="9006" y="4525"/>
                  </a:cubicBezTo>
                  <a:cubicBezTo>
                    <a:pt x="9006" y="2029"/>
                    <a:pt x="7000" y="0"/>
                    <a:pt x="45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2"/>
            <p:cNvSpPr/>
            <p:nvPr/>
          </p:nvSpPr>
          <p:spPr>
            <a:xfrm>
              <a:off x="5108100" y="2564100"/>
              <a:ext cx="398475" cy="198950"/>
            </a:xfrm>
            <a:custGeom>
              <a:avLst/>
              <a:gdLst/>
              <a:ahLst/>
              <a:cxnLst/>
              <a:rect l="l" t="t" r="r" b="b"/>
              <a:pathLst>
                <a:path w="15939" h="7958" extrusionOk="0">
                  <a:moveTo>
                    <a:pt x="1" y="0"/>
                  </a:moveTo>
                  <a:lnTo>
                    <a:pt x="7981" y="7958"/>
                  </a:lnTo>
                  <a:lnTo>
                    <a:pt x="15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7" name="Google Shape;1317;p32"/>
          <p:cNvGrpSpPr/>
          <p:nvPr/>
        </p:nvGrpSpPr>
        <p:grpSpPr>
          <a:xfrm>
            <a:off x="7442958" y="-13989"/>
            <a:ext cx="859552" cy="859208"/>
            <a:chOff x="4432150" y="2564100"/>
            <a:chExt cx="580700" cy="586250"/>
          </a:xfrm>
        </p:grpSpPr>
        <p:sp>
          <p:nvSpPr>
            <p:cNvPr id="1318" name="Google Shape;1318;p32"/>
            <p:cNvSpPr/>
            <p:nvPr/>
          </p:nvSpPr>
          <p:spPr>
            <a:xfrm>
              <a:off x="4432150" y="2564100"/>
              <a:ext cx="580700" cy="586250"/>
            </a:xfrm>
            <a:custGeom>
              <a:avLst/>
              <a:gdLst/>
              <a:ahLst/>
              <a:cxnLst/>
              <a:rect l="l" t="t" r="r" b="b"/>
              <a:pathLst>
                <a:path w="23228" h="23450" extrusionOk="0">
                  <a:moveTo>
                    <a:pt x="1" y="0"/>
                  </a:moveTo>
                  <a:lnTo>
                    <a:pt x="1" y="23449"/>
                  </a:lnTo>
                  <a:lnTo>
                    <a:pt x="23227" y="23449"/>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2"/>
            <p:cNvSpPr/>
            <p:nvPr/>
          </p:nvSpPr>
          <p:spPr>
            <a:xfrm>
              <a:off x="4432725" y="2858325"/>
              <a:ext cx="290350" cy="290350"/>
            </a:xfrm>
            <a:custGeom>
              <a:avLst/>
              <a:gdLst/>
              <a:ahLst/>
              <a:cxnLst/>
              <a:rect l="l" t="t" r="r" b="b"/>
              <a:pathLst>
                <a:path w="11614" h="11614" extrusionOk="0">
                  <a:moveTo>
                    <a:pt x="0" y="0"/>
                  </a:moveTo>
                  <a:cubicBezTo>
                    <a:pt x="0" y="6420"/>
                    <a:pt x="5194" y="11614"/>
                    <a:pt x="11613" y="11614"/>
                  </a:cubicBezTo>
                  <a:cubicBezTo>
                    <a:pt x="11613" y="5216"/>
                    <a:pt x="6397" y="2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2"/>
            <p:cNvSpPr/>
            <p:nvPr/>
          </p:nvSpPr>
          <p:spPr>
            <a:xfrm>
              <a:off x="4722500" y="2858325"/>
              <a:ext cx="290350" cy="290350"/>
            </a:xfrm>
            <a:custGeom>
              <a:avLst/>
              <a:gdLst/>
              <a:ahLst/>
              <a:cxnLst/>
              <a:rect l="l" t="t" r="r" b="b"/>
              <a:pathLst>
                <a:path w="11614" h="11614" extrusionOk="0">
                  <a:moveTo>
                    <a:pt x="11613" y="0"/>
                  </a:moveTo>
                  <a:cubicBezTo>
                    <a:pt x="5194" y="0"/>
                    <a:pt x="0" y="5216"/>
                    <a:pt x="0" y="11614"/>
                  </a:cubicBezTo>
                  <a:cubicBezTo>
                    <a:pt x="6420" y="11614"/>
                    <a:pt x="11613" y="6420"/>
                    <a:pt x="11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2"/>
            <p:cNvSpPr/>
            <p:nvPr/>
          </p:nvSpPr>
          <p:spPr>
            <a:xfrm>
              <a:off x="4432725" y="2568550"/>
              <a:ext cx="290350" cy="290350"/>
            </a:xfrm>
            <a:custGeom>
              <a:avLst/>
              <a:gdLst/>
              <a:ahLst/>
              <a:cxnLst/>
              <a:rect l="l" t="t" r="r" b="b"/>
              <a:pathLst>
                <a:path w="11614" h="11614" extrusionOk="0">
                  <a:moveTo>
                    <a:pt x="0" y="1"/>
                  </a:moveTo>
                  <a:cubicBezTo>
                    <a:pt x="0" y="6398"/>
                    <a:pt x="5194" y="11591"/>
                    <a:pt x="11613" y="11614"/>
                  </a:cubicBezTo>
                  <a:cubicBezTo>
                    <a:pt x="11613" y="5194"/>
                    <a:pt x="6397"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2"/>
            <p:cNvSpPr/>
            <p:nvPr/>
          </p:nvSpPr>
          <p:spPr>
            <a:xfrm>
              <a:off x="4722500" y="2568550"/>
              <a:ext cx="290350" cy="290350"/>
            </a:xfrm>
            <a:custGeom>
              <a:avLst/>
              <a:gdLst/>
              <a:ahLst/>
              <a:cxnLst/>
              <a:rect l="l" t="t" r="r" b="b"/>
              <a:pathLst>
                <a:path w="11614" h="11614" extrusionOk="0">
                  <a:moveTo>
                    <a:pt x="11613" y="1"/>
                  </a:moveTo>
                  <a:cubicBezTo>
                    <a:pt x="5194" y="1"/>
                    <a:pt x="0" y="5194"/>
                    <a:pt x="0" y="11614"/>
                  </a:cubicBezTo>
                  <a:cubicBezTo>
                    <a:pt x="6420" y="11614"/>
                    <a:pt x="11613" y="6398"/>
                    <a:pt x="11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5"/>
        <p:cNvGrpSpPr/>
        <p:nvPr/>
      </p:nvGrpSpPr>
      <p:grpSpPr>
        <a:xfrm>
          <a:off x="0" y="0"/>
          <a:ext cx="0" cy="0"/>
          <a:chOff x="0" y="0"/>
          <a:chExt cx="0" cy="0"/>
        </a:xfrm>
      </p:grpSpPr>
      <p:grpSp>
        <p:nvGrpSpPr>
          <p:cNvPr id="86" name="Google Shape;86;p3"/>
          <p:cNvGrpSpPr/>
          <p:nvPr/>
        </p:nvGrpSpPr>
        <p:grpSpPr>
          <a:xfrm flipH="1">
            <a:off x="6722282" y="4297626"/>
            <a:ext cx="861875" cy="863508"/>
            <a:chOff x="2686275" y="3148650"/>
            <a:chExt cx="580700" cy="581800"/>
          </a:xfrm>
        </p:grpSpPr>
        <p:sp>
          <p:nvSpPr>
            <p:cNvPr id="87" name="Google Shape;87;p3"/>
            <p:cNvSpPr/>
            <p:nvPr/>
          </p:nvSpPr>
          <p:spPr>
            <a:xfrm>
              <a:off x="2686850" y="3150325"/>
              <a:ext cx="580125" cy="580125"/>
            </a:xfrm>
            <a:custGeom>
              <a:avLst/>
              <a:gdLst/>
              <a:ahLst/>
              <a:cxnLst/>
              <a:rect l="l" t="t" r="r" b="b"/>
              <a:pathLst>
                <a:path w="23205" h="23205" extrusionOk="0">
                  <a:moveTo>
                    <a:pt x="0" y="0"/>
                  </a:moveTo>
                  <a:lnTo>
                    <a:pt x="0" y="23205"/>
                  </a:lnTo>
                  <a:lnTo>
                    <a:pt x="23204" y="23205"/>
                  </a:lnTo>
                  <a:lnTo>
                    <a:pt x="23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2686275" y="3438975"/>
              <a:ext cx="290375" cy="290350"/>
            </a:xfrm>
            <a:custGeom>
              <a:avLst/>
              <a:gdLst/>
              <a:ahLst/>
              <a:cxnLst/>
              <a:rect l="l" t="t" r="r" b="b"/>
              <a:pathLst>
                <a:path w="11615" h="11614" extrusionOk="0">
                  <a:moveTo>
                    <a:pt x="1" y="1"/>
                  </a:moveTo>
                  <a:cubicBezTo>
                    <a:pt x="1" y="6420"/>
                    <a:pt x="5217" y="11614"/>
                    <a:pt x="11614" y="11614"/>
                  </a:cubicBezTo>
                  <a:cubicBezTo>
                    <a:pt x="11614" y="5194"/>
                    <a:pt x="642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2976625" y="3438975"/>
              <a:ext cx="290350" cy="290350"/>
            </a:xfrm>
            <a:custGeom>
              <a:avLst/>
              <a:gdLst/>
              <a:ahLst/>
              <a:cxnLst/>
              <a:rect l="l" t="t" r="r" b="b"/>
              <a:pathLst>
                <a:path w="11614" h="11614" extrusionOk="0">
                  <a:moveTo>
                    <a:pt x="11613" y="1"/>
                  </a:moveTo>
                  <a:cubicBezTo>
                    <a:pt x="5216" y="1"/>
                    <a:pt x="0" y="5194"/>
                    <a:pt x="0" y="11614"/>
                  </a:cubicBezTo>
                  <a:cubicBezTo>
                    <a:pt x="6420" y="11614"/>
                    <a:pt x="11613" y="6420"/>
                    <a:pt x="116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2686275" y="3148650"/>
              <a:ext cx="290375" cy="290350"/>
            </a:xfrm>
            <a:custGeom>
              <a:avLst/>
              <a:gdLst/>
              <a:ahLst/>
              <a:cxnLst/>
              <a:rect l="l" t="t" r="r" b="b"/>
              <a:pathLst>
                <a:path w="11615" h="11614" extrusionOk="0">
                  <a:moveTo>
                    <a:pt x="1" y="1"/>
                  </a:moveTo>
                  <a:cubicBezTo>
                    <a:pt x="1" y="6420"/>
                    <a:pt x="5217" y="11614"/>
                    <a:pt x="11614" y="11614"/>
                  </a:cubicBezTo>
                  <a:cubicBezTo>
                    <a:pt x="11614" y="5217"/>
                    <a:pt x="642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976625" y="3148650"/>
              <a:ext cx="290350" cy="290350"/>
            </a:xfrm>
            <a:custGeom>
              <a:avLst/>
              <a:gdLst/>
              <a:ahLst/>
              <a:cxnLst/>
              <a:rect l="l" t="t" r="r" b="b"/>
              <a:pathLst>
                <a:path w="11614" h="11614" extrusionOk="0">
                  <a:moveTo>
                    <a:pt x="11613" y="1"/>
                  </a:moveTo>
                  <a:cubicBezTo>
                    <a:pt x="5216" y="1"/>
                    <a:pt x="0" y="5217"/>
                    <a:pt x="0" y="11614"/>
                  </a:cubicBezTo>
                  <a:cubicBezTo>
                    <a:pt x="6420" y="11614"/>
                    <a:pt x="11613" y="6420"/>
                    <a:pt x="116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3"/>
          <p:cNvGrpSpPr/>
          <p:nvPr/>
        </p:nvGrpSpPr>
        <p:grpSpPr>
          <a:xfrm flipH="1">
            <a:off x="8445104" y="4297626"/>
            <a:ext cx="1730243" cy="861838"/>
            <a:chOff x="940425" y="3148650"/>
            <a:chExt cx="1165775" cy="580675"/>
          </a:xfrm>
        </p:grpSpPr>
        <p:sp>
          <p:nvSpPr>
            <p:cNvPr id="93" name="Google Shape;93;p3"/>
            <p:cNvSpPr/>
            <p:nvPr/>
          </p:nvSpPr>
          <p:spPr>
            <a:xfrm>
              <a:off x="940425" y="3148650"/>
              <a:ext cx="585125" cy="580675"/>
            </a:xfrm>
            <a:custGeom>
              <a:avLst/>
              <a:gdLst/>
              <a:ahLst/>
              <a:cxnLst/>
              <a:rect l="l" t="t" r="r" b="b"/>
              <a:pathLst>
                <a:path w="23405" h="23227" extrusionOk="0">
                  <a:moveTo>
                    <a:pt x="0" y="1"/>
                  </a:moveTo>
                  <a:lnTo>
                    <a:pt x="0" y="23227"/>
                  </a:lnTo>
                  <a:lnTo>
                    <a:pt x="23405" y="23227"/>
                  </a:lnTo>
                  <a:lnTo>
                    <a:pt x="234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1525525" y="3148650"/>
              <a:ext cx="580125" cy="580675"/>
            </a:xfrm>
            <a:custGeom>
              <a:avLst/>
              <a:gdLst/>
              <a:ahLst/>
              <a:cxnLst/>
              <a:rect l="l" t="t" r="r" b="b"/>
              <a:pathLst>
                <a:path w="23205" h="23227" extrusionOk="0">
                  <a:moveTo>
                    <a:pt x="1" y="1"/>
                  </a:moveTo>
                  <a:lnTo>
                    <a:pt x="1" y="23227"/>
                  </a:lnTo>
                  <a:lnTo>
                    <a:pt x="23205" y="23227"/>
                  </a:lnTo>
                  <a:lnTo>
                    <a:pt x="23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1884950" y="3508650"/>
              <a:ext cx="221250" cy="220675"/>
            </a:xfrm>
            <a:custGeom>
              <a:avLst/>
              <a:gdLst/>
              <a:ahLst/>
              <a:cxnLst/>
              <a:rect l="l" t="t" r="r" b="b"/>
              <a:pathLst>
                <a:path w="8850" h="8827" extrusionOk="0">
                  <a:moveTo>
                    <a:pt x="8850" y="0"/>
                  </a:moveTo>
                  <a:cubicBezTo>
                    <a:pt x="3968" y="0"/>
                    <a:pt x="1" y="3945"/>
                    <a:pt x="1" y="8827"/>
                  </a:cubicBezTo>
                  <a:lnTo>
                    <a:pt x="8850" y="8827"/>
                  </a:lnTo>
                  <a:lnTo>
                    <a:pt x="88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1040150" y="3148650"/>
              <a:ext cx="970775" cy="485400"/>
            </a:xfrm>
            <a:custGeom>
              <a:avLst/>
              <a:gdLst/>
              <a:ahLst/>
              <a:cxnLst/>
              <a:rect l="l" t="t" r="r" b="b"/>
              <a:pathLst>
                <a:path w="38831" h="19416" extrusionOk="0">
                  <a:moveTo>
                    <a:pt x="1" y="1"/>
                  </a:moveTo>
                  <a:cubicBezTo>
                    <a:pt x="23" y="10722"/>
                    <a:pt x="8694" y="19393"/>
                    <a:pt x="19416" y="19415"/>
                  </a:cubicBezTo>
                  <a:cubicBezTo>
                    <a:pt x="30115" y="19415"/>
                    <a:pt x="38808" y="10722"/>
                    <a:pt x="38830" y="1"/>
                  </a:cubicBezTo>
                  <a:lnTo>
                    <a:pt x="38273" y="1"/>
                  </a:lnTo>
                  <a:cubicBezTo>
                    <a:pt x="38251" y="10410"/>
                    <a:pt x="29825" y="18858"/>
                    <a:pt x="19416" y="18858"/>
                  </a:cubicBezTo>
                  <a:cubicBezTo>
                    <a:pt x="9006" y="18858"/>
                    <a:pt x="580"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1168875" y="3148650"/>
              <a:ext cx="712775" cy="356675"/>
            </a:xfrm>
            <a:custGeom>
              <a:avLst/>
              <a:gdLst/>
              <a:ahLst/>
              <a:cxnLst/>
              <a:rect l="l" t="t" r="r" b="b"/>
              <a:pathLst>
                <a:path w="28511" h="14267" extrusionOk="0">
                  <a:moveTo>
                    <a:pt x="1" y="1"/>
                  </a:moveTo>
                  <a:cubicBezTo>
                    <a:pt x="1" y="7869"/>
                    <a:pt x="6398" y="14244"/>
                    <a:pt x="14267" y="14266"/>
                  </a:cubicBezTo>
                  <a:cubicBezTo>
                    <a:pt x="22135" y="14244"/>
                    <a:pt x="28510" y="7869"/>
                    <a:pt x="28510" y="1"/>
                  </a:cubicBezTo>
                  <a:lnTo>
                    <a:pt x="27953" y="1"/>
                  </a:lnTo>
                  <a:cubicBezTo>
                    <a:pt x="27953" y="7557"/>
                    <a:pt x="21823" y="13687"/>
                    <a:pt x="14267" y="13709"/>
                  </a:cubicBezTo>
                  <a:cubicBezTo>
                    <a:pt x="6688" y="13687"/>
                    <a:pt x="558" y="7557"/>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1298175" y="3148650"/>
              <a:ext cx="454725" cy="227950"/>
            </a:xfrm>
            <a:custGeom>
              <a:avLst/>
              <a:gdLst/>
              <a:ahLst/>
              <a:cxnLst/>
              <a:rect l="l" t="t" r="r" b="b"/>
              <a:pathLst>
                <a:path w="18189" h="9118" extrusionOk="0">
                  <a:moveTo>
                    <a:pt x="0" y="1"/>
                  </a:moveTo>
                  <a:cubicBezTo>
                    <a:pt x="0" y="5038"/>
                    <a:pt x="4057" y="9095"/>
                    <a:pt x="9095" y="9117"/>
                  </a:cubicBezTo>
                  <a:cubicBezTo>
                    <a:pt x="14110" y="9095"/>
                    <a:pt x="18189" y="5038"/>
                    <a:pt x="18189" y="1"/>
                  </a:cubicBezTo>
                  <a:lnTo>
                    <a:pt x="17632" y="1"/>
                  </a:lnTo>
                  <a:cubicBezTo>
                    <a:pt x="17632" y="4726"/>
                    <a:pt x="13798" y="8538"/>
                    <a:pt x="9095" y="8560"/>
                  </a:cubicBezTo>
                  <a:cubicBezTo>
                    <a:pt x="4369" y="8538"/>
                    <a:pt x="558" y="4726"/>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1426900" y="3148650"/>
              <a:ext cx="196725" cy="98650"/>
            </a:xfrm>
            <a:custGeom>
              <a:avLst/>
              <a:gdLst/>
              <a:ahLst/>
              <a:cxnLst/>
              <a:rect l="l" t="t" r="r" b="b"/>
              <a:pathLst>
                <a:path w="7869" h="3946" extrusionOk="0">
                  <a:moveTo>
                    <a:pt x="0" y="1"/>
                  </a:moveTo>
                  <a:cubicBezTo>
                    <a:pt x="0" y="2185"/>
                    <a:pt x="1761" y="3946"/>
                    <a:pt x="3946" y="3946"/>
                  </a:cubicBezTo>
                  <a:cubicBezTo>
                    <a:pt x="6108" y="3946"/>
                    <a:pt x="7869" y="2185"/>
                    <a:pt x="7869" y="1"/>
                  </a:cubicBezTo>
                  <a:lnTo>
                    <a:pt x="7311" y="1"/>
                  </a:lnTo>
                  <a:cubicBezTo>
                    <a:pt x="7311" y="1873"/>
                    <a:pt x="5796" y="3389"/>
                    <a:pt x="3946" y="3389"/>
                  </a:cubicBezTo>
                  <a:cubicBezTo>
                    <a:pt x="2073" y="3389"/>
                    <a:pt x="558" y="1873"/>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3"/>
          <p:cNvGrpSpPr/>
          <p:nvPr/>
        </p:nvGrpSpPr>
        <p:grpSpPr>
          <a:xfrm flipH="1">
            <a:off x="8446054" y="2574462"/>
            <a:ext cx="861022" cy="861022"/>
            <a:chOff x="1525525" y="1984000"/>
            <a:chExt cx="580125" cy="580125"/>
          </a:xfrm>
        </p:grpSpPr>
        <p:sp>
          <p:nvSpPr>
            <p:cNvPr id="101" name="Google Shape;101;p3"/>
            <p:cNvSpPr/>
            <p:nvPr/>
          </p:nvSpPr>
          <p:spPr>
            <a:xfrm>
              <a:off x="1525525" y="1984000"/>
              <a:ext cx="289800" cy="580125"/>
            </a:xfrm>
            <a:custGeom>
              <a:avLst/>
              <a:gdLst/>
              <a:ahLst/>
              <a:cxnLst/>
              <a:rect l="l" t="t" r="r" b="b"/>
              <a:pathLst>
                <a:path w="11592" h="23205" extrusionOk="0">
                  <a:moveTo>
                    <a:pt x="1" y="0"/>
                  </a:moveTo>
                  <a:lnTo>
                    <a:pt x="1" y="23204"/>
                  </a:lnTo>
                  <a:lnTo>
                    <a:pt x="11592" y="23204"/>
                  </a:lnTo>
                  <a:lnTo>
                    <a:pt x="1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1815300" y="1984000"/>
              <a:ext cx="290350" cy="580125"/>
            </a:xfrm>
            <a:custGeom>
              <a:avLst/>
              <a:gdLst/>
              <a:ahLst/>
              <a:cxnLst/>
              <a:rect l="l" t="t" r="r" b="b"/>
              <a:pathLst>
                <a:path w="11614" h="23205" extrusionOk="0">
                  <a:moveTo>
                    <a:pt x="1" y="0"/>
                  </a:moveTo>
                  <a:lnTo>
                    <a:pt x="1" y="23204"/>
                  </a:lnTo>
                  <a:lnTo>
                    <a:pt x="11614" y="23204"/>
                  </a:lnTo>
                  <a:lnTo>
                    <a:pt x="116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flipH="1">
            <a:off x="3280663" y="-17766"/>
            <a:ext cx="1722822" cy="868443"/>
            <a:chOff x="4434950" y="238125"/>
            <a:chExt cx="1160775" cy="585125"/>
          </a:xfrm>
        </p:grpSpPr>
        <p:sp>
          <p:nvSpPr>
            <p:cNvPr id="104" name="Google Shape;104;p3"/>
            <p:cNvSpPr/>
            <p:nvPr/>
          </p:nvSpPr>
          <p:spPr>
            <a:xfrm>
              <a:off x="5011779" y="238675"/>
              <a:ext cx="580675" cy="584575"/>
            </a:xfrm>
            <a:custGeom>
              <a:avLst/>
              <a:gdLst/>
              <a:ahLst/>
              <a:cxnLst/>
              <a:rect l="l" t="t" r="r" b="b"/>
              <a:pathLst>
                <a:path w="23227" h="23383" extrusionOk="0">
                  <a:moveTo>
                    <a:pt x="0" y="0"/>
                  </a:moveTo>
                  <a:lnTo>
                    <a:pt x="0" y="23383"/>
                  </a:lnTo>
                  <a:lnTo>
                    <a:pt x="23227" y="23383"/>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4434950" y="238125"/>
              <a:ext cx="580125" cy="584575"/>
            </a:xfrm>
            <a:custGeom>
              <a:avLst/>
              <a:gdLst/>
              <a:ahLst/>
              <a:cxnLst/>
              <a:rect l="l" t="t" r="r" b="b"/>
              <a:pathLst>
                <a:path w="23205" h="23383" extrusionOk="0">
                  <a:moveTo>
                    <a:pt x="0" y="0"/>
                  </a:moveTo>
                  <a:lnTo>
                    <a:pt x="0" y="23382"/>
                  </a:lnTo>
                  <a:lnTo>
                    <a:pt x="23204" y="23382"/>
                  </a:lnTo>
                  <a:lnTo>
                    <a:pt x="23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5314850" y="242575"/>
              <a:ext cx="280875" cy="280875"/>
            </a:xfrm>
            <a:custGeom>
              <a:avLst/>
              <a:gdLst/>
              <a:ahLst/>
              <a:cxnLst/>
              <a:rect l="l" t="t" r="r" b="b"/>
              <a:pathLst>
                <a:path w="11235" h="11235" extrusionOk="0">
                  <a:moveTo>
                    <a:pt x="0" y="0"/>
                  </a:moveTo>
                  <a:lnTo>
                    <a:pt x="11235" y="11235"/>
                  </a:lnTo>
                  <a:lnTo>
                    <a:pt x="1123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4530225" y="337850"/>
              <a:ext cx="970225" cy="485400"/>
            </a:xfrm>
            <a:custGeom>
              <a:avLst/>
              <a:gdLst/>
              <a:ahLst/>
              <a:cxnLst/>
              <a:rect l="l" t="t" r="r" b="b"/>
              <a:pathLst>
                <a:path w="38809" h="19416" extrusionOk="0">
                  <a:moveTo>
                    <a:pt x="19416" y="1"/>
                  </a:moveTo>
                  <a:cubicBezTo>
                    <a:pt x="8694" y="1"/>
                    <a:pt x="1" y="8694"/>
                    <a:pt x="1" y="19416"/>
                  </a:cubicBezTo>
                  <a:lnTo>
                    <a:pt x="558" y="19416"/>
                  </a:lnTo>
                  <a:cubicBezTo>
                    <a:pt x="380" y="8872"/>
                    <a:pt x="8872" y="224"/>
                    <a:pt x="19393" y="224"/>
                  </a:cubicBezTo>
                  <a:cubicBezTo>
                    <a:pt x="29937" y="224"/>
                    <a:pt x="38429" y="8872"/>
                    <a:pt x="38251" y="19416"/>
                  </a:cubicBezTo>
                  <a:lnTo>
                    <a:pt x="38808" y="19416"/>
                  </a:lnTo>
                  <a:cubicBezTo>
                    <a:pt x="38808" y="8694"/>
                    <a:pt x="30115" y="1"/>
                    <a:pt x="194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4656175" y="461575"/>
              <a:ext cx="718325" cy="361675"/>
            </a:xfrm>
            <a:custGeom>
              <a:avLst/>
              <a:gdLst/>
              <a:ahLst/>
              <a:cxnLst/>
              <a:rect l="l" t="t" r="r" b="b"/>
              <a:pathLst>
                <a:path w="28733" h="14467" extrusionOk="0">
                  <a:moveTo>
                    <a:pt x="14355" y="0"/>
                  </a:moveTo>
                  <a:cubicBezTo>
                    <a:pt x="6420" y="0"/>
                    <a:pt x="1" y="6509"/>
                    <a:pt x="112" y="14467"/>
                  </a:cubicBezTo>
                  <a:lnTo>
                    <a:pt x="669" y="14467"/>
                  </a:lnTo>
                  <a:cubicBezTo>
                    <a:pt x="558" y="6821"/>
                    <a:pt x="6710" y="558"/>
                    <a:pt x="14355" y="558"/>
                  </a:cubicBezTo>
                  <a:cubicBezTo>
                    <a:pt x="22001" y="558"/>
                    <a:pt x="28175" y="6821"/>
                    <a:pt x="28064" y="14467"/>
                  </a:cubicBezTo>
                  <a:lnTo>
                    <a:pt x="28621" y="14467"/>
                  </a:lnTo>
                  <a:cubicBezTo>
                    <a:pt x="28733" y="6509"/>
                    <a:pt x="22313" y="0"/>
                    <a:pt x="14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4787700" y="595325"/>
              <a:ext cx="454725" cy="227925"/>
            </a:xfrm>
            <a:custGeom>
              <a:avLst/>
              <a:gdLst/>
              <a:ahLst/>
              <a:cxnLst/>
              <a:rect l="l" t="t" r="r" b="b"/>
              <a:pathLst>
                <a:path w="18189" h="9117" extrusionOk="0">
                  <a:moveTo>
                    <a:pt x="9094" y="0"/>
                  </a:moveTo>
                  <a:cubicBezTo>
                    <a:pt x="4079" y="0"/>
                    <a:pt x="0" y="4079"/>
                    <a:pt x="0" y="9117"/>
                  </a:cubicBezTo>
                  <a:lnTo>
                    <a:pt x="557" y="9117"/>
                  </a:lnTo>
                  <a:cubicBezTo>
                    <a:pt x="557" y="4391"/>
                    <a:pt x="4391" y="557"/>
                    <a:pt x="9094" y="557"/>
                  </a:cubicBezTo>
                  <a:cubicBezTo>
                    <a:pt x="13820" y="557"/>
                    <a:pt x="17632" y="4391"/>
                    <a:pt x="17632" y="9117"/>
                  </a:cubicBezTo>
                  <a:lnTo>
                    <a:pt x="18189" y="9117"/>
                  </a:lnTo>
                  <a:cubicBezTo>
                    <a:pt x="18189" y="4079"/>
                    <a:pt x="14132" y="0"/>
                    <a:pt x="9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4916425" y="724600"/>
              <a:ext cx="197275" cy="98650"/>
            </a:xfrm>
            <a:custGeom>
              <a:avLst/>
              <a:gdLst/>
              <a:ahLst/>
              <a:cxnLst/>
              <a:rect l="l" t="t" r="r" b="b"/>
              <a:pathLst>
                <a:path w="7891" h="3946" extrusionOk="0">
                  <a:moveTo>
                    <a:pt x="3945" y="0"/>
                  </a:moveTo>
                  <a:cubicBezTo>
                    <a:pt x="1783" y="0"/>
                    <a:pt x="0" y="1761"/>
                    <a:pt x="0" y="3946"/>
                  </a:cubicBezTo>
                  <a:lnTo>
                    <a:pt x="557" y="3946"/>
                  </a:lnTo>
                  <a:cubicBezTo>
                    <a:pt x="557" y="2073"/>
                    <a:pt x="2073" y="558"/>
                    <a:pt x="3945" y="558"/>
                  </a:cubicBezTo>
                  <a:cubicBezTo>
                    <a:pt x="5818" y="558"/>
                    <a:pt x="7334" y="2073"/>
                    <a:pt x="7334" y="3946"/>
                  </a:cubicBezTo>
                  <a:lnTo>
                    <a:pt x="7891" y="3946"/>
                  </a:lnTo>
                  <a:cubicBezTo>
                    <a:pt x="7891" y="1761"/>
                    <a:pt x="6130" y="0"/>
                    <a:pt x="39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3"/>
          <p:cNvGrpSpPr/>
          <p:nvPr/>
        </p:nvGrpSpPr>
        <p:grpSpPr>
          <a:xfrm flipH="1">
            <a:off x="7584119" y="4298442"/>
            <a:ext cx="861022" cy="861875"/>
            <a:chOff x="2106175" y="3149200"/>
            <a:chExt cx="580125" cy="580700"/>
          </a:xfrm>
        </p:grpSpPr>
        <p:sp>
          <p:nvSpPr>
            <p:cNvPr id="112" name="Google Shape;112;p3"/>
            <p:cNvSpPr/>
            <p:nvPr/>
          </p:nvSpPr>
          <p:spPr>
            <a:xfrm>
              <a:off x="2106175" y="3149200"/>
              <a:ext cx="580125" cy="580700"/>
            </a:xfrm>
            <a:custGeom>
              <a:avLst/>
              <a:gdLst/>
              <a:ahLst/>
              <a:cxnLst/>
              <a:rect l="l" t="t" r="r" b="b"/>
              <a:pathLst>
                <a:path w="23205" h="23228" extrusionOk="0">
                  <a:moveTo>
                    <a:pt x="1" y="1"/>
                  </a:moveTo>
                  <a:lnTo>
                    <a:pt x="1" y="23227"/>
                  </a:lnTo>
                  <a:lnTo>
                    <a:pt x="23205" y="23227"/>
                  </a:lnTo>
                  <a:lnTo>
                    <a:pt x="23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2106175" y="3149775"/>
              <a:ext cx="580125" cy="580125"/>
            </a:xfrm>
            <a:custGeom>
              <a:avLst/>
              <a:gdLst/>
              <a:ahLst/>
              <a:cxnLst/>
              <a:rect l="l" t="t" r="r" b="b"/>
              <a:pathLst>
                <a:path w="23205" h="23205" extrusionOk="0">
                  <a:moveTo>
                    <a:pt x="1" y="0"/>
                  </a:moveTo>
                  <a:lnTo>
                    <a:pt x="1" y="23204"/>
                  </a:lnTo>
                  <a:lnTo>
                    <a:pt x="23205" y="23204"/>
                  </a:lnTo>
                  <a:cubicBezTo>
                    <a:pt x="23205" y="10387"/>
                    <a:pt x="12818"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106175" y="3509200"/>
              <a:ext cx="220700" cy="220700"/>
            </a:xfrm>
            <a:custGeom>
              <a:avLst/>
              <a:gdLst/>
              <a:ahLst/>
              <a:cxnLst/>
              <a:rect l="l" t="t" r="r" b="b"/>
              <a:pathLst>
                <a:path w="8828" h="8828" extrusionOk="0">
                  <a:moveTo>
                    <a:pt x="1" y="0"/>
                  </a:moveTo>
                  <a:lnTo>
                    <a:pt x="1" y="8827"/>
                  </a:lnTo>
                  <a:lnTo>
                    <a:pt x="8828" y="8827"/>
                  </a:lnTo>
                  <a:cubicBezTo>
                    <a:pt x="8828" y="3946"/>
                    <a:pt x="4882"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3"/>
          <p:cNvGrpSpPr/>
          <p:nvPr/>
        </p:nvGrpSpPr>
        <p:grpSpPr>
          <a:xfrm flipH="1">
            <a:off x="5004265" y="-17766"/>
            <a:ext cx="867663" cy="868443"/>
            <a:chOff x="3849825" y="238125"/>
            <a:chExt cx="584600" cy="585125"/>
          </a:xfrm>
        </p:grpSpPr>
        <p:sp>
          <p:nvSpPr>
            <p:cNvPr id="116" name="Google Shape;116;p3"/>
            <p:cNvSpPr/>
            <p:nvPr/>
          </p:nvSpPr>
          <p:spPr>
            <a:xfrm>
              <a:off x="3849825" y="238675"/>
              <a:ext cx="584600" cy="584575"/>
            </a:xfrm>
            <a:custGeom>
              <a:avLst/>
              <a:gdLst/>
              <a:ahLst/>
              <a:cxnLst/>
              <a:rect l="l" t="t" r="r" b="b"/>
              <a:pathLst>
                <a:path w="23384" h="23383" extrusionOk="0">
                  <a:moveTo>
                    <a:pt x="1" y="0"/>
                  </a:moveTo>
                  <a:lnTo>
                    <a:pt x="1" y="23383"/>
                  </a:lnTo>
                  <a:lnTo>
                    <a:pt x="23383" y="23383"/>
                  </a:lnTo>
                  <a:lnTo>
                    <a:pt x="23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4029275" y="545150"/>
              <a:ext cx="225700" cy="225725"/>
            </a:xfrm>
            <a:custGeom>
              <a:avLst/>
              <a:gdLst/>
              <a:ahLst/>
              <a:cxnLst/>
              <a:rect l="l" t="t" r="r" b="b"/>
              <a:pathLst>
                <a:path w="9028" h="9029" extrusionOk="0">
                  <a:moveTo>
                    <a:pt x="4525" y="1"/>
                  </a:moveTo>
                  <a:cubicBezTo>
                    <a:pt x="2029" y="1"/>
                    <a:pt x="0" y="2029"/>
                    <a:pt x="0" y="4526"/>
                  </a:cubicBezTo>
                  <a:cubicBezTo>
                    <a:pt x="0" y="7022"/>
                    <a:pt x="2029" y="9028"/>
                    <a:pt x="4525" y="9028"/>
                  </a:cubicBezTo>
                  <a:cubicBezTo>
                    <a:pt x="6999" y="9028"/>
                    <a:pt x="9028" y="7022"/>
                    <a:pt x="9028" y="4526"/>
                  </a:cubicBezTo>
                  <a:cubicBezTo>
                    <a:pt x="9028" y="2029"/>
                    <a:pt x="6999" y="1"/>
                    <a:pt x="4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3945125" y="238125"/>
              <a:ext cx="398450" cy="198950"/>
            </a:xfrm>
            <a:custGeom>
              <a:avLst/>
              <a:gdLst/>
              <a:ahLst/>
              <a:cxnLst/>
              <a:rect l="l" t="t" r="r" b="b"/>
              <a:pathLst>
                <a:path w="15938" h="7958" extrusionOk="0">
                  <a:moveTo>
                    <a:pt x="0" y="0"/>
                  </a:moveTo>
                  <a:lnTo>
                    <a:pt x="7958" y="7958"/>
                  </a:lnTo>
                  <a:lnTo>
                    <a:pt x="15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3"/>
          <p:cNvGrpSpPr/>
          <p:nvPr/>
        </p:nvGrpSpPr>
        <p:grpSpPr>
          <a:xfrm flipH="1">
            <a:off x="8443708" y="1712599"/>
            <a:ext cx="861838" cy="861875"/>
            <a:chOff x="944875" y="1403325"/>
            <a:chExt cx="580675" cy="580700"/>
          </a:xfrm>
        </p:grpSpPr>
        <p:sp>
          <p:nvSpPr>
            <p:cNvPr id="120" name="Google Shape;120;p3"/>
            <p:cNvSpPr/>
            <p:nvPr/>
          </p:nvSpPr>
          <p:spPr>
            <a:xfrm>
              <a:off x="944875" y="1403325"/>
              <a:ext cx="580675" cy="580700"/>
            </a:xfrm>
            <a:custGeom>
              <a:avLst/>
              <a:gdLst/>
              <a:ahLst/>
              <a:cxnLst/>
              <a:rect l="l" t="t" r="r" b="b"/>
              <a:pathLst>
                <a:path w="23227" h="23228" extrusionOk="0">
                  <a:moveTo>
                    <a:pt x="0" y="1"/>
                  </a:moveTo>
                  <a:lnTo>
                    <a:pt x="0"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944875" y="1685300"/>
              <a:ext cx="298700" cy="298725"/>
            </a:xfrm>
            <a:custGeom>
              <a:avLst/>
              <a:gdLst/>
              <a:ahLst/>
              <a:cxnLst/>
              <a:rect l="l" t="t" r="r" b="b"/>
              <a:pathLst>
                <a:path w="11948" h="11949" extrusionOk="0">
                  <a:moveTo>
                    <a:pt x="0" y="1"/>
                  </a:moveTo>
                  <a:lnTo>
                    <a:pt x="0" y="11948"/>
                  </a:lnTo>
                  <a:lnTo>
                    <a:pt x="11948" y="11948"/>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944875" y="1403325"/>
              <a:ext cx="580675" cy="580700"/>
            </a:xfrm>
            <a:custGeom>
              <a:avLst/>
              <a:gdLst/>
              <a:ahLst/>
              <a:cxnLst/>
              <a:rect l="l" t="t" r="r" b="b"/>
              <a:pathLst>
                <a:path w="23227" h="23228" extrusionOk="0">
                  <a:moveTo>
                    <a:pt x="0" y="1"/>
                  </a:moveTo>
                  <a:lnTo>
                    <a:pt x="23227" y="23227"/>
                  </a:lnTo>
                  <a:lnTo>
                    <a:pt x="232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3"/>
          <p:cNvGrpSpPr/>
          <p:nvPr/>
        </p:nvGrpSpPr>
        <p:grpSpPr>
          <a:xfrm flipH="1">
            <a:off x="5871891" y="-16950"/>
            <a:ext cx="861838" cy="869296"/>
            <a:chOff x="3269175" y="238675"/>
            <a:chExt cx="580675" cy="585700"/>
          </a:xfrm>
        </p:grpSpPr>
        <p:sp>
          <p:nvSpPr>
            <p:cNvPr id="124" name="Google Shape;124;p3"/>
            <p:cNvSpPr/>
            <p:nvPr/>
          </p:nvSpPr>
          <p:spPr>
            <a:xfrm>
              <a:off x="3269175" y="238675"/>
              <a:ext cx="580125" cy="585700"/>
            </a:xfrm>
            <a:custGeom>
              <a:avLst/>
              <a:gdLst/>
              <a:ahLst/>
              <a:cxnLst/>
              <a:rect l="l" t="t" r="r" b="b"/>
              <a:pathLst>
                <a:path w="23205" h="23428" extrusionOk="0">
                  <a:moveTo>
                    <a:pt x="0" y="0"/>
                  </a:moveTo>
                  <a:lnTo>
                    <a:pt x="0" y="23427"/>
                  </a:lnTo>
                  <a:lnTo>
                    <a:pt x="23204" y="23427"/>
                  </a:lnTo>
                  <a:lnTo>
                    <a:pt x="23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3269175" y="532350"/>
              <a:ext cx="290350" cy="290900"/>
            </a:xfrm>
            <a:custGeom>
              <a:avLst/>
              <a:gdLst/>
              <a:ahLst/>
              <a:cxnLst/>
              <a:rect l="l" t="t" r="r" b="b"/>
              <a:pathLst>
                <a:path w="11614" h="11636" extrusionOk="0">
                  <a:moveTo>
                    <a:pt x="0" y="0"/>
                  </a:moveTo>
                  <a:cubicBezTo>
                    <a:pt x="0" y="6420"/>
                    <a:pt x="5194" y="11613"/>
                    <a:pt x="11614" y="11636"/>
                  </a:cubicBezTo>
                  <a:cubicBezTo>
                    <a:pt x="11614" y="5216"/>
                    <a:pt x="6420" y="2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3559500" y="532350"/>
              <a:ext cx="290350" cy="290900"/>
            </a:xfrm>
            <a:custGeom>
              <a:avLst/>
              <a:gdLst/>
              <a:ahLst/>
              <a:cxnLst/>
              <a:rect l="l" t="t" r="r" b="b"/>
              <a:pathLst>
                <a:path w="11614" h="11636" extrusionOk="0">
                  <a:moveTo>
                    <a:pt x="11614" y="0"/>
                  </a:moveTo>
                  <a:cubicBezTo>
                    <a:pt x="5194" y="0"/>
                    <a:pt x="1" y="5216"/>
                    <a:pt x="1" y="11636"/>
                  </a:cubicBezTo>
                  <a:cubicBezTo>
                    <a:pt x="6398" y="11636"/>
                    <a:pt x="11614"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3269175" y="242575"/>
              <a:ext cx="290350" cy="290350"/>
            </a:xfrm>
            <a:custGeom>
              <a:avLst/>
              <a:gdLst/>
              <a:ahLst/>
              <a:cxnLst/>
              <a:rect l="l" t="t" r="r" b="b"/>
              <a:pathLst>
                <a:path w="11614" h="11614" extrusionOk="0">
                  <a:moveTo>
                    <a:pt x="0" y="0"/>
                  </a:moveTo>
                  <a:cubicBezTo>
                    <a:pt x="23" y="6420"/>
                    <a:pt x="5216" y="11614"/>
                    <a:pt x="11614" y="11614"/>
                  </a:cubicBezTo>
                  <a:cubicBezTo>
                    <a:pt x="11614" y="5194"/>
                    <a:pt x="6420"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3559500" y="242575"/>
              <a:ext cx="289800" cy="290350"/>
            </a:xfrm>
            <a:custGeom>
              <a:avLst/>
              <a:gdLst/>
              <a:ahLst/>
              <a:cxnLst/>
              <a:rect l="l" t="t" r="r" b="b"/>
              <a:pathLst>
                <a:path w="11592" h="11614" extrusionOk="0">
                  <a:moveTo>
                    <a:pt x="11591" y="0"/>
                  </a:moveTo>
                  <a:cubicBezTo>
                    <a:pt x="5194" y="0"/>
                    <a:pt x="1" y="5194"/>
                    <a:pt x="1" y="11614"/>
                  </a:cubicBezTo>
                  <a:cubicBezTo>
                    <a:pt x="6398" y="11614"/>
                    <a:pt x="11591" y="6420"/>
                    <a:pt x="115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3"/>
          <p:cNvGrpSpPr/>
          <p:nvPr/>
        </p:nvGrpSpPr>
        <p:grpSpPr>
          <a:xfrm flipH="1">
            <a:off x="2427721" y="-19040"/>
            <a:ext cx="861875" cy="869296"/>
            <a:chOff x="5595700" y="238675"/>
            <a:chExt cx="580700" cy="585700"/>
          </a:xfrm>
        </p:grpSpPr>
        <p:sp>
          <p:nvSpPr>
            <p:cNvPr id="130" name="Google Shape;130;p3"/>
            <p:cNvSpPr/>
            <p:nvPr/>
          </p:nvSpPr>
          <p:spPr>
            <a:xfrm>
              <a:off x="5595700" y="238675"/>
              <a:ext cx="580125" cy="585700"/>
            </a:xfrm>
            <a:custGeom>
              <a:avLst/>
              <a:gdLst/>
              <a:ahLst/>
              <a:cxnLst/>
              <a:rect l="l" t="t" r="r" b="b"/>
              <a:pathLst>
                <a:path w="23205" h="23428" extrusionOk="0">
                  <a:moveTo>
                    <a:pt x="1" y="0"/>
                  </a:moveTo>
                  <a:lnTo>
                    <a:pt x="1" y="23427"/>
                  </a:lnTo>
                  <a:lnTo>
                    <a:pt x="23205" y="23427"/>
                  </a:lnTo>
                  <a:lnTo>
                    <a:pt x="23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5595700" y="532350"/>
              <a:ext cx="290350" cy="290900"/>
            </a:xfrm>
            <a:custGeom>
              <a:avLst/>
              <a:gdLst/>
              <a:ahLst/>
              <a:cxnLst/>
              <a:rect l="l" t="t" r="r" b="b"/>
              <a:pathLst>
                <a:path w="11614" h="11636" extrusionOk="0">
                  <a:moveTo>
                    <a:pt x="1" y="0"/>
                  </a:moveTo>
                  <a:cubicBezTo>
                    <a:pt x="1" y="6420"/>
                    <a:pt x="5194" y="11613"/>
                    <a:pt x="11614" y="11636"/>
                  </a:cubicBezTo>
                  <a:cubicBezTo>
                    <a:pt x="11614" y="5216"/>
                    <a:pt x="6420" y="23"/>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5886025" y="532350"/>
              <a:ext cx="290375" cy="290900"/>
            </a:xfrm>
            <a:custGeom>
              <a:avLst/>
              <a:gdLst/>
              <a:ahLst/>
              <a:cxnLst/>
              <a:rect l="l" t="t" r="r" b="b"/>
              <a:pathLst>
                <a:path w="11615" h="11636" extrusionOk="0">
                  <a:moveTo>
                    <a:pt x="11614" y="0"/>
                  </a:moveTo>
                  <a:cubicBezTo>
                    <a:pt x="5194" y="0"/>
                    <a:pt x="1" y="5216"/>
                    <a:pt x="1" y="11636"/>
                  </a:cubicBezTo>
                  <a:cubicBezTo>
                    <a:pt x="6398" y="11636"/>
                    <a:pt x="11614"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5595700" y="242575"/>
              <a:ext cx="290350" cy="290350"/>
            </a:xfrm>
            <a:custGeom>
              <a:avLst/>
              <a:gdLst/>
              <a:ahLst/>
              <a:cxnLst/>
              <a:rect l="l" t="t" r="r" b="b"/>
              <a:pathLst>
                <a:path w="11614" h="11614" extrusionOk="0">
                  <a:moveTo>
                    <a:pt x="1" y="0"/>
                  </a:moveTo>
                  <a:cubicBezTo>
                    <a:pt x="23" y="6420"/>
                    <a:pt x="5217" y="11614"/>
                    <a:pt x="11614" y="11614"/>
                  </a:cubicBezTo>
                  <a:cubicBezTo>
                    <a:pt x="11614" y="5194"/>
                    <a:pt x="6420"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5886025" y="242575"/>
              <a:ext cx="290375" cy="290350"/>
            </a:xfrm>
            <a:custGeom>
              <a:avLst/>
              <a:gdLst/>
              <a:ahLst/>
              <a:cxnLst/>
              <a:rect l="l" t="t" r="r" b="b"/>
              <a:pathLst>
                <a:path w="11615" h="11614" extrusionOk="0">
                  <a:moveTo>
                    <a:pt x="11614" y="0"/>
                  </a:moveTo>
                  <a:cubicBezTo>
                    <a:pt x="5194" y="0"/>
                    <a:pt x="1" y="5194"/>
                    <a:pt x="1" y="11614"/>
                  </a:cubicBezTo>
                  <a:cubicBezTo>
                    <a:pt x="6398" y="11614"/>
                    <a:pt x="11592"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3"/>
          <p:cNvGrpSpPr/>
          <p:nvPr/>
        </p:nvGrpSpPr>
        <p:grpSpPr>
          <a:xfrm flipH="1">
            <a:off x="4997019" y="4301984"/>
            <a:ext cx="1725384" cy="859341"/>
            <a:chOff x="3266950" y="3148650"/>
            <a:chExt cx="1165800" cy="580675"/>
          </a:xfrm>
        </p:grpSpPr>
        <p:sp>
          <p:nvSpPr>
            <p:cNvPr id="136" name="Google Shape;136;p3"/>
            <p:cNvSpPr/>
            <p:nvPr/>
          </p:nvSpPr>
          <p:spPr>
            <a:xfrm>
              <a:off x="3266950" y="3148650"/>
              <a:ext cx="585125" cy="580675"/>
            </a:xfrm>
            <a:custGeom>
              <a:avLst/>
              <a:gdLst/>
              <a:ahLst/>
              <a:cxnLst/>
              <a:rect l="l" t="t" r="r" b="b"/>
              <a:pathLst>
                <a:path w="23405" h="23227" extrusionOk="0">
                  <a:moveTo>
                    <a:pt x="0" y="1"/>
                  </a:moveTo>
                  <a:lnTo>
                    <a:pt x="0" y="23227"/>
                  </a:lnTo>
                  <a:lnTo>
                    <a:pt x="23405" y="23227"/>
                  </a:lnTo>
                  <a:lnTo>
                    <a:pt x="234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3852050" y="3148650"/>
              <a:ext cx="580125" cy="580675"/>
            </a:xfrm>
            <a:custGeom>
              <a:avLst/>
              <a:gdLst/>
              <a:ahLst/>
              <a:cxnLst/>
              <a:rect l="l" t="t" r="r" b="b"/>
              <a:pathLst>
                <a:path w="23205" h="23227" extrusionOk="0">
                  <a:moveTo>
                    <a:pt x="1" y="1"/>
                  </a:moveTo>
                  <a:lnTo>
                    <a:pt x="1" y="23227"/>
                  </a:lnTo>
                  <a:lnTo>
                    <a:pt x="23205" y="23227"/>
                  </a:lnTo>
                  <a:lnTo>
                    <a:pt x="23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4212050" y="3508650"/>
              <a:ext cx="220700" cy="220675"/>
            </a:xfrm>
            <a:custGeom>
              <a:avLst/>
              <a:gdLst/>
              <a:ahLst/>
              <a:cxnLst/>
              <a:rect l="l" t="t" r="r" b="b"/>
              <a:pathLst>
                <a:path w="8828" h="8827" extrusionOk="0">
                  <a:moveTo>
                    <a:pt x="8827" y="0"/>
                  </a:moveTo>
                  <a:cubicBezTo>
                    <a:pt x="3946" y="0"/>
                    <a:pt x="0" y="3945"/>
                    <a:pt x="0" y="8827"/>
                  </a:cubicBezTo>
                  <a:lnTo>
                    <a:pt x="8827" y="8827"/>
                  </a:lnTo>
                  <a:lnTo>
                    <a:pt x="88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3366700" y="3148650"/>
              <a:ext cx="970750" cy="485400"/>
            </a:xfrm>
            <a:custGeom>
              <a:avLst/>
              <a:gdLst/>
              <a:ahLst/>
              <a:cxnLst/>
              <a:rect l="l" t="t" r="r" b="b"/>
              <a:pathLst>
                <a:path w="38830" h="19416" extrusionOk="0">
                  <a:moveTo>
                    <a:pt x="0" y="1"/>
                  </a:moveTo>
                  <a:cubicBezTo>
                    <a:pt x="23" y="10722"/>
                    <a:pt x="8693" y="19393"/>
                    <a:pt x="19415" y="19415"/>
                  </a:cubicBezTo>
                  <a:cubicBezTo>
                    <a:pt x="30114" y="19415"/>
                    <a:pt x="38807" y="10722"/>
                    <a:pt x="38830" y="1"/>
                  </a:cubicBezTo>
                  <a:lnTo>
                    <a:pt x="38272" y="1"/>
                  </a:lnTo>
                  <a:cubicBezTo>
                    <a:pt x="38272" y="10432"/>
                    <a:pt x="29824" y="18858"/>
                    <a:pt x="19415" y="18858"/>
                  </a:cubicBezTo>
                  <a:cubicBezTo>
                    <a:pt x="9005" y="18858"/>
                    <a:pt x="557" y="10432"/>
                    <a:pt x="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3495425" y="3148650"/>
              <a:ext cx="712750" cy="356675"/>
            </a:xfrm>
            <a:custGeom>
              <a:avLst/>
              <a:gdLst/>
              <a:ahLst/>
              <a:cxnLst/>
              <a:rect l="l" t="t" r="r" b="b"/>
              <a:pathLst>
                <a:path w="28510" h="14267" extrusionOk="0">
                  <a:moveTo>
                    <a:pt x="0" y="1"/>
                  </a:moveTo>
                  <a:cubicBezTo>
                    <a:pt x="0" y="7869"/>
                    <a:pt x="6397" y="14244"/>
                    <a:pt x="14266" y="14266"/>
                  </a:cubicBezTo>
                  <a:cubicBezTo>
                    <a:pt x="22134" y="14244"/>
                    <a:pt x="28509" y="7869"/>
                    <a:pt x="28509" y="1"/>
                  </a:cubicBezTo>
                  <a:lnTo>
                    <a:pt x="27952" y="1"/>
                  </a:lnTo>
                  <a:cubicBezTo>
                    <a:pt x="28063" y="7646"/>
                    <a:pt x="21889" y="13910"/>
                    <a:pt x="14266" y="13910"/>
                  </a:cubicBezTo>
                  <a:cubicBezTo>
                    <a:pt x="6620" y="13910"/>
                    <a:pt x="446" y="7646"/>
                    <a:pt x="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3624700" y="3148650"/>
              <a:ext cx="454750" cy="227950"/>
            </a:xfrm>
            <a:custGeom>
              <a:avLst/>
              <a:gdLst/>
              <a:ahLst/>
              <a:cxnLst/>
              <a:rect l="l" t="t" r="r" b="b"/>
              <a:pathLst>
                <a:path w="18190" h="9118" extrusionOk="0">
                  <a:moveTo>
                    <a:pt x="1" y="1"/>
                  </a:moveTo>
                  <a:cubicBezTo>
                    <a:pt x="1" y="5038"/>
                    <a:pt x="4057" y="9095"/>
                    <a:pt x="9095" y="9117"/>
                  </a:cubicBezTo>
                  <a:cubicBezTo>
                    <a:pt x="14110" y="9095"/>
                    <a:pt x="18189" y="5038"/>
                    <a:pt x="18189" y="1"/>
                  </a:cubicBezTo>
                  <a:lnTo>
                    <a:pt x="17632" y="1"/>
                  </a:lnTo>
                  <a:cubicBezTo>
                    <a:pt x="17632" y="4726"/>
                    <a:pt x="13798" y="8538"/>
                    <a:pt x="9095" y="8538"/>
                  </a:cubicBezTo>
                  <a:cubicBezTo>
                    <a:pt x="4369" y="8538"/>
                    <a:pt x="558" y="4726"/>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3753425" y="3148650"/>
              <a:ext cx="197300" cy="98650"/>
            </a:xfrm>
            <a:custGeom>
              <a:avLst/>
              <a:gdLst/>
              <a:ahLst/>
              <a:cxnLst/>
              <a:rect l="l" t="t" r="r" b="b"/>
              <a:pathLst>
                <a:path w="7892" h="3946" extrusionOk="0">
                  <a:moveTo>
                    <a:pt x="1" y="1"/>
                  </a:moveTo>
                  <a:cubicBezTo>
                    <a:pt x="1" y="2185"/>
                    <a:pt x="1761" y="3946"/>
                    <a:pt x="3946" y="3946"/>
                  </a:cubicBezTo>
                  <a:cubicBezTo>
                    <a:pt x="6108" y="3946"/>
                    <a:pt x="7869" y="2185"/>
                    <a:pt x="7891" y="1"/>
                  </a:cubicBezTo>
                  <a:lnTo>
                    <a:pt x="7334" y="1"/>
                  </a:lnTo>
                  <a:cubicBezTo>
                    <a:pt x="7334" y="1873"/>
                    <a:pt x="5818" y="3389"/>
                    <a:pt x="3946" y="3389"/>
                  </a:cubicBezTo>
                  <a:cubicBezTo>
                    <a:pt x="2074" y="3389"/>
                    <a:pt x="558" y="1873"/>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3"/>
          <p:cNvGrpSpPr/>
          <p:nvPr/>
        </p:nvGrpSpPr>
        <p:grpSpPr>
          <a:xfrm flipH="1">
            <a:off x="-154909" y="2566765"/>
            <a:ext cx="859549" cy="859513"/>
            <a:chOff x="5013375" y="1984000"/>
            <a:chExt cx="582350" cy="580125"/>
          </a:xfrm>
        </p:grpSpPr>
        <p:sp>
          <p:nvSpPr>
            <p:cNvPr id="144" name="Google Shape;144;p3"/>
            <p:cNvSpPr/>
            <p:nvPr/>
          </p:nvSpPr>
          <p:spPr>
            <a:xfrm>
              <a:off x="5013375" y="1984000"/>
              <a:ext cx="582350" cy="580125"/>
            </a:xfrm>
            <a:custGeom>
              <a:avLst/>
              <a:gdLst/>
              <a:ahLst/>
              <a:cxnLst/>
              <a:rect l="l" t="t" r="r" b="b"/>
              <a:pathLst>
                <a:path w="23294" h="23205" extrusionOk="0">
                  <a:moveTo>
                    <a:pt x="1" y="0"/>
                  </a:moveTo>
                  <a:lnTo>
                    <a:pt x="1" y="23204"/>
                  </a:lnTo>
                  <a:lnTo>
                    <a:pt x="23294" y="23204"/>
                  </a:lnTo>
                  <a:lnTo>
                    <a:pt x="232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5015050" y="1984000"/>
              <a:ext cx="580675" cy="580125"/>
            </a:xfrm>
            <a:custGeom>
              <a:avLst/>
              <a:gdLst/>
              <a:ahLst/>
              <a:cxnLst/>
              <a:rect l="l" t="t" r="r" b="b"/>
              <a:pathLst>
                <a:path w="23227" h="23205" extrusionOk="0">
                  <a:moveTo>
                    <a:pt x="23227" y="0"/>
                  </a:moveTo>
                  <a:cubicBezTo>
                    <a:pt x="10410" y="0"/>
                    <a:pt x="0" y="10387"/>
                    <a:pt x="0" y="23204"/>
                  </a:cubicBezTo>
                  <a:lnTo>
                    <a:pt x="23227" y="23204"/>
                  </a:lnTo>
                  <a:lnTo>
                    <a:pt x="232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306500" y="2275425"/>
              <a:ext cx="289225" cy="288700"/>
            </a:xfrm>
            <a:custGeom>
              <a:avLst/>
              <a:gdLst/>
              <a:ahLst/>
              <a:cxnLst/>
              <a:rect l="l" t="t" r="r" b="b"/>
              <a:pathLst>
                <a:path w="11569" h="11548" extrusionOk="0">
                  <a:moveTo>
                    <a:pt x="11528" y="1"/>
                  </a:moveTo>
                  <a:cubicBezTo>
                    <a:pt x="5172" y="1"/>
                    <a:pt x="0" y="5186"/>
                    <a:pt x="0" y="11547"/>
                  </a:cubicBezTo>
                  <a:lnTo>
                    <a:pt x="11569" y="11547"/>
                  </a:lnTo>
                  <a:lnTo>
                    <a:pt x="11569" y="1"/>
                  </a:lnTo>
                  <a:cubicBezTo>
                    <a:pt x="11555" y="1"/>
                    <a:pt x="11541" y="1"/>
                    <a:pt x="115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3"/>
          <p:cNvGrpSpPr/>
          <p:nvPr/>
        </p:nvGrpSpPr>
        <p:grpSpPr>
          <a:xfrm flipH="1">
            <a:off x="-151793" y="1706987"/>
            <a:ext cx="859515" cy="859552"/>
            <a:chOff x="5015050" y="1403325"/>
            <a:chExt cx="580675" cy="580700"/>
          </a:xfrm>
        </p:grpSpPr>
        <p:sp>
          <p:nvSpPr>
            <p:cNvPr id="148" name="Google Shape;148;p3"/>
            <p:cNvSpPr/>
            <p:nvPr/>
          </p:nvSpPr>
          <p:spPr>
            <a:xfrm>
              <a:off x="5015050" y="1403325"/>
              <a:ext cx="580675" cy="580700"/>
            </a:xfrm>
            <a:custGeom>
              <a:avLst/>
              <a:gdLst/>
              <a:ahLst/>
              <a:cxnLst/>
              <a:rect l="l" t="t" r="r" b="b"/>
              <a:pathLst>
                <a:path w="23227" h="23228" extrusionOk="0">
                  <a:moveTo>
                    <a:pt x="0" y="1"/>
                  </a:moveTo>
                  <a:lnTo>
                    <a:pt x="0" y="11614"/>
                  </a:lnTo>
                  <a:lnTo>
                    <a:pt x="0" y="23227"/>
                  </a:lnTo>
                  <a:lnTo>
                    <a:pt x="23227" y="23227"/>
                  </a:lnTo>
                  <a:lnTo>
                    <a:pt x="23227" y="11614"/>
                  </a:lnTo>
                  <a:lnTo>
                    <a:pt x="232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5095300" y="1483575"/>
              <a:ext cx="420175" cy="420200"/>
            </a:xfrm>
            <a:custGeom>
              <a:avLst/>
              <a:gdLst/>
              <a:ahLst/>
              <a:cxnLst/>
              <a:rect l="l" t="t" r="r" b="b"/>
              <a:pathLst>
                <a:path w="16807" h="16808" extrusionOk="0">
                  <a:moveTo>
                    <a:pt x="0" y="1"/>
                  </a:moveTo>
                  <a:cubicBezTo>
                    <a:pt x="0" y="9273"/>
                    <a:pt x="7534" y="16807"/>
                    <a:pt x="16807" y="16807"/>
                  </a:cubicBezTo>
                  <a:cubicBezTo>
                    <a:pt x="16807" y="7512"/>
                    <a:pt x="9273"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5240175" y="1627900"/>
              <a:ext cx="150475" cy="150500"/>
            </a:xfrm>
            <a:custGeom>
              <a:avLst/>
              <a:gdLst/>
              <a:ahLst/>
              <a:cxnLst/>
              <a:rect l="l" t="t" r="r" b="b"/>
              <a:pathLst>
                <a:path w="6019" h="6020" extrusionOk="0">
                  <a:moveTo>
                    <a:pt x="3010" y="1"/>
                  </a:moveTo>
                  <a:cubicBezTo>
                    <a:pt x="1360" y="1"/>
                    <a:pt x="1" y="1360"/>
                    <a:pt x="1" y="3010"/>
                  </a:cubicBezTo>
                  <a:cubicBezTo>
                    <a:pt x="1" y="4659"/>
                    <a:pt x="1360" y="6019"/>
                    <a:pt x="3010" y="6019"/>
                  </a:cubicBezTo>
                  <a:cubicBezTo>
                    <a:pt x="4682" y="6019"/>
                    <a:pt x="6019" y="4659"/>
                    <a:pt x="6019" y="3010"/>
                  </a:cubicBezTo>
                  <a:cubicBezTo>
                    <a:pt x="6019" y="1360"/>
                    <a:pt x="4682" y="1"/>
                    <a:pt x="30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3"/>
          <p:cNvGrpSpPr/>
          <p:nvPr/>
        </p:nvGrpSpPr>
        <p:grpSpPr>
          <a:xfrm>
            <a:off x="692587" y="4286870"/>
            <a:ext cx="1729464" cy="861838"/>
            <a:chOff x="2103950" y="822675"/>
            <a:chExt cx="1165250" cy="580675"/>
          </a:xfrm>
        </p:grpSpPr>
        <p:sp>
          <p:nvSpPr>
            <p:cNvPr id="152" name="Google Shape;152;p3"/>
            <p:cNvSpPr/>
            <p:nvPr/>
          </p:nvSpPr>
          <p:spPr>
            <a:xfrm>
              <a:off x="2103950" y="822675"/>
              <a:ext cx="584600" cy="580675"/>
            </a:xfrm>
            <a:custGeom>
              <a:avLst/>
              <a:gdLst/>
              <a:ahLst/>
              <a:cxnLst/>
              <a:rect l="l" t="t" r="r" b="b"/>
              <a:pathLst>
                <a:path w="23384" h="23227" extrusionOk="0">
                  <a:moveTo>
                    <a:pt x="1" y="0"/>
                  </a:moveTo>
                  <a:lnTo>
                    <a:pt x="1" y="23227"/>
                  </a:lnTo>
                  <a:lnTo>
                    <a:pt x="23383" y="23227"/>
                  </a:lnTo>
                  <a:lnTo>
                    <a:pt x="233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2688525" y="822675"/>
              <a:ext cx="580675" cy="580675"/>
            </a:xfrm>
            <a:custGeom>
              <a:avLst/>
              <a:gdLst/>
              <a:ahLst/>
              <a:cxnLst/>
              <a:rect l="l" t="t" r="r" b="b"/>
              <a:pathLst>
                <a:path w="23227" h="23227" extrusionOk="0">
                  <a:moveTo>
                    <a:pt x="0" y="0"/>
                  </a:moveTo>
                  <a:lnTo>
                    <a:pt x="0" y="23227"/>
                  </a:lnTo>
                  <a:lnTo>
                    <a:pt x="23226" y="23227"/>
                  </a:lnTo>
                  <a:lnTo>
                    <a:pt x="23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3048500" y="1182650"/>
              <a:ext cx="220700" cy="220700"/>
            </a:xfrm>
            <a:custGeom>
              <a:avLst/>
              <a:gdLst/>
              <a:ahLst/>
              <a:cxnLst/>
              <a:rect l="l" t="t" r="r" b="b"/>
              <a:pathLst>
                <a:path w="8828" h="8828" extrusionOk="0">
                  <a:moveTo>
                    <a:pt x="8827" y="1"/>
                  </a:moveTo>
                  <a:cubicBezTo>
                    <a:pt x="3946" y="1"/>
                    <a:pt x="1" y="3946"/>
                    <a:pt x="1" y="8828"/>
                  </a:cubicBezTo>
                  <a:lnTo>
                    <a:pt x="8827" y="8828"/>
                  </a:lnTo>
                  <a:lnTo>
                    <a:pt x="88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203700" y="823225"/>
              <a:ext cx="970200" cy="485400"/>
            </a:xfrm>
            <a:custGeom>
              <a:avLst/>
              <a:gdLst/>
              <a:ahLst/>
              <a:cxnLst/>
              <a:rect l="l" t="t" r="r" b="b"/>
              <a:pathLst>
                <a:path w="38808" h="19416" extrusionOk="0">
                  <a:moveTo>
                    <a:pt x="1" y="1"/>
                  </a:moveTo>
                  <a:cubicBezTo>
                    <a:pt x="1" y="10700"/>
                    <a:pt x="8672" y="19393"/>
                    <a:pt x="19393" y="19415"/>
                  </a:cubicBezTo>
                  <a:cubicBezTo>
                    <a:pt x="30115" y="19393"/>
                    <a:pt x="38808" y="10722"/>
                    <a:pt x="38808" y="1"/>
                  </a:cubicBezTo>
                  <a:lnTo>
                    <a:pt x="38251" y="1"/>
                  </a:lnTo>
                  <a:cubicBezTo>
                    <a:pt x="38251" y="10410"/>
                    <a:pt x="29825" y="18836"/>
                    <a:pt x="19415" y="18836"/>
                  </a:cubicBezTo>
                  <a:cubicBezTo>
                    <a:pt x="8984" y="18836"/>
                    <a:pt x="558"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2332425" y="823225"/>
              <a:ext cx="712750" cy="356125"/>
            </a:xfrm>
            <a:custGeom>
              <a:avLst/>
              <a:gdLst/>
              <a:ahLst/>
              <a:cxnLst/>
              <a:rect l="l" t="t" r="r" b="b"/>
              <a:pathLst>
                <a:path w="28510" h="14245" extrusionOk="0">
                  <a:moveTo>
                    <a:pt x="1" y="1"/>
                  </a:moveTo>
                  <a:cubicBezTo>
                    <a:pt x="1" y="7869"/>
                    <a:pt x="6376" y="14244"/>
                    <a:pt x="14244" y="14244"/>
                  </a:cubicBezTo>
                  <a:cubicBezTo>
                    <a:pt x="22113" y="14244"/>
                    <a:pt x="28488" y="7847"/>
                    <a:pt x="28510" y="1"/>
                  </a:cubicBezTo>
                  <a:lnTo>
                    <a:pt x="27953" y="1"/>
                  </a:lnTo>
                  <a:cubicBezTo>
                    <a:pt x="28042" y="7624"/>
                    <a:pt x="21890" y="13887"/>
                    <a:pt x="14244" y="13887"/>
                  </a:cubicBezTo>
                  <a:cubicBezTo>
                    <a:pt x="6599" y="13887"/>
                    <a:pt x="447" y="762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2461150" y="823225"/>
              <a:ext cx="455300" cy="227400"/>
            </a:xfrm>
            <a:custGeom>
              <a:avLst/>
              <a:gdLst/>
              <a:ahLst/>
              <a:cxnLst/>
              <a:rect l="l" t="t" r="r" b="b"/>
              <a:pathLst>
                <a:path w="18212" h="9096" extrusionOk="0">
                  <a:moveTo>
                    <a:pt x="1" y="1"/>
                  </a:moveTo>
                  <a:cubicBezTo>
                    <a:pt x="23" y="5016"/>
                    <a:pt x="4080" y="9073"/>
                    <a:pt x="9095" y="9095"/>
                  </a:cubicBezTo>
                  <a:cubicBezTo>
                    <a:pt x="14133" y="9073"/>
                    <a:pt x="18189" y="5016"/>
                    <a:pt x="18212" y="1"/>
                  </a:cubicBezTo>
                  <a:lnTo>
                    <a:pt x="17655" y="1"/>
                  </a:lnTo>
                  <a:cubicBezTo>
                    <a:pt x="17655" y="4704"/>
                    <a:pt x="13821" y="8538"/>
                    <a:pt x="9095" y="8538"/>
                  </a:cubicBezTo>
                  <a:cubicBezTo>
                    <a:pt x="4392" y="8538"/>
                    <a:pt x="558" y="470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2589875" y="823225"/>
              <a:ext cx="197300" cy="98100"/>
            </a:xfrm>
            <a:custGeom>
              <a:avLst/>
              <a:gdLst/>
              <a:ahLst/>
              <a:cxnLst/>
              <a:rect l="l" t="t" r="r" b="b"/>
              <a:pathLst>
                <a:path w="7892" h="3924" extrusionOk="0">
                  <a:moveTo>
                    <a:pt x="1" y="1"/>
                  </a:moveTo>
                  <a:cubicBezTo>
                    <a:pt x="23" y="2163"/>
                    <a:pt x="1784" y="3924"/>
                    <a:pt x="3946" y="3924"/>
                  </a:cubicBezTo>
                  <a:cubicBezTo>
                    <a:pt x="6131" y="3924"/>
                    <a:pt x="7891" y="2163"/>
                    <a:pt x="7891" y="1"/>
                  </a:cubicBezTo>
                  <a:lnTo>
                    <a:pt x="7334" y="1"/>
                  </a:lnTo>
                  <a:cubicBezTo>
                    <a:pt x="7334" y="1851"/>
                    <a:pt x="5818" y="3367"/>
                    <a:pt x="3946" y="3367"/>
                  </a:cubicBezTo>
                  <a:cubicBezTo>
                    <a:pt x="2074" y="3367"/>
                    <a:pt x="558" y="185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3"/>
          <p:cNvGrpSpPr/>
          <p:nvPr/>
        </p:nvGrpSpPr>
        <p:grpSpPr>
          <a:xfrm>
            <a:off x="2402850" y="4288118"/>
            <a:ext cx="859511" cy="861875"/>
            <a:chOff x="2097997" y="1403325"/>
            <a:chExt cx="588303" cy="580700"/>
          </a:xfrm>
        </p:grpSpPr>
        <p:sp>
          <p:nvSpPr>
            <p:cNvPr id="160" name="Google Shape;160;p3"/>
            <p:cNvSpPr/>
            <p:nvPr/>
          </p:nvSpPr>
          <p:spPr>
            <a:xfrm>
              <a:off x="2105625" y="1403325"/>
              <a:ext cx="580675" cy="580700"/>
            </a:xfrm>
            <a:custGeom>
              <a:avLst/>
              <a:gdLst/>
              <a:ahLst/>
              <a:cxnLst/>
              <a:rect l="l" t="t" r="r" b="b"/>
              <a:pathLst>
                <a:path w="23227" h="23228" extrusionOk="0">
                  <a:moveTo>
                    <a:pt x="1" y="1"/>
                  </a:moveTo>
                  <a:lnTo>
                    <a:pt x="1"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2097997" y="1403325"/>
              <a:ext cx="580125" cy="580700"/>
            </a:xfrm>
            <a:custGeom>
              <a:avLst/>
              <a:gdLst/>
              <a:ahLst/>
              <a:cxnLst/>
              <a:rect l="l" t="t" r="r" b="b"/>
              <a:pathLst>
                <a:path w="23205" h="23228" extrusionOk="0">
                  <a:moveTo>
                    <a:pt x="1" y="1"/>
                  </a:moveTo>
                  <a:lnTo>
                    <a:pt x="1" y="23227"/>
                  </a:lnTo>
                  <a:cubicBezTo>
                    <a:pt x="12818" y="23227"/>
                    <a:pt x="23205" y="12818"/>
                    <a:pt x="23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3"/>
          <p:cNvGrpSpPr/>
          <p:nvPr/>
        </p:nvGrpSpPr>
        <p:grpSpPr>
          <a:xfrm flipH="1">
            <a:off x="-165626" y="4287098"/>
            <a:ext cx="861025" cy="861025"/>
            <a:chOff x="2105625" y="1984000"/>
            <a:chExt cx="580675" cy="580675"/>
          </a:xfrm>
        </p:grpSpPr>
        <p:sp>
          <p:nvSpPr>
            <p:cNvPr id="163" name="Google Shape;163;p3"/>
            <p:cNvSpPr/>
            <p:nvPr/>
          </p:nvSpPr>
          <p:spPr>
            <a:xfrm>
              <a:off x="2395950" y="2274325"/>
              <a:ext cx="290350" cy="290350"/>
            </a:xfrm>
            <a:custGeom>
              <a:avLst/>
              <a:gdLst/>
              <a:ahLst/>
              <a:cxnLst/>
              <a:rect l="l" t="t" r="r" b="b"/>
              <a:pathLst>
                <a:path w="11614" h="11614" extrusionOk="0">
                  <a:moveTo>
                    <a:pt x="1" y="0"/>
                  </a:moveTo>
                  <a:lnTo>
                    <a:pt x="1" y="11614"/>
                  </a:lnTo>
                  <a:lnTo>
                    <a:pt x="11614" y="11614"/>
                  </a:lnTo>
                  <a:lnTo>
                    <a:pt x="11614" y="0"/>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2395950" y="1984000"/>
              <a:ext cx="290350" cy="290350"/>
            </a:xfrm>
            <a:custGeom>
              <a:avLst/>
              <a:gdLst/>
              <a:ahLst/>
              <a:cxnLst/>
              <a:rect l="l" t="t" r="r" b="b"/>
              <a:pathLst>
                <a:path w="11614" h="11614" extrusionOk="0">
                  <a:moveTo>
                    <a:pt x="1" y="0"/>
                  </a:moveTo>
                  <a:lnTo>
                    <a:pt x="1" y="11613"/>
                  </a:lnTo>
                  <a:lnTo>
                    <a:pt x="11614" y="11613"/>
                  </a:lnTo>
                  <a:lnTo>
                    <a:pt x="11614" y="0"/>
                  </a:ln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2105625" y="1984000"/>
              <a:ext cx="290350" cy="290350"/>
            </a:xfrm>
            <a:custGeom>
              <a:avLst/>
              <a:gdLst/>
              <a:ahLst/>
              <a:cxnLst/>
              <a:rect l="l" t="t" r="r" b="b"/>
              <a:pathLst>
                <a:path w="11614" h="11614" extrusionOk="0">
                  <a:moveTo>
                    <a:pt x="1" y="0"/>
                  </a:moveTo>
                  <a:lnTo>
                    <a:pt x="1" y="11613"/>
                  </a:lnTo>
                  <a:lnTo>
                    <a:pt x="11614" y="11613"/>
                  </a:lnTo>
                  <a:lnTo>
                    <a:pt x="11614" y="0"/>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105625" y="2274325"/>
              <a:ext cx="290350" cy="290350"/>
            </a:xfrm>
            <a:custGeom>
              <a:avLst/>
              <a:gdLst/>
              <a:ahLst/>
              <a:cxnLst/>
              <a:rect l="l" t="t" r="r" b="b"/>
              <a:pathLst>
                <a:path w="11614" h="11614" extrusionOk="0">
                  <a:moveTo>
                    <a:pt x="1" y="0"/>
                  </a:moveTo>
                  <a:lnTo>
                    <a:pt x="1" y="11614"/>
                  </a:lnTo>
                  <a:lnTo>
                    <a:pt x="11614" y="11614"/>
                  </a:lnTo>
                  <a:lnTo>
                    <a:pt x="11614" y="0"/>
                  </a:ln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3"/>
          <p:cNvGrpSpPr/>
          <p:nvPr/>
        </p:nvGrpSpPr>
        <p:grpSpPr>
          <a:xfrm flipH="1">
            <a:off x="-151200" y="843351"/>
            <a:ext cx="861875" cy="863508"/>
            <a:chOff x="2686275" y="3148650"/>
            <a:chExt cx="580700" cy="581800"/>
          </a:xfrm>
        </p:grpSpPr>
        <p:sp>
          <p:nvSpPr>
            <p:cNvPr id="168" name="Google Shape;168;p3"/>
            <p:cNvSpPr/>
            <p:nvPr/>
          </p:nvSpPr>
          <p:spPr>
            <a:xfrm>
              <a:off x="2686850" y="3150325"/>
              <a:ext cx="580125" cy="580125"/>
            </a:xfrm>
            <a:custGeom>
              <a:avLst/>
              <a:gdLst/>
              <a:ahLst/>
              <a:cxnLst/>
              <a:rect l="l" t="t" r="r" b="b"/>
              <a:pathLst>
                <a:path w="23205" h="23205" extrusionOk="0">
                  <a:moveTo>
                    <a:pt x="0" y="0"/>
                  </a:moveTo>
                  <a:lnTo>
                    <a:pt x="0" y="23205"/>
                  </a:lnTo>
                  <a:lnTo>
                    <a:pt x="23204" y="23205"/>
                  </a:lnTo>
                  <a:lnTo>
                    <a:pt x="23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686275" y="3438975"/>
              <a:ext cx="290375" cy="290350"/>
            </a:xfrm>
            <a:custGeom>
              <a:avLst/>
              <a:gdLst/>
              <a:ahLst/>
              <a:cxnLst/>
              <a:rect l="l" t="t" r="r" b="b"/>
              <a:pathLst>
                <a:path w="11615" h="11614" extrusionOk="0">
                  <a:moveTo>
                    <a:pt x="1" y="1"/>
                  </a:moveTo>
                  <a:cubicBezTo>
                    <a:pt x="1" y="6420"/>
                    <a:pt x="5217" y="11614"/>
                    <a:pt x="11614" y="11614"/>
                  </a:cubicBezTo>
                  <a:cubicBezTo>
                    <a:pt x="11614" y="5194"/>
                    <a:pt x="642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976625" y="3438975"/>
              <a:ext cx="290350" cy="290350"/>
            </a:xfrm>
            <a:custGeom>
              <a:avLst/>
              <a:gdLst/>
              <a:ahLst/>
              <a:cxnLst/>
              <a:rect l="l" t="t" r="r" b="b"/>
              <a:pathLst>
                <a:path w="11614" h="11614" extrusionOk="0">
                  <a:moveTo>
                    <a:pt x="11613" y="1"/>
                  </a:moveTo>
                  <a:cubicBezTo>
                    <a:pt x="5216" y="1"/>
                    <a:pt x="0" y="5194"/>
                    <a:pt x="0" y="11614"/>
                  </a:cubicBezTo>
                  <a:cubicBezTo>
                    <a:pt x="6420" y="11614"/>
                    <a:pt x="11613" y="6420"/>
                    <a:pt x="116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686275" y="3148650"/>
              <a:ext cx="290375" cy="290350"/>
            </a:xfrm>
            <a:custGeom>
              <a:avLst/>
              <a:gdLst/>
              <a:ahLst/>
              <a:cxnLst/>
              <a:rect l="l" t="t" r="r" b="b"/>
              <a:pathLst>
                <a:path w="11615" h="11614" extrusionOk="0">
                  <a:moveTo>
                    <a:pt x="1" y="1"/>
                  </a:moveTo>
                  <a:cubicBezTo>
                    <a:pt x="1" y="6420"/>
                    <a:pt x="5217" y="11614"/>
                    <a:pt x="11614" y="11614"/>
                  </a:cubicBezTo>
                  <a:cubicBezTo>
                    <a:pt x="11614" y="5217"/>
                    <a:pt x="642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2976625" y="3148650"/>
              <a:ext cx="290350" cy="290350"/>
            </a:xfrm>
            <a:custGeom>
              <a:avLst/>
              <a:gdLst/>
              <a:ahLst/>
              <a:cxnLst/>
              <a:rect l="l" t="t" r="r" b="b"/>
              <a:pathLst>
                <a:path w="11614" h="11614" extrusionOk="0">
                  <a:moveTo>
                    <a:pt x="11613" y="1"/>
                  </a:moveTo>
                  <a:cubicBezTo>
                    <a:pt x="5216" y="1"/>
                    <a:pt x="0" y="5217"/>
                    <a:pt x="0" y="11614"/>
                  </a:cubicBezTo>
                  <a:cubicBezTo>
                    <a:pt x="6420" y="11614"/>
                    <a:pt x="11613" y="6420"/>
                    <a:pt x="116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 name="Google Shape;173;p3"/>
          <p:cNvSpPr txBox="1">
            <a:spLocks noGrp="1"/>
          </p:cNvSpPr>
          <p:nvPr>
            <p:ph type="title"/>
          </p:nvPr>
        </p:nvSpPr>
        <p:spPr>
          <a:xfrm>
            <a:off x="2038200" y="2179425"/>
            <a:ext cx="5067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4" name="Google Shape;174;p3"/>
          <p:cNvSpPr txBox="1">
            <a:spLocks noGrp="1"/>
          </p:cNvSpPr>
          <p:nvPr>
            <p:ph type="title" idx="2" hasCustomPrompt="1"/>
          </p:nvPr>
        </p:nvSpPr>
        <p:spPr>
          <a:xfrm>
            <a:off x="3879450" y="1366400"/>
            <a:ext cx="13851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5" name="Google Shape;175;p3"/>
          <p:cNvSpPr txBox="1">
            <a:spLocks noGrp="1"/>
          </p:cNvSpPr>
          <p:nvPr>
            <p:ph type="subTitle" idx="1"/>
          </p:nvPr>
        </p:nvSpPr>
        <p:spPr>
          <a:xfrm>
            <a:off x="3048600" y="3160750"/>
            <a:ext cx="3046800" cy="81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6"/>
        <p:cNvGrpSpPr/>
        <p:nvPr/>
      </p:nvGrpSpPr>
      <p:grpSpPr>
        <a:xfrm>
          <a:off x="0" y="0"/>
          <a:ext cx="0" cy="0"/>
          <a:chOff x="0" y="0"/>
          <a:chExt cx="0" cy="0"/>
        </a:xfrm>
      </p:grpSpPr>
      <p:grpSp>
        <p:nvGrpSpPr>
          <p:cNvPr id="177" name="Google Shape;177;p4"/>
          <p:cNvGrpSpPr/>
          <p:nvPr/>
        </p:nvGrpSpPr>
        <p:grpSpPr>
          <a:xfrm>
            <a:off x="5849468" y="-19040"/>
            <a:ext cx="861875" cy="869296"/>
            <a:chOff x="5595700" y="238675"/>
            <a:chExt cx="580700" cy="585700"/>
          </a:xfrm>
        </p:grpSpPr>
        <p:sp>
          <p:nvSpPr>
            <p:cNvPr id="178" name="Google Shape;178;p4"/>
            <p:cNvSpPr/>
            <p:nvPr/>
          </p:nvSpPr>
          <p:spPr>
            <a:xfrm>
              <a:off x="5595700" y="238675"/>
              <a:ext cx="580125" cy="585700"/>
            </a:xfrm>
            <a:custGeom>
              <a:avLst/>
              <a:gdLst/>
              <a:ahLst/>
              <a:cxnLst/>
              <a:rect l="l" t="t" r="r" b="b"/>
              <a:pathLst>
                <a:path w="23205" h="23428" extrusionOk="0">
                  <a:moveTo>
                    <a:pt x="1" y="0"/>
                  </a:moveTo>
                  <a:lnTo>
                    <a:pt x="1" y="23427"/>
                  </a:lnTo>
                  <a:lnTo>
                    <a:pt x="23205" y="23427"/>
                  </a:lnTo>
                  <a:lnTo>
                    <a:pt x="23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5595700" y="532350"/>
              <a:ext cx="290350" cy="290900"/>
            </a:xfrm>
            <a:custGeom>
              <a:avLst/>
              <a:gdLst/>
              <a:ahLst/>
              <a:cxnLst/>
              <a:rect l="l" t="t" r="r" b="b"/>
              <a:pathLst>
                <a:path w="11614" h="11636" extrusionOk="0">
                  <a:moveTo>
                    <a:pt x="1" y="0"/>
                  </a:moveTo>
                  <a:cubicBezTo>
                    <a:pt x="1" y="6420"/>
                    <a:pt x="5194" y="11613"/>
                    <a:pt x="11614" y="11636"/>
                  </a:cubicBezTo>
                  <a:cubicBezTo>
                    <a:pt x="11614" y="5216"/>
                    <a:pt x="6420" y="23"/>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5886025" y="532350"/>
              <a:ext cx="290375" cy="290900"/>
            </a:xfrm>
            <a:custGeom>
              <a:avLst/>
              <a:gdLst/>
              <a:ahLst/>
              <a:cxnLst/>
              <a:rect l="l" t="t" r="r" b="b"/>
              <a:pathLst>
                <a:path w="11615" h="11636" extrusionOk="0">
                  <a:moveTo>
                    <a:pt x="11614" y="0"/>
                  </a:moveTo>
                  <a:cubicBezTo>
                    <a:pt x="5194" y="0"/>
                    <a:pt x="1" y="5216"/>
                    <a:pt x="1" y="11636"/>
                  </a:cubicBezTo>
                  <a:cubicBezTo>
                    <a:pt x="6398" y="11636"/>
                    <a:pt x="11614"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5595700" y="242575"/>
              <a:ext cx="290350" cy="290350"/>
            </a:xfrm>
            <a:custGeom>
              <a:avLst/>
              <a:gdLst/>
              <a:ahLst/>
              <a:cxnLst/>
              <a:rect l="l" t="t" r="r" b="b"/>
              <a:pathLst>
                <a:path w="11614" h="11614" extrusionOk="0">
                  <a:moveTo>
                    <a:pt x="1" y="0"/>
                  </a:moveTo>
                  <a:cubicBezTo>
                    <a:pt x="23" y="6420"/>
                    <a:pt x="5217" y="11614"/>
                    <a:pt x="11614" y="11614"/>
                  </a:cubicBezTo>
                  <a:cubicBezTo>
                    <a:pt x="11614" y="5194"/>
                    <a:pt x="6420"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5886025" y="242575"/>
              <a:ext cx="290375" cy="290350"/>
            </a:xfrm>
            <a:custGeom>
              <a:avLst/>
              <a:gdLst/>
              <a:ahLst/>
              <a:cxnLst/>
              <a:rect l="l" t="t" r="r" b="b"/>
              <a:pathLst>
                <a:path w="11615" h="11614" extrusionOk="0">
                  <a:moveTo>
                    <a:pt x="11614" y="0"/>
                  </a:moveTo>
                  <a:cubicBezTo>
                    <a:pt x="5194" y="0"/>
                    <a:pt x="1" y="5194"/>
                    <a:pt x="1" y="11614"/>
                  </a:cubicBezTo>
                  <a:cubicBezTo>
                    <a:pt x="6398" y="11614"/>
                    <a:pt x="11592"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4"/>
          <p:cNvGrpSpPr/>
          <p:nvPr/>
        </p:nvGrpSpPr>
        <p:grpSpPr>
          <a:xfrm>
            <a:off x="7570003" y="-18607"/>
            <a:ext cx="1723676" cy="868443"/>
            <a:chOff x="2107850" y="238125"/>
            <a:chExt cx="1161350" cy="585125"/>
          </a:xfrm>
        </p:grpSpPr>
        <p:sp>
          <p:nvSpPr>
            <p:cNvPr id="184" name="Google Shape;184;p4"/>
            <p:cNvSpPr/>
            <p:nvPr/>
          </p:nvSpPr>
          <p:spPr>
            <a:xfrm>
              <a:off x="2685254" y="238675"/>
              <a:ext cx="580675" cy="584575"/>
            </a:xfrm>
            <a:custGeom>
              <a:avLst/>
              <a:gdLst/>
              <a:ahLst/>
              <a:cxnLst/>
              <a:rect l="l" t="t" r="r" b="b"/>
              <a:pathLst>
                <a:path w="23227" h="23383" extrusionOk="0">
                  <a:moveTo>
                    <a:pt x="0" y="0"/>
                  </a:moveTo>
                  <a:lnTo>
                    <a:pt x="0" y="23383"/>
                  </a:lnTo>
                  <a:lnTo>
                    <a:pt x="23226" y="23383"/>
                  </a:lnTo>
                  <a:lnTo>
                    <a:pt x="23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2107850" y="238125"/>
              <a:ext cx="580700" cy="584575"/>
            </a:xfrm>
            <a:custGeom>
              <a:avLst/>
              <a:gdLst/>
              <a:ahLst/>
              <a:cxnLst/>
              <a:rect l="l" t="t" r="r" b="b"/>
              <a:pathLst>
                <a:path w="23228" h="23383" extrusionOk="0">
                  <a:moveTo>
                    <a:pt x="1" y="0"/>
                  </a:moveTo>
                  <a:lnTo>
                    <a:pt x="1" y="23382"/>
                  </a:lnTo>
                  <a:lnTo>
                    <a:pt x="23227" y="23382"/>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2988325" y="242575"/>
              <a:ext cx="280875" cy="280875"/>
            </a:xfrm>
            <a:custGeom>
              <a:avLst/>
              <a:gdLst/>
              <a:ahLst/>
              <a:cxnLst/>
              <a:rect l="l" t="t" r="r" b="b"/>
              <a:pathLst>
                <a:path w="11235" h="11235" extrusionOk="0">
                  <a:moveTo>
                    <a:pt x="0" y="0"/>
                  </a:moveTo>
                  <a:lnTo>
                    <a:pt x="11234" y="11235"/>
                  </a:lnTo>
                  <a:lnTo>
                    <a:pt x="112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2203700" y="337850"/>
              <a:ext cx="970200" cy="485400"/>
            </a:xfrm>
            <a:custGeom>
              <a:avLst/>
              <a:gdLst/>
              <a:ahLst/>
              <a:cxnLst/>
              <a:rect l="l" t="t" r="r" b="b"/>
              <a:pathLst>
                <a:path w="38808" h="19416" extrusionOk="0">
                  <a:moveTo>
                    <a:pt x="19415" y="1"/>
                  </a:moveTo>
                  <a:cubicBezTo>
                    <a:pt x="8694" y="1"/>
                    <a:pt x="1" y="8694"/>
                    <a:pt x="1" y="19416"/>
                  </a:cubicBezTo>
                  <a:lnTo>
                    <a:pt x="558" y="19416"/>
                  </a:lnTo>
                  <a:cubicBezTo>
                    <a:pt x="335" y="8850"/>
                    <a:pt x="8828" y="157"/>
                    <a:pt x="19393" y="157"/>
                  </a:cubicBezTo>
                  <a:cubicBezTo>
                    <a:pt x="29959" y="157"/>
                    <a:pt x="38473" y="8850"/>
                    <a:pt x="38251" y="19416"/>
                  </a:cubicBezTo>
                  <a:lnTo>
                    <a:pt x="38808" y="19416"/>
                  </a:lnTo>
                  <a:cubicBezTo>
                    <a:pt x="38808" y="8694"/>
                    <a:pt x="30115" y="1"/>
                    <a:pt x="19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2329650" y="461575"/>
              <a:ext cx="718325" cy="361675"/>
            </a:xfrm>
            <a:custGeom>
              <a:avLst/>
              <a:gdLst/>
              <a:ahLst/>
              <a:cxnLst/>
              <a:rect l="l" t="t" r="r" b="b"/>
              <a:pathLst>
                <a:path w="28733" h="14467" extrusionOk="0">
                  <a:moveTo>
                    <a:pt x="14355" y="0"/>
                  </a:moveTo>
                  <a:cubicBezTo>
                    <a:pt x="6420" y="0"/>
                    <a:pt x="0" y="6509"/>
                    <a:pt x="112" y="14467"/>
                  </a:cubicBezTo>
                  <a:lnTo>
                    <a:pt x="669" y="14467"/>
                  </a:lnTo>
                  <a:cubicBezTo>
                    <a:pt x="558" y="6821"/>
                    <a:pt x="6710" y="558"/>
                    <a:pt x="14355" y="558"/>
                  </a:cubicBezTo>
                  <a:cubicBezTo>
                    <a:pt x="22001" y="558"/>
                    <a:pt x="28175" y="6821"/>
                    <a:pt x="28064" y="14467"/>
                  </a:cubicBezTo>
                  <a:lnTo>
                    <a:pt x="28621" y="14467"/>
                  </a:lnTo>
                  <a:cubicBezTo>
                    <a:pt x="28732" y="6509"/>
                    <a:pt x="22313" y="0"/>
                    <a:pt x="14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2461150" y="595325"/>
              <a:ext cx="455300" cy="227925"/>
            </a:xfrm>
            <a:custGeom>
              <a:avLst/>
              <a:gdLst/>
              <a:ahLst/>
              <a:cxnLst/>
              <a:rect l="l" t="t" r="r" b="b"/>
              <a:pathLst>
                <a:path w="18212" h="9117" extrusionOk="0">
                  <a:moveTo>
                    <a:pt x="9095" y="0"/>
                  </a:moveTo>
                  <a:cubicBezTo>
                    <a:pt x="4080" y="0"/>
                    <a:pt x="1" y="4079"/>
                    <a:pt x="1" y="9117"/>
                  </a:cubicBezTo>
                  <a:lnTo>
                    <a:pt x="558" y="9117"/>
                  </a:lnTo>
                  <a:cubicBezTo>
                    <a:pt x="558" y="4391"/>
                    <a:pt x="4392" y="557"/>
                    <a:pt x="9095" y="557"/>
                  </a:cubicBezTo>
                  <a:cubicBezTo>
                    <a:pt x="13821" y="557"/>
                    <a:pt x="17632" y="4391"/>
                    <a:pt x="17632" y="9117"/>
                  </a:cubicBezTo>
                  <a:lnTo>
                    <a:pt x="18212" y="9117"/>
                  </a:lnTo>
                  <a:cubicBezTo>
                    <a:pt x="18212" y="4079"/>
                    <a:pt x="14133" y="0"/>
                    <a:pt x="9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2589875" y="724600"/>
              <a:ext cx="197300" cy="98650"/>
            </a:xfrm>
            <a:custGeom>
              <a:avLst/>
              <a:gdLst/>
              <a:ahLst/>
              <a:cxnLst/>
              <a:rect l="l" t="t" r="r" b="b"/>
              <a:pathLst>
                <a:path w="7892" h="3946" extrusionOk="0">
                  <a:moveTo>
                    <a:pt x="3946" y="0"/>
                  </a:moveTo>
                  <a:cubicBezTo>
                    <a:pt x="1762" y="0"/>
                    <a:pt x="1" y="1761"/>
                    <a:pt x="1" y="3946"/>
                  </a:cubicBezTo>
                  <a:lnTo>
                    <a:pt x="558" y="3946"/>
                  </a:lnTo>
                  <a:cubicBezTo>
                    <a:pt x="558" y="2073"/>
                    <a:pt x="2074" y="558"/>
                    <a:pt x="3946" y="558"/>
                  </a:cubicBezTo>
                  <a:cubicBezTo>
                    <a:pt x="5818" y="558"/>
                    <a:pt x="7334" y="2073"/>
                    <a:pt x="7334" y="3946"/>
                  </a:cubicBezTo>
                  <a:lnTo>
                    <a:pt x="7891" y="3946"/>
                  </a:lnTo>
                  <a:cubicBezTo>
                    <a:pt x="7891" y="1761"/>
                    <a:pt x="6131" y="0"/>
                    <a:pt x="3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4"/>
          <p:cNvGrpSpPr/>
          <p:nvPr/>
        </p:nvGrpSpPr>
        <p:grpSpPr>
          <a:xfrm>
            <a:off x="6707269" y="-18607"/>
            <a:ext cx="867626" cy="868443"/>
            <a:chOff x="1523300" y="238125"/>
            <a:chExt cx="584575" cy="585125"/>
          </a:xfrm>
        </p:grpSpPr>
        <p:sp>
          <p:nvSpPr>
            <p:cNvPr id="192" name="Google Shape;192;p4"/>
            <p:cNvSpPr/>
            <p:nvPr/>
          </p:nvSpPr>
          <p:spPr>
            <a:xfrm>
              <a:off x="1523300" y="238675"/>
              <a:ext cx="584575" cy="584575"/>
            </a:xfrm>
            <a:custGeom>
              <a:avLst/>
              <a:gdLst/>
              <a:ahLst/>
              <a:cxnLst/>
              <a:rect l="l" t="t" r="r" b="b"/>
              <a:pathLst>
                <a:path w="23383" h="23383" extrusionOk="0">
                  <a:moveTo>
                    <a:pt x="0" y="0"/>
                  </a:moveTo>
                  <a:lnTo>
                    <a:pt x="0" y="23383"/>
                  </a:lnTo>
                  <a:lnTo>
                    <a:pt x="23383" y="23383"/>
                  </a:lnTo>
                  <a:lnTo>
                    <a:pt x="23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1702725" y="545150"/>
              <a:ext cx="225725" cy="225725"/>
            </a:xfrm>
            <a:custGeom>
              <a:avLst/>
              <a:gdLst/>
              <a:ahLst/>
              <a:cxnLst/>
              <a:rect l="l" t="t" r="r" b="b"/>
              <a:pathLst>
                <a:path w="9029" h="9029" extrusionOk="0">
                  <a:moveTo>
                    <a:pt x="4526" y="1"/>
                  </a:moveTo>
                  <a:cubicBezTo>
                    <a:pt x="2029" y="1"/>
                    <a:pt x="1" y="2029"/>
                    <a:pt x="1" y="4526"/>
                  </a:cubicBezTo>
                  <a:cubicBezTo>
                    <a:pt x="1" y="7022"/>
                    <a:pt x="2029" y="9028"/>
                    <a:pt x="4526" y="9028"/>
                  </a:cubicBezTo>
                  <a:cubicBezTo>
                    <a:pt x="7000" y="9028"/>
                    <a:pt x="9028" y="7022"/>
                    <a:pt x="9028" y="4526"/>
                  </a:cubicBezTo>
                  <a:cubicBezTo>
                    <a:pt x="9028" y="2029"/>
                    <a:pt x="7000" y="1"/>
                    <a:pt x="4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1618600" y="238125"/>
              <a:ext cx="398450" cy="198950"/>
            </a:xfrm>
            <a:custGeom>
              <a:avLst/>
              <a:gdLst/>
              <a:ahLst/>
              <a:cxnLst/>
              <a:rect l="l" t="t" r="r" b="b"/>
              <a:pathLst>
                <a:path w="15938" h="7958" extrusionOk="0">
                  <a:moveTo>
                    <a:pt x="0" y="0"/>
                  </a:moveTo>
                  <a:lnTo>
                    <a:pt x="7958" y="7958"/>
                  </a:lnTo>
                  <a:lnTo>
                    <a:pt x="15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195;p4"/>
          <p:cNvSpPr txBox="1">
            <a:spLocks noGrp="1"/>
          </p:cNvSpPr>
          <p:nvPr>
            <p:ph type="title"/>
          </p:nvPr>
        </p:nvSpPr>
        <p:spPr>
          <a:xfrm>
            <a:off x="713225" y="469135"/>
            <a:ext cx="77091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6" name="Google Shape;196;p4"/>
          <p:cNvSpPr txBox="1">
            <a:spLocks noGrp="1"/>
          </p:cNvSpPr>
          <p:nvPr>
            <p:ph type="body" idx="1"/>
          </p:nvPr>
        </p:nvSpPr>
        <p:spPr>
          <a:xfrm>
            <a:off x="713225" y="1152475"/>
            <a:ext cx="7709100" cy="3416400"/>
          </a:xfrm>
          <a:prstGeom prst="rect">
            <a:avLst/>
          </a:prstGeom>
        </p:spPr>
        <p:txBody>
          <a:bodyPr spcFirstLastPara="1" wrap="square" lIns="91425" tIns="91425" rIns="91425" bIns="91425" anchor="t" anchorCtr="0">
            <a:noAutofit/>
          </a:bodyPr>
          <a:lstStyle>
            <a:lvl1pPr marL="457200" lvl="0" indent="-298450">
              <a:lnSpc>
                <a:spcPct val="100000"/>
              </a:lnSpc>
              <a:spcBef>
                <a:spcPts val="0"/>
              </a:spcBef>
              <a:spcAft>
                <a:spcPts val="0"/>
              </a:spcAft>
              <a:buSzPts val="1100"/>
              <a:buAutoNum type="arabicPeriod"/>
              <a:defRPr sz="12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grpSp>
        <p:nvGrpSpPr>
          <p:cNvPr id="197" name="Google Shape;197;p4"/>
          <p:cNvGrpSpPr/>
          <p:nvPr/>
        </p:nvGrpSpPr>
        <p:grpSpPr>
          <a:xfrm flipH="1">
            <a:off x="6730354" y="4301984"/>
            <a:ext cx="861022" cy="861875"/>
            <a:chOff x="2106175" y="3149200"/>
            <a:chExt cx="580125" cy="580700"/>
          </a:xfrm>
        </p:grpSpPr>
        <p:sp>
          <p:nvSpPr>
            <p:cNvPr id="198" name="Google Shape;198;p4"/>
            <p:cNvSpPr/>
            <p:nvPr/>
          </p:nvSpPr>
          <p:spPr>
            <a:xfrm>
              <a:off x="2106175" y="3149200"/>
              <a:ext cx="580125" cy="580700"/>
            </a:xfrm>
            <a:custGeom>
              <a:avLst/>
              <a:gdLst/>
              <a:ahLst/>
              <a:cxnLst/>
              <a:rect l="l" t="t" r="r" b="b"/>
              <a:pathLst>
                <a:path w="23205" h="23228" extrusionOk="0">
                  <a:moveTo>
                    <a:pt x="1" y="1"/>
                  </a:moveTo>
                  <a:lnTo>
                    <a:pt x="1" y="23227"/>
                  </a:lnTo>
                  <a:lnTo>
                    <a:pt x="23205" y="23227"/>
                  </a:lnTo>
                  <a:lnTo>
                    <a:pt x="23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2106175" y="3149775"/>
              <a:ext cx="580125" cy="580125"/>
            </a:xfrm>
            <a:custGeom>
              <a:avLst/>
              <a:gdLst/>
              <a:ahLst/>
              <a:cxnLst/>
              <a:rect l="l" t="t" r="r" b="b"/>
              <a:pathLst>
                <a:path w="23205" h="23205" extrusionOk="0">
                  <a:moveTo>
                    <a:pt x="1" y="0"/>
                  </a:moveTo>
                  <a:lnTo>
                    <a:pt x="1" y="23204"/>
                  </a:lnTo>
                  <a:lnTo>
                    <a:pt x="23205" y="23204"/>
                  </a:lnTo>
                  <a:cubicBezTo>
                    <a:pt x="23205" y="10387"/>
                    <a:pt x="12818"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2106175" y="3509200"/>
              <a:ext cx="220700" cy="220700"/>
            </a:xfrm>
            <a:custGeom>
              <a:avLst/>
              <a:gdLst/>
              <a:ahLst/>
              <a:cxnLst/>
              <a:rect l="l" t="t" r="r" b="b"/>
              <a:pathLst>
                <a:path w="8828" h="8828" extrusionOk="0">
                  <a:moveTo>
                    <a:pt x="1" y="0"/>
                  </a:moveTo>
                  <a:lnTo>
                    <a:pt x="1" y="8827"/>
                  </a:lnTo>
                  <a:lnTo>
                    <a:pt x="8828" y="8827"/>
                  </a:lnTo>
                  <a:cubicBezTo>
                    <a:pt x="8828" y="3946"/>
                    <a:pt x="4882"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4"/>
          <p:cNvGrpSpPr/>
          <p:nvPr/>
        </p:nvGrpSpPr>
        <p:grpSpPr>
          <a:xfrm flipH="1">
            <a:off x="7591338" y="4301984"/>
            <a:ext cx="1730243" cy="861838"/>
            <a:chOff x="940425" y="3148650"/>
            <a:chExt cx="1165775" cy="580675"/>
          </a:xfrm>
        </p:grpSpPr>
        <p:sp>
          <p:nvSpPr>
            <p:cNvPr id="202" name="Google Shape;202;p4"/>
            <p:cNvSpPr/>
            <p:nvPr/>
          </p:nvSpPr>
          <p:spPr>
            <a:xfrm>
              <a:off x="940425" y="3148650"/>
              <a:ext cx="585125" cy="580675"/>
            </a:xfrm>
            <a:custGeom>
              <a:avLst/>
              <a:gdLst/>
              <a:ahLst/>
              <a:cxnLst/>
              <a:rect l="l" t="t" r="r" b="b"/>
              <a:pathLst>
                <a:path w="23405" h="23227" extrusionOk="0">
                  <a:moveTo>
                    <a:pt x="0" y="1"/>
                  </a:moveTo>
                  <a:lnTo>
                    <a:pt x="0" y="23227"/>
                  </a:lnTo>
                  <a:lnTo>
                    <a:pt x="23405" y="23227"/>
                  </a:lnTo>
                  <a:lnTo>
                    <a:pt x="234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1525525" y="3148650"/>
              <a:ext cx="580125" cy="580675"/>
            </a:xfrm>
            <a:custGeom>
              <a:avLst/>
              <a:gdLst/>
              <a:ahLst/>
              <a:cxnLst/>
              <a:rect l="l" t="t" r="r" b="b"/>
              <a:pathLst>
                <a:path w="23205" h="23227" extrusionOk="0">
                  <a:moveTo>
                    <a:pt x="1" y="1"/>
                  </a:moveTo>
                  <a:lnTo>
                    <a:pt x="1" y="23227"/>
                  </a:lnTo>
                  <a:lnTo>
                    <a:pt x="23205" y="23227"/>
                  </a:lnTo>
                  <a:lnTo>
                    <a:pt x="23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1884950" y="3508650"/>
              <a:ext cx="221250" cy="220675"/>
            </a:xfrm>
            <a:custGeom>
              <a:avLst/>
              <a:gdLst/>
              <a:ahLst/>
              <a:cxnLst/>
              <a:rect l="l" t="t" r="r" b="b"/>
              <a:pathLst>
                <a:path w="8850" h="8827" extrusionOk="0">
                  <a:moveTo>
                    <a:pt x="8850" y="0"/>
                  </a:moveTo>
                  <a:cubicBezTo>
                    <a:pt x="3968" y="0"/>
                    <a:pt x="1" y="3945"/>
                    <a:pt x="1" y="8827"/>
                  </a:cubicBezTo>
                  <a:lnTo>
                    <a:pt x="8850" y="8827"/>
                  </a:lnTo>
                  <a:lnTo>
                    <a:pt x="88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1040150" y="3148650"/>
              <a:ext cx="970775" cy="485400"/>
            </a:xfrm>
            <a:custGeom>
              <a:avLst/>
              <a:gdLst/>
              <a:ahLst/>
              <a:cxnLst/>
              <a:rect l="l" t="t" r="r" b="b"/>
              <a:pathLst>
                <a:path w="38831" h="19416" extrusionOk="0">
                  <a:moveTo>
                    <a:pt x="1" y="1"/>
                  </a:moveTo>
                  <a:cubicBezTo>
                    <a:pt x="23" y="10722"/>
                    <a:pt x="8694" y="19393"/>
                    <a:pt x="19416" y="19415"/>
                  </a:cubicBezTo>
                  <a:cubicBezTo>
                    <a:pt x="30115" y="19415"/>
                    <a:pt x="38808" y="10722"/>
                    <a:pt x="38830" y="1"/>
                  </a:cubicBezTo>
                  <a:lnTo>
                    <a:pt x="38273" y="1"/>
                  </a:lnTo>
                  <a:cubicBezTo>
                    <a:pt x="38251" y="10410"/>
                    <a:pt x="29825" y="18858"/>
                    <a:pt x="19416" y="18858"/>
                  </a:cubicBezTo>
                  <a:cubicBezTo>
                    <a:pt x="9006" y="18858"/>
                    <a:pt x="580"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1168875" y="3148650"/>
              <a:ext cx="712775" cy="356675"/>
            </a:xfrm>
            <a:custGeom>
              <a:avLst/>
              <a:gdLst/>
              <a:ahLst/>
              <a:cxnLst/>
              <a:rect l="l" t="t" r="r" b="b"/>
              <a:pathLst>
                <a:path w="28511" h="14267" extrusionOk="0">
                  <a:moveTo>
                    <a:pt x="1" y="1"/>
                  </a:moveTo>
                  <a:cubicBezTo>
                    <a:pt x="1" y="7869"/>
                    <a:pt x="6398" y="14244"/>
                    <a:pt x="14267" y="14266"/>
                  </a:cubicBezTo>
                  <a:cubicBezTo>
                    <a:pt x="22135" y="14244"/>
                    <a:pt x="28510" y="7869"/>
                    <a:pt x="28510" y="1"/>
                  </a:cubicBezTo>
                  <a:lnTo>
                    <a:pt x="27953" y="1"/>
                  </a:lnTo>
                  <a:cubicBezTo>
                    <a:pt x="27953" y="7557"/>
                    <a:pt x="21823" y="13687"/>
                    <a:pt x="14267" y="13709"/>
                  </a:cubicBezTo>
                  <a:cubicBezTo>
                    <a:pt x="6688" y="13687"/>
                    <a:pt x="558" y="7557"/>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1298175" y="3148650"/>
              <a:ext cx="454725" cy="227950"/>
            </a:xfrm>
            <a:custGeom>
              <a:avLst/>
              <a:gdLst/>
              <a:ahLst/>
              <a:cxnLst/>
              <a:rect l="l" t="t" r="r" b="b"/>
              <a:pathLst>
                <a:path w="18189" h="9118" extrusionOk="0">
                  <a:moveTo>
                    <a:pt x="0" y="1"/>
                  </a:moveTo>
                  <a:cubicBezTo>
                    <a:pt x="0" y="5038"/>
                    <a:pt x="4057" y="9095"/>
                    <a:pt x="9095" y="9117"/>
                  </a:cubicBezTo>
                  <a:cubicBezTo>
                    <a:pt x="14110" y="9095"/>
                    <a:pt x="18189" y="5038"/>
                    <a:pt x="18189" y="1"/>
                  </a:cubicBezTo>
                  <a:lnTo>
                    <a:pt x="17632" y="1"/>
                  </a:lnTo>
                  <a:cubicBezTo>
                    <a:pt x="17632" y="4726"/>
                    <a:pt x="13798" y="8538"/>
                    <a:pt x="9095" y="8560"/>
                  </a:cubicBezTo>
                  <a:cubicBezTo>
                    <a:pt x="4369" y="8538"/>
                    <a:pt x="558" y="4726"/>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1426900" y="3148650"/>
              <a:ext cx="196725" cy="98650"/>
            </a:xfrm>
            <a:custGeom>
              <a:avLst/>
              <a:gdLst/>
              <a:ahLst/>
              <a:cxnLst/>
              <a:rect l="l" t="t" r="r" b="b"/>
              <a:pathLst>
                <a:path w="7869" h="3946" extrusionOk="0">
                  <a:moveTo>
                    <a:pt x="0" y="1"/>
                  </a:moveTo>
                  <a:cubicBezTo>
                    <a:pt x="0" y="2185"/>
                    <a:pt x="1761" y="3946"/>
                    <a:pt x="3946" y="3946"/>
                  </a:cubicBezTo>
                  <a:cubicBezTo>
                    <a:pt x="6108" y="3946"/>
                    <a:pt x="7869" y="2185"/>
                    <a:pt x="7869" y="1"/>
                  </a:cubicBezTo>
                  <a:lnTo>
                    <a:pt x="7311" y="1"/>
                  </a:lnTo>
                  <a:cubicBezTo>
                    <a:pt x="7311" y="1873"/>
                    <a:pt x="5796" y="3389"/>
                    <a:pt x="3946" y="3389"/>
                  </a:cubicBezTo>
                  <a:cubicBezTo>
                    <a:pt x="2073" y="3389"/>
                    <a:pt x="558" y="1873"/>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4"/>
          <p:cNvGrpSpPr/>
          <p:nvPr/>
        </p:nvGrpSpPr>
        <p:grpSpPr>
          <a:xfrm>
            <a:off x="-163716" y="3442484"/>
            <a:ext cx="859515" cy="859552"/>
            <a:chOff x="2688525" y="1403325"/>
            <a:chExt cx="580675" cy="580700"/>
          </a:xfrm>
        </p:grpSpPr>
        <p:sp>
          <p:nvSpPr>
            <p:cNvPr id="210" name="Google Shape;210;p4"/>
            <p:cNvSpPr/>
            <p:nvPr/>
          </p:nvSpPr>
          <p:spPr>
            <a:xfrm>
              <a:off x="2688525" y="1403325"/>
              <a:ext cx="580675" cy="580700"/>
            </a:xfrm>
            <a:custGeom>
              <a:avLst/>
              <a:gdLst/>
              <a:ahLst/>
              <a:cxnLst/>
              <a:rect l="l" t="t" r="r" b="b"/>
              <a:pathLst>
                <a:path w="23227" h="23228" extrusionOk="0">
                  <a:moveTo>
                    <a:pt x="0" y="1"/>
                  </a:moveTo>
                  <a:lnTo>
                    <a:pt x="0" y="11614"/>
                  </a:lnTo>
                  <a:lnTo>
                    <a:pt x="0" y="23227"/>
                  </a:lnTo>
                  <a:lnTo>
                    <a:pt x="23226" y="23227"/>
                  </a:lnTo>
                  <a:lnTo>
                    <a:pt x="23226" y="11614"/>
                  </a:lnTo>
                  <a:lnTo>
                    <a:pt x="23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2768750" y="1483575"/>
              <a:ext cx="420200" cy="420200"/>
            </a:xfrm>
            <a:custGeom>
              <a:avLst/>
              <a:gdLst/>
              <a:ahLst/>
              <a:cxnLst/>
              <a:rect l="l" t="t" r="r" b="b"/>
              <a:pathLst>
                <a:path w="16808" h="16808" extrusionOk="0">
                  <a:moveTo>
                    <a:pt x="1" y="1"/>
                  </a:moveTo>
                  <a:cubicBezTo>
                    <a:pt x="1" y="9273"/>
                    <a:pt x="7513" y="16807"/>
                    <a:pt x="16808" y="16807"/>
                  </a:cubicBezTo>
                  <a:cubicBezTo>
                    <a:pt x="16808" y="7512"/>
                    <a:pt x="9274"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a:off x="2913650" y="1627900"/>
              <a:ext cx="150475" cy="150500"/>
            </a:xfrm>
            <a:custGeom>
              <a:avLst/>
              <a:gdLst/>
              <a:ahLst/>
              <a:cxnLst/>
              <a:rect l="l" t="t" r="r" b="b"/>
              <a:pathLst>
                <a:path w="6019" h="6020" extrusionOk="0">
                  <a:moveTo>
                    <a:pt x="3010" y="1"/>
                  </a:moveTo>
                  <a:cubicBezTo>
                    <a:pt x="1360" y="1"/>
                    <a:pt x="0" y="1360"/>
                    <a:pt x="0" y="3010"/>
                  </a:cubicBezTo>
                  <a:cubicBezTo>
                    <a:pt x="0" y="4659"/>
                    <a:pt x="1360" y="6019"/>
                    <a:pt x="3010" y="6019"/>
                  </a:cubicBezTo>
                  <a:cubicBezTo>
                    <a:pt x="4659" y="6019"/>
                    <a:pt x="6019" y="4659"/>
                    <a:pt x="6019" y="3010"/>
                  </a:cubicBezTo>
                  <a:cubicBezTo>
                    <a:pt x="6019" y="1360"/>
                    <a:pt x="4659" y="1"/>
                    <a:pt x="30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4"/>
        <p:cNvGrpSpPr/>
        <p:nvPr/>
      </p:nvGrpSpPr>
      <p:grpSpPr>
        <a:xfrm>
          <a:off x="0" y="0"/>
          <a:ext cx="0" cy="0"/>
          <a:chOff x="0" y="0"/>
          <a:chExt cx="0" cy="0"/>
        </a:xfrm>
      </p:grpSpPr>
      <p:grpSp>
        <p:nvGrpSpPr>
          <p:cNvPr id="275" name="Google Shape;275;p6"/>
          <p:cNvGrpSpPr/>
          <p:nvPr/>
        </p:nvGrpSpPr>
        <p:grpSpPr>
          <a:xfrm>
            <a:off x="7600442" y="-112941"/>
            <a:ext cx="1723676" cy="868443"/>
            <a:chOff x="2107850" y="238125"/>
            <a:chExt cx="1161350" cy="585125"/>
          </a:xfrm>
        </p:grpSpPr>
        <p:sp>
          <p:nvSpPr>
            <p:cNvPr id="276" name="Google Shape;276;p6"/>
            <p:cNvSpPr/>
            <p:nvPr/>
          </p:nvSpPr>
          <p:spPr>
            <a:xfrm>
              <a:off x="2681982" y="238675"/>
              <a:ext cx="580675" cy="584575"/>
            </a:xfrm>
            <a:custGeom>
              <a:avLst/>
              <a:gdLst/>
              <a:ahLst/>
              <a:cxnLst/>
              <a:rect l="l" t="t" r="r" b="b"/>
              <a:pathLst>
                <a:path w="23227" h="23383" extrusionOk="0">
                  <a:moveTo>
                    <a:pt x="0" y="0"/>
                  </a:moveTo>
                  <a:lnTo>
                    <a:pt x="0" y="23383"/>
                  </a:lnTo>
                  <a:lnTo>
                    <a:pt x="23226" y="23383"/>
                  </a:lnTo>
                  <a:lnTo>
                    <a:pt x="23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6"/>
            <p:cNvSpPr/>
            <p:nvPr/>
          </p:nvSpPr>
          <p:spPr>
            <a:xfrm>
              <a:off x="2107850" y="238125"/>
              <a:ext cx="580700" cy="584575"/>
            </a:xfrm>
            <a:custGeom>
              <a:avLst/>
              <a:gdLst/>
              <a:ahLst/>
              <a:cxnLst/>
              <a:rect l="l" t="t" r="r" b="b"/>
              <a:pathLst>
                <a:path w="23228" h="23383" extrusionOk="0">
                  <a:moveTo>
                    <a:pt x="1" y="0"/>
                  </a:moveTo>
                  <a:lnTo>
                    <a:pt x="1" y="23382"/>
                  </a:lnTo>
                  <a:lnTo>
                    <a:pt x="23227" y="23382"/>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2988325" y="242575"/>
              <a:ext cx="280875" cy="280875"/>
            </a:xfrm>
            <a:custGeom>
              <a:avLst/>
              <a:gdLst/>
              <a:ahLst/>
              <a:cxnLst/>
              <a:rect l="l" t="t" r="r" b="b"/>
              <a:pathLst>
                <a:path w="11235" h="11235" extrusionOk="0">
                  <a:moveTo>
                    <a:pt x="0" y="0"/>
                  </a:moveTo>
                  <a:lnTo>
                    <a:pt x="11234" y="11235"/>
                  </a:lnTo>
                  <a:lnTo>
                    <a:pt x="112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2203700" y="337850"/>
              <a:ext cx="970200" cy="485400"/>
            </a:xfrm>
            <a:custGeom>
              <a:avLst/>
              <a:gdLst/>
              <a:ahLst/>
              <a:cxnLst/>
              <a:rect l="l" t="t" r="r" b="b"/>
              <a:pathLst>
                <a:path w="38808" h="19416" extrusionOk="0">
                  <a:moveTo>
                    <a:pt x="19415" y="1"/>
                  </a:moveTo>
                  <a:cubicBezTo>
                    <a:pt x="8694" y="1"/>
                    <a:pt x="1" y="8694"/>
                    <a:pt x="1" y="19416"/>
                  </a:cubicBezTo>
                  <a:lnTo>
                    <a:pt x="558" y="19416"/>
                  </a:lnTo>
                  <a:cubicBezTo>
                    <a:pt x="335" y="8850"/>
                    <a:pt x="8828" y="157"/>
                    <a:pt x="19393" y="157"/>
                  </a:cubicBezTo>
                  <a:cubicBezTo>
                    <a:pt x="29959" y="157"/>
                    <a:pt x="38473" y="8850"/>
                    <a:pt x="38251" y="19416"/>
                  </a:cubicBezTo>
                  <a:lnTo>
                    <a:pt x="38808" y="19416"/>
                  </a:lnTo>
                  <a:cubicBezTo>
                    <a:pt x="38808" y="8694"/>
                    <a:pt x="30115" y="1"/>
                    <a:pt x="19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2329650" y="461575"/>
              <a:ext cx="718325" cy="361675"/>
            </a:xfrm>
            <a:custGeom>
              <a:avLst/>
              <a:gdLst/>
              <a:ahLst/>
              <a:cxnLst/>
              <a:rect l="l" t="t" r="r" b="b"/>
              <a:pathLst>
                <a:path w="28733" h="14467" extrusionOk="0">
                  <a:moveTo>
                    <a:pt x="14355" y="0"/>
                  </a:moveTo>
                  <a:cubicBezTo>
                    <a:pt x="6420" y="0"/>
                    <a:pt x="0" y="6509"/>
                    <a:pt x="112" y="14467"/>
                  </a:cubicBezTo>
                  <a:lnTo>
                    <a:pt x="669" y="14467"/>
                  </a:lnTo>
                  <a:cubicBezTo>
                    <a:pt x="558" y="6821"/>
                    <a:pt x="6710" y="558"/>
                    <a:pt x="14355" y="558"/>
                  </a:cubicBezTo>
                  <a:cubicBezTo>
                    <a:pt x="22001" y="558"/>
                    <a:pt x="28175" y="6821"/>
                    <a:pt x="28064" y="14467"/>
                  </a:cubicBezTo>
                  <a:lnTo>
                    <a:pt x="28621" y="14467"/>
                  </a:lnTo>
                  <a:cubicBezTo>
                    <a:pt x="28732" y="6509"/>
                    <a:pt x="22313" y="0"/>
                    <a:pt x="14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2461150" y="595325"/>
              <a:ext cx="455300" cy="227925"/>
            </a:xfrm>
            <a:custGeom>
              <a:avLst/>
              <a:gdLst/>
              <a:ahLst/>
              <a:cxnLst/>
              <a:rect l="l" t="t" r="r" b="b"/>
              <a:pathLst>
                <a:path w="18212" h="9117" extrusionOk="0">
                  <a:moveTo>
                    <a:pt x="9095" y="0"/>
                  </a:moveTo>
                  <a:cubicBezTo>
                    <a:pt x="4080" y="0"/>
                    <a:pt x="1" y="4079"/>
                    <a:pt x="1" y="9117"/>
                  </a:cubicBezTo>
                  <a:lnTo>
                    <a:pt x="558" y="9117"/>
                  </a:lnTo>
                  <a:cubicBezTo>
                    <a:pt x="558" y="4391"/>
                    <a:pt x="4392" y="557"/>
                    <a:pt x="9095" y="557"/>
                  </a:cubicBezTo>
                  <a:cubicBezTo>
                    <a:pt x="13821" y="557"/>
                    <a:pt x="17632" y="4391"/>
                    <a:pt x="17632" y="9117"/>
                  </a:cubicBezTo>
                  <a:lnTo>
                    <a:pt x="18212" y="9117"/>
                  </a:lnTo>
                  <a:cubicBezTo>
                    <a:pt x="18212" y="4079"/>
                    <a:pt x="14133" y="0"/>
                    <a:pt x="9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2589875" y="724600"/>
              <a:ext cx="197300" cy="98650"/>
            </a:xfrm>
            <a:custGeom>
              <a:avLst/>
              <a:gdLst/>
              <a:ahLst/>
              <a:cxnLst/>
              <a:rect l="l" t="t" r="r" b="b"/>
              <a:pathLst>
                <a:path w="7892" h="3946" extrusionOk="0">
                  <a:moveTo>
                    <a:pt x="3946" y="0"/>
                  </a:moveTo>
                  <a:cubicBezTo>
                    <a:pt x="1762" y="0"/>
                    <a:pt x="1" y="1761"/>
                    <a:pt x="1" y="3946"/>
                  </a:cubicBezTo>
                  <a:lnTo>
                    <a:pt x="558" y="3946"/>
                  </a:lnTo>
                  <a:cubicBezTo>
                    <a:pt x="558" y="2073"/>
                    <a:pt x="2074" y="558"/>
                    <a:pt x="3946" y="558"/>
                  </a:cubicBezTo>
                  <a:cubicBezTo>
                    <a:pt x="5818" y="558"/>
                    <a:pt x="7334" y="2073"/>
                    <a:pt x="7334" y="3946"/>
                  </a:cubicBezTo>
                  <a:lnTo>
                    <a:pt x="7891" y="3946"/>
                  </a:lnTo>
                  <a:cubicBezTo>
                    <a:pt x="7891" y="1761"/>
                    <a:pt x="6131" y="0"/>
                    <a:pt x="3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6"/>
          <p:cNvGrpSpPr/>
          <p:nvPr/>
        </p:nvGrpSpPr>
        <p:grpSpPr>
          <a:xfrm>
            <a:off x="5875662" y="-114290"/>
            <a:ext cx="861875" cy="869296"/>
            <a:chOff x="5595700" y="238675"/>
            <a:chExt cx="580700" cy="585700"/>
          </a:xfrm>
        </p:grpSpPr>
        <p:sp>
          <p:nvSpPr>
            <p:cNvPr id="284" name="Google Shape;284;p6"/>
            <p:cNvSpPr/>
            <p:nvPr/>
          </p:nvSpPr>
          <p:spPr>
            <a:xfrm>
              <a:off x="5595700" y="238675"/>
              <a:ext cx="580125" cy="585700"/>
            </a:xfrm>
            <a:custGeom>
              <a:avLst/>
              <a:gdLst/>
              <a:ahLst/>
              <a:cxnLst/>
              <a:rect l="l" t="t" r="r" b="b"/>
              <a:pathLst>
                <a:path w="23205" h="23428" extrusionOk="0">
                  <a:moveTo>
                    <a:pt x="1" y="0"/>
                  </a:moveTo>
                  <a:lnTo>
                    <a:pt x="1" y="23427"/>
                  </a:lnTo>
                  <a:lnTo>
                    <a:pt x="23205" y="23427"/>
                  </a:lnTo>
                  <a:lnTo>
                    <a:pt x="23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a:off x="5595700" y="532350"/>
              <a:ext cx="290350" cy="290900"/>
            </a:xfrm>
            <a:custGeom>
              <a:avLst/>
              <a:gdLst/>
              <a:ahLst/>
              <a:cxnLst/>
              <a:rect l="l" t="t" r="r" b="b"/>
              <a:pathLst>
                <a:path w="11614" h="11636" extrusionOk="0">
                  <a:moveTo>
                    <a:pt x="1" y="0"/>
                  </a:moveTo>
                  <a:cubicBezTo>
                    <a:pt x="1" y="6420"/>
                    <a:pt x="5194" y="11613"/>
                    <a:pt x="11614" y="11636"/>
                  </a:cubicBezTo>
                  <a:cubicBezTo>
                    <a:pt x="11614" y="5216"/>
                    <a:pt x="6420" y="23"/>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a:off x="5886025" y="532350"/>
              <a:ext cx="290375" cy="290900"/>
            </a:xfrm>
            <a:custGeom>
              <a:avLst/>
              <a:gdLst/>
              <a:ahLst/>
              <a:cxnLst/>
              <a:rect l="l" t="t" r="r" b="b"/>
              <a:pathLst>
                <a:path w="11615" h="11636" extrusionOk="0">
                  <a:moveTo>
                    <a:pt x="11614" y="0"/>
                  </a:moveTo>
                  <a:cubicBezTo>
                    <a:pt x="5194" y="0"/>
                    <a:pt x="1" y="5216"/>
                    <a:pt x="1" y="11636"/>
                  </a:cubicBezTo>
                  <a:cubicBezTo>
                    <a:pt x="6398" y="11636"/>
                    <a:pt x="11614"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595700" y="242575"/>
              <a:ext cx="290350" cy="290350"/>
            </a:xfrm>
            <a:custGeom>
              <a:avLst/>
              <a:gdLst/>
              <a:ahLst/>
              <a:cxnLst/>
              <a:rect l="l" t="t" r="r" b="b"/>
              <a:pathLst>
                <a:path w="11614" h="11614" extrusionOk="0">
                  <a:moveTo>
                    <a:pt x="1" y="0"/>
                  </a:moveTo>
                  <a:cubicBezTo>
                    <a:pt x="23" y="6420"/>
                    <a:pt x="5217" y="11614"/>
                    <a:pt x="11614" y="11614"/>
                  </a:cubicBezTo>
                  <a:cubicBezTo>
                    <a:pt x="11614" y="5194"/>
                    <a:pt x="6420"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86025" y="242575"/>
              <a:ext cx="290375" cy="290350"/>
            </a:xfrm>
            <a:custGeom>
              <a:avLst/>
              <a:gdLst/>
              <a:ahLst/>
              <a:cxnLst/>
              <a:rect l="l" t="t" r="r" b="b"/>
              <a:pathLst>
                <a:path w="11615" h="11614" extrusionOk="0">
                  <a:moveTo>
                    <a:pt x="11614" y="0"/>
                  </a:moveTo>
                  <a:cubicBezTo>
                    <a:pt x="5194" y="0"/>
                    <a:pt x="1" y="5194"/>
                    <a:pt x="1" y="11614"/>
                  </a:cubicBezTo>
                  <a:cubicBezTo>
                    <a:pt x="6398" y="11614"/>
                    <a:pt x="11592"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6733463" y="-113857"/>
            <a:ext cx="867626" cy="868443"/>
            <a:chOff x="1523300" y="238125"/>
            <a:chExt cx="584575" cy="585125"/>
          </a:xfrm>
        </p:grpSpPr>
        <p:sp>
          <p:nvSpPr>
            <p:cNvPr id="290" name="Google Shape;290;p6"/>
            <p:cNvSpPr/>
            <p:nvPr/>
          </p:nvSpPr>
          <p:spPr>
            <a:xfrm>
              <a:off x="1523300" y="238675"/>
              <a:ext cx="584575" cy="584575"/>
            </a:xfrm>
            <a:custGeom>
              <a:avLst/>
              <a:gdLst/>
              <a:ahLst/>
              <a:cxnLst/>
              <a:rect l="l" t="t" r="r" b="b"/>
              <a:pathLst>
                <a:path w="23383" h="23383" extrusionOk="0">
                  <a:moveTo>
                    <a:pt x="0" y="0"/>
                  </a:moveTo>
                  <a:lnTo>
                    <a:pt x="0" y="23383"/>
                  </a:lnTo>
                  <a:lnTo>
                    <a:pt x="23383" y="23383"/>
                  </a:lnTo>
                  <a:lnTo>
                    <a:pt x="23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1702725" y="545150"/>
              <a:ext cx="225725" cy="225725"/>
            </a:xfrm>
            <a:custGeom>
              <a:avLst/>
              <a:gdLst/>
              <a:ahLst/>
              <a:cxnLst/>
              <a:rect l="l" t="t" r="r" b="b"/>
              <a:pathLst>
                <a:path w="9029" h="9029" extrusionOk="0">
                  <a:moveTo>
                    <a:pt x="4526" y="1"/>
                  </a:moveTo>
                  <a:cubicBezTo>
                    <a:pt x="2029" y="1"/>
                    <a:pt x="1" y="2029"/>
                    <a:pt x="1" y="4526"/>
                  </a:cubicBezTo>
                  <a:cubicBezTo>
                    <a:pt x="1" y="7022"/>
                    <a:pt x="2029" y="9028"/>
                    <a:pt x="4526" y="9028"/>
                  </a:cubicBezTo>
                  <a:cubicBezTo>
                    <a:pt x="7000" y="9028"/>
                    <a:pt x="9028" y="7022"/>
                    <a:pt x="9028" y="4526"/>
                  </a:cubicBezTo>
                  <a:cubicBezTo>
                    <a:pt x="9028" y="2029"/>
                    <a:pt x="7000" y="1"/>
                    <a:pt x="4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1618600" y="238125"/>
              <a:ext cx="398450" cy="198950"/>
            </a:xfrm>
            <a:custGeom>
              <a:avLst/>
              <a:gdLst/>
              <a:ahLst/>
              <a:cxnLst/>
              <a:rect l="l" t="t" r="r" b="b"/>
              <a:pathLst>
                <a:path w="15938" h="7958" extrusionOk="0">
                  <a:moveTo>
                    <a:pt x="0" y="0"/>
                  </a:moveTo>
                  <a:lnTo>
                    <a:pt x="7958" y="7958"/>
                  </a:lnTo>
                  <a:lnTo>
                    <a:pt x="15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 name="Google Shape;293;p6"/>
          <p:cNvSpPr txBox="1">
            <a:spLocks noGrp="1"/>
          </p:cNvSpPr>
          <p:nvPr>
            <p:ph type="title"/>
          </p:nvPr>
        </p:nvSpPr>
        <p:spPr>
          <a:xfrm>
            <a:off x="722675" y="468850"/>
            <a:ext cx="7698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7"/>
        <p:cNvGrpSpPr/>
        <p:nvPr/>
      </p:nvGrpSpPr>
      <p:grpSpPr>
        <a:xfrm>
          <a:off x="0" y="0"/>
          <a:ext cx="0" cy="0"/>
          <a:chOff x="0" y="0"/>
          <a:chExt cx="0" cy="0"/>
        </a:xfrm>
      </p:grpSpPr>
      <p:grpSp>
        <p:nvGrpSpPr>
          <p:cNvPr id="328" name="Google Shape;328;p8"/>
          <p:cNvGrpSpPr/>
          <p:nvPr/>
        </p:nvGrpSpPr>
        <p:grpSpPr>
          <a:xfrm flipH="1">
            <a:off x="8432358" y="1709027"/>
            <a:ext cx="861838" cy="861875"/>
            <a:chOff x="944875" y="1403325"/>
            <a:chExt cx="580675" cy="580700"/>
          </a:xfrm>
        </p:grpSpPr>
        <p:sp>
          <p:nvSpPr>
            <p:cNvPr id="329" name="Google Shape;329;p8"/>
            <p:cNvSpPr/>
            <p:nvPr/>
          </p:nvSpPr>
          <p:spPr>
            <a:xfrm>
              <a:off x="944875" y="1403325"/>
              <a:ext cx="580675" cy="580700"/>
            </a:xfrm>
            <a:custGeom>
              <a:avLst/>
              <a:gdLst/>
              <a:ahLst/>
              <a:cxnLst/>
              <a:rect l="l" t="t" r="r" b="b"/>
              <a:pathLst>
                <a:path w="23227" h="23228" extrusionOk="0">
                  <a:moveTo>
                    <a:pt x="0" y="1"/>
                  </a:moveTo>
                  <a:lnTo>
                    <a:pt x="0"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944875" y="1685300"/>
              <a:ext cx="298700" cy="298725"/>
            </a:xfrm>
            <a:custGeom>
              <a:avLst/>
              <a:gdLst/>
              <a:ahLst/>
              <a:cxnLst/>
              <a:rect l="l" t="t" r="r" b="b"/>
              <a:pathLst>
                <a:path w="11948" h="11949" extrusionOk="0">
                  <a:moveTo>
                    <a:pt x="0" y="1"/>
                  </a:moveTo>
                  <a:lnTo>
                    <a:pt x="0" y="11948"/>
                  </a:lnTo>
                  <a:lnTo>
                    <a:pt x="11948" y="11948"/>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944875" y="1403325"/>
              <a:ext cx="580675" cy="580700"/>
            </a:xfrm>
            <a:custGeom>
              <a:avLst/>
              <a:gdLst/>
              <a:ahLst/>
              <a:cxnLst/>
              <a:rect l="l" t="t" r="r" b="b"/>
              <a:pathLst>
                <a:path w="23227" h="23228" extrusionOk="0">
                  <a:moveTo>
                    <a:pt x="0" y="1"/>
                  </a:moveTo>
                  <a:lnTo>
                    <a:pt x="23227" y="23227"/>
                  </a:lnTo>
                  <a:lnTo>
                    <a:pt x="232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332;p8"/>
          <p:cNvGrpSpPr/>
          <p:nvPr/>
        </p:nvGrpSpPr>
        <p:grpSpPr>
          <a:xfrm>
            <a:off x="4135578" y="-17766"/>
            <a:ext cx="1722822" cy="868443"/>
            <a:chOff x="4434950" y="238125"/>
            <a:chExt cx="1160775" cy="585125"/>
          </a:xfrm>
        </p:grpSpPr>
        <p:sp>
          <p:nvSpPr>
            <p:cNvPr id="333" name="Google Shape;333;p8"/>
            <p:cNvSpPr/>
            <p:nvPr/>
          </p:nvSpPr>
          <p:spPr>
            <a:xfrm>
              <a:off x="5011779" y="238675"/>
              <a:ext cx="580675" cy="584575"/>
            </a:xfrm>
            <a:custGeom>
              <a:avLst/>
              <a:gdLst/>
              <a:ahLst/>
              <a:cxnLst/>
              <a:rect l="l" t="t" r="r" b="b"/>
              <a:pathLst>
                <a:path w="23227" h="23383" extrusionOk="0">
                  <a:moveTo>
                    <a:pt x="0" y="0"/>
                  </a:moveTo>
                  <a:lnTo>
                    <a:pt x="0" y="23383"/>
                  </a:lnTo>
                  <a:lnTo>
                    <a:pt x="23227" y="23383"/>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8"/>
            <p:cNvSpPr/>
            <p:nvPr/>
          </p:nvSpPr>
          <p:spPr>
            <a:xfrm>
              <a:off x="4434950" y="238125"/>
              <a:ext cx="580125" cy="584575"/>
            </a:xfrm>
            <a:custGeom>
              <a:avLst/>
              <a:gdLst/>
              <a:ahLst/>
              <a:cxnLst/>
              <a:rect l="l" t="t" r="r" b="b"/>
              <a:pathLst>
                <a:path w="23205" h="23383" extrusionOk="0">
                  <a:moveTo>
                    <a:pt x="0" y="0"/>
                  </a:moveTo>
                  <a:lnTo>
                    <a:pt x="0" y="23382"/>
                  </a:lnTo>
                  <a:lnTo>
                    <a:pt x="23204" y="23382"/>
                  </a:lnTo>
                  <a:lnTo>
                    <a:pt x="23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8"/>
            <p:cNvSpPr/>
            <p:nvPr/>
          </p:nvSpPr>
          <p:spPr>
            <a:xfrm>
              <a:off x="5314850" y="242575"/>
              <a:ext cx="280875" cy="280875"/>
            </a:xfrm>
            <a:custGeom>
              <a:avLst/>
              <a:gdLst/>
              <a:ahLst/>
              <a:cxnLst/>
              <a:rect l="l" t="t" r="r" b="b"/>
              <a:pathLst>
                <a:path w="11235" h="11235" extrusionOk="0">
                  <a:moveTo>
                    <a:pt x="0" y="0"/>
                  </a:moveTo>
                  <a:lnTo>
                    <a:pt x="11235" y="11235"/>
                  </a:lnTo>
                  <a:lnTo>
                    <a:pt x="1123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8"/>
            <p:cNvSpPr/>
            <p:nvPr/>
          </p:nvSpPr>
          <p:spPr>
            <a:xfrm>
              <a:off x="4530225" y="337850"/>
              <a:ext cx="970225" cy="485400"/>
            </a:xfrm>
            <a:custGeom>
              <a:avLst/>
              <a:gdLst/>
              <a:ahLst/>
              <a:cxnLst/>
              <a:rect l="l" t="t" r="r" b="b"/>
              <a:pathLst>
                <a:path w="38809" h="19416" extrusionOk="0">
                  <a:moveTo>
                    <a:pt x="19416" y="1"/>
                  </a:moveTo>
                  <a:cubicBezTo>
                    <a:pt x="8694" y="1"/>
                    <a:pt x="1" y="8694"/>
                    <a:pt x="1" y="19416"/>
                  </a:cubicBezTo>
                  <a:lnTo>
                    <a:pt x="558" y="19416"/>
                  </a:lnTo>
                  <a:cubicBezTo>
                    <a:pt x="380" y="8872"/>
                    <a:pt x="8872" y="224"/>
                    <a:pt x="19393" y="224"/>
                  </a:cubicBezTo>
                  <a:cubicBezTo>
                    <a:pt x="29937" y="224"/>
                    <a:pt x="38429" y="8872"/>
                    <a:pt x="38251" y="19416"/>
                  </a:cubicBezTo>
                  <a:lnTo>
                    <a:pt x="38808" y="19416"/>
                  </a:lnTo>
                  <a:cubicBezTo>
                    <a:pt x="38808" y="8694"/>
                    <a:pt x="30115" y="1"/>
                    <a:pt x="194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8"/>
            <p:cNvSpPr/>
            <p:nvPr/>
          </p:nvSpPr>
          <p:spPr>
            <a:xfrm>
              <a:off x="4656175" y="461575"/>
              <a:ext cx="718325" cy="361675"/>
            </a:xfrm>
            <a:custGeom>
              <a:avLst/>
              <a:gdLst/>
              <a:ahLst/>
              <a:cxnLst/>
              <a:rect l="l" t="t" r="r" b="b"/>
              <a:pathLst>
                <a:path w="28733" h="14467" extrusionOk="0">
                  <a:moveTo>
                    <a:pt x="14355" y="0"/>
                  </a:moveTo>
                  <a:cubicBezTo>
                    <a:pt x="6420" y="0"/>
                    <a:pt x="1" y="6509"/>
                    <a:pt x="112" y="14467"/>
                  </a:cubicBezTo>
                  <a:lnTo>
                    <a:pt x="669" y="14467"/>
                  </a:lnTo>
                  <a:cubicBezTo>
                    <a:pt x="558" y="6821"/>
                    <a:pt x="6710" y="558"/>
                    <a:pt x="14355" y="558"/>
                  </a:cubicBezTo>
                  <a:cubicBezTo>
                    <a:pt x="22001" y="558"/>
                    <a:pt x="28175" y="6821"/>
                    <a:pt x="28064" y="14467"/>
                  </a:cubicBezTo>
                  <a:lnTo>
                    <a:pt x="28621" y="14467"/>
                  </a:lnTo>
                  <a:cubicBezTo>
                    <a:pt x="28733" y="6509"/>
                    <a:pt x="22313" y="0"/>
                    <a:pt x="14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8"/>
            <p:cNvSpPr/>
            <p:nvPr/>
          </p:nvSpPr>
          <p:spPr>
            <a:xfrm>
              <a:off x="4787700" y="595325"/>
              <a:ext cx="454725" cy="227925"/>
            </a:xfrm>
            <a:custGeom>
              <a:avLst/>
              <a:gdLst/>
              <a:ahLst/>
              <a:cxnLst/>
              <a:rect l="l" t="t" r="r" b="b"/>
              <a:pathLst>
                <a:path w="18189" h="9117" extrusionOk="0">
                  <a:moveTo>
                    <a:pt x="9094" y="0"/>
                  </a:moveTo>
                  <a:cubicBezTo>
                    <a:pt x="4079" y="0"/>
                    <a:pt x="0" y="4079"/>
                    <a:pt x="0" y="9117"/>
                  </a:cubicBezTo>
                  <a:lnTo>
                    <a:pt x="557" y="9117"/>
                  </a:lnTo>
                  <a:cubicBezTo>
                    <a:pt x="557" y="4391"/>
                    <a:pt x="4391" y="557"/>
                    <a:pt x="9094" y="557"/>
                  </a:cubicBezTo>
                  <a:cubicBezTo>
                    <a:pt x="13820" y="557"/>
                    <a:pt x="17632" y="4391"/>
                    <a:pt x="17632" y="9117"/>
                  </a:cubicBezTo>
                  <a:lnTo>
                    <a:pt x="18189" y="9117"/>
                  </a:lnTo>
                  <a:cubicBezTo>
                    <a:pt x="18189" y="4079"/>
                    <a:pt x="14132" y="0"/>
                    <a:pt x="9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8"/>
            <p:cNvSpPr/>
            <p:nvPr/>
          </p:nvSpPr>
          <p:spPr>
            <a:xfrm>
              <a:off x="4916425" y="724600"/>
              <a:ext cx="197275" cy="98650"/>
            </a:xfrm>
            <a:custGeom>
              <a:avLst/>
              <a:gdLst/>
              <a:ahLst/>
              <a:cxnLst/>
              <a:rect l="l" t="t" r="r" b="b"/>
              <a:pathLst>
                <a:path w="7891" h="3946" extrusionOk="0">
                  <a:moveTo>
                    <a:pt x="3945" y="0"/>
                  </a:moveTo>
                  <a:cubicBezTo>
                    <a:pt x="1783" y="0"/>
                    <a:pt x="0" y="1761"/>
                    <a:pt x="0" y="3946"/>
                  </a:cubicBezTo>
                  <a:lnTo>
                    <a:pt x="557" y="3946"/>
                  </a:lnTo>
                  <a:cubicBezTo>
                    <a:pt x="557" y="2073"/>
                    <a:pt x="2073" y="558"/>
                    <a:pt x="3945" y="558"/>
                  </a:cubicBezTo>
                  <a:cubicBezTo>
                    <a:pt x="5818" y="558"/>
                    <a:pt x="7334" y="2073"/>
                    <a:pt x="7334" y="3946"/>
                  </a:cubicBezTo>
                  <a:lnTo>
                    <a:pt x="7891" y="3946"/>
                  </a:lnTo>
                  <a:cubicBezTo>
                    <a:pt x="7891" y="1761"/>
                    <a:pt x="6130" y="0"/>
                    <a:pt x="39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 name="Google Shape;340;p8"/>
          <p:cNvGrpSpPr/>
          <p:nvPr/>
        </p:nvGrpSpPr>
        <p:grpSpPr>
          <a:xfrm>
            <a:off x="701117" y="-17766"/>
            <a:ext cx="1723676" cy="868443"/>
            <a:chOff x="2107850" y="238125"/>
            <a:chExt cx="1161350" cy="585125"/>
          </a:xfrm>
        </p:grpSpPr>
        <p:sp>
          <p:nvSpPr>
            <p:cNvPr id="341" name="Google Shape;341;p8"/>
            <p:cNvSpPr/>
            <p:nvPr/>
          </p:nvSpPr>
          <p:spPr>
            <a:xfrm>
              <a:off x="2681982" y="238675"/>
              <a:ext cx="580675" cy="584575"/>
            </a:xfrm>
            <a:custGeom>
              <a:avLst/>
              <a:gdLst/>
              <a:ahLst/>
              <a:cxnLst/>
              <a:rect l="l" t="t" r="r" b="b"/>
              <a:pathLst>
                <a:path w="23227" h="23383" extrusionOk="0">
                  <a:moveTo>
                    <a:pt x="0" y="0"/>
                  </a:moveTo>
                  <a:lnTo>
                    <a:pt x="0" y="23383"/>
                  </a:lnTo>
                  <a:lnTo>
                    <a:pt x="23226" y="23383"/>
                  </a:lnTo>
                  <a:lnTo>
                    <a:pt x="23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8"/>
            <p:cNvSpPr/>
            <p:nvPr/>
          </p:nvSpPr>
          <p:spPr>
            <a:xfrm>
              <a:off x="2107850" y="238125"/>
              <a:ext cx="580700" cy="584575"/>
            </a:xfrm>
            <a:custGeom>
              <a:avLst/>
              <a:gdLst/>
              <a:ahLst/>
              <a:cxnLst/>
              <a:rect l="l" t="t" r="r" b="b"/>
              <a:pathLst>
                <a:path w="23228" h="23383" extrusionOk="0">
                  <a:moveTo>
                    <a:pt x="1" y="0"/>
                  </a:moveTo>
                  <a:lnTo>
                    <a:pt x="1" y="23382"/>
                  </a:lnTo>
                  <a:lnTo>
                    <a:pt x="23227" y="23382"/>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8"/>
            <p:cNvSpPr/>
            <p:nvPr/>
          </p:nvSpPr>
          <p:spPr>
            <a:xfrm>
              <a:off x="2988325" y="242575"/>
              <a:ext cx="280875" cy="280875"/>
            </a:xfrm>
            <a:custGeom>
              <a:avLst/>
              <a:gdLst/>
              <a:ahLst/>
              <a:cxnLst/>
              <a:rect l="l" t="t" r="r" b="b"/>
              <a:pathLst>
                <a:path w="11235" h="11235" extrusionOk="0">
                  <a:moveTo>
                    <a:pt x="0" y="0"/>
                  </a:moveTo>
                  <a:lnTo>
                    <a:pt x="11234" y="11235"/>
                  </a:lnTo>
                  <a:lnTo>
                    <a:pt x="112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8"/>
            <p:cNvSpPr/>
            <p:nvPr/>
          </p:nvSpPr>
          <p:spPr>
            <a:xfrm>
              <a:off x="2203700" y="337850"/>
              <a:ext cx="970200" cy="485400"/>
            </a:xfrm>
            <a:custGeom>
              <a:avLst/>
              <a:gdLst/>
              <a:ahLst/>
              <a:cxnLst/>
              <a:rect l="l" t="t" r="r" b="b"/>
              <a:pathLst>
                <a:path w="38808" h="19416" extrusionOk="0">
                  <a:moveTo>
                    <a:pt x="19415" y="1"/>
                  </a:moveTo>
                  <a:cubicBezTo>
                    <a:pt x="8694" y="1"/>
                    <a:pt x="1" y="8694"/>
                    <a:pt x="1" y="19416"/>
                  </a:cubicBezTo>
                  <a:lnTo>
                    <a:pt x="558" y="19416"/>
                  </a:lnTo>
                  <a:cubicBezTo>
                    <a:pt x="335" y="8850"/>
                    <a:pt x="8828" y="157"/>
                    <a:pt x="19393" y="157"/>
                  </a:cubicBezTo>
                  <a:cubicBezTo>
                    <a:pt x="29959" y="157"/>
                    <a:pt x="38473" y="8850"/>
                    <a:pt x="38251" y="19416"/>
                  </a:cubicBezTo>
                  <a:lnTo>
                    <a:pt x="38808" y="19416"/>
                  </a:lnTo>
                  <a:cubicBezTo>
                    <a:pt x="38808" y="8694"/>
                    <a:pt x="30115" y="1"/>
                    <a:pt x="19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8"/>
            <p:cNvSpPr/>
            <p:nvPr/>
          </p:nvSpPr>
          <p:spPr>
            <a:xfrm>
              <a:off x="2329650" y="461575"/>
              <a:ext cx="718325" cy="361675"/>
            </a:xfrm>
            <a:custGeom>
              <a:avLst/>
              <a:gdLst/>
              <a:ahLst/>
              <a:cxnLst/>
              <a:rect l="l" t="t" r="r" b="b"/>
              <a:pathLst>
                <a:path w="28733" h="14467" extrusionOk="0">
                  <a:moveTo>
                    <a:pt x="14355" y="0"/>
                  </a:moveTo>
                  <a:cubicBezTo>
                    <a:pt x="6420" y="0"/>
                    <a:pt x="0" y="6509"/>
                    <a:pt x="112" y="14467"/>
                  </a:cubicBezTo>
                  <a:lnTo>
                    <a:pt x="669" y="14467"/>
                  </a:lnTo>
                  <a:cubicBezTo>
                    <a:pt x="558" y="6821"/>
                    <a:pt x="6710" y="558"/>
                    <a:pt x="14355" y="558"/>
                  </a:cubicBezTo>
                  <a:cubicBezTo>
                    <a:pt x="22001" y="558"/>
                    <a:pt x="28175" y="6821"/>
                    <a:pt x="28064" y="14467"/>
                  </a:cubicBezTo>
                  <a:lnTo>
                    <a:pt x="28621" y="14467"/>
                  </a:lnTo>
                  <a:cubicBezTo>
                    <a:pt x="28732" y="6509"/>
                    <a:pt x="22313" y="0"/>
                    <a:pt x="14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8"/>
            <p:cNvSpPr/>
            <p:nvPr/>
          </p:nvSpPr>
          <p:spPr>
            <a:xfrm>
              <a:off x="2461150" y="595325"/>
              <a:ext cx="455300" cy="227925"/>
            </a:xfrm>
            <a:custGeom>
              <a:avLst/>
              <a:gdLst/>
              <a:ahLst/>
              <a:cxnLst/>
              <a:rect l="l" t="t" r="r" b="b"/>
              <a:pathLst>
                <a:path w="18212" h="9117" extrusionOk="0">
                  <a:moveTo>
                    <a:pt x="9095" y="0"/>
                  </a:moveTo>
                  <a:cubicBezTo>
                    <a:pt x="4080" y="0"/>
                    <a:pt x="1" y="4079"/>
                    <a:pt x="1" y="9117"/>
                  </a:cubicBezTo>
                  <a:lnTo>
                    <a:pt x="558" y="9117"/>
                  </a:lnTo>
                  <a:cubicBezTo>
                    <a:pt x="558" y="4391"/>
                    <a:pt x="4392" y="557"/>
                    <a:pt x="9095" y="557"/>
                  </a:cubicBezTo>
                  <a:cubicBezTo>
                    <a:pt x="13821" y="557"/>
                    <a:pt x="17632" y="4391"/>
                    <a:pt x="17632" y="9117"/>
                  </a:cubicBezTo>
                  <a:lnTo>
                    <a:pt x="18212" y="9117"/>
                  </a:lnTo>
                  <a:cubicBezTo>
                    <a:pt x="18212" y="4079"/>
                    <a:pt x="14133" y="0"/>
                    <a:pt x="9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8"/>
            <p:cNvSpPr/>
            <p:nvPr/>
          </p:nvSpPr>
          <p:spPr>
            <a:xfrm>
              <a:off x="2589875" y="724600"/>
              <a:ext cx="197300" cy="98650"/>
            </a:xfrm>
            <a:custGeom>
              <a:avLst/>
              <a:gdLst/>
              <a:ahLst/>
              <a:cxnLst/>
              <a:rect l="l" t="t" r="r" b="b"/>
              <a:pathLst>
                <a:path w="7892" h="3946" extrusionOk="0">
                  <a:moveTo>
                    <a:pt x="3946" y="0"/>
                  </a:moveTo>
                  <a:cubicBezTo>
                    <a:pt x="1762" y="0"/>
                    <a:pt x="1" y="1761"/>
                    <a:pt x="1" y="3946"/>
                  </a:cubicBezTo>
                  <a:lnTo>
                    <a:pt x="558" y="3946"/>
                  </a:lnTo>
                  <a:cubicBezTo>
                    <a:pt x="558" y="2073"/>
                    <a:pt x="2074" y="558"/>
                    <a:pt x="3946" y="558"/>
                  </a:cubicBezTo>
                  <a:cubicBezTo>
                    <a:pt x="5818" y="558"/>
                    <a:pt x="7334" y="2073"/>
                    <a:pt x="7334" y="3946"/>
                  </a:cubicBezTo>
                  <a:lnTo>
                    <a:pt x="7891" y="3946"/>
                  </a:lnTo>
                  <a:cubicBezTo>
                    <a:pt x="7891" y="1761"/>
                    <a:pt x="6131" y="0"/>
                    <a:pt x="3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8"/>
          <p:cNvGrpSpPr/>
          <p:nvPr/>
        </p:nvGrpSpPr>
        <p:grpSpPr>
          <a:xfrm>
            <a:off x="-166039" y="849161"/>
            <a:ext cx="861838" cy="862691"/>
            <a:chOff x="1523300" y="823225"/>
            <a:chExt cx="580675" cy="581250"/>
          </a:xfrm>
        </p:grpSpPr>
        <p:sp>
          <p:nvSpPr>
            <p:cNvPr id="349" name="Google Shape;349;p8"/>
            <p:cNvSpPr/>
            <p:nvPr/>
          </p:nvSpPr>
          <p:spPr>
            <a:xfrm>
              <a:off x="1523300" y="824350"/>
              <a:ext cx="580675" cy="580125"/>
            </a:xfrm>
            <a:custGeom>
              <a:avLst/>
              <a:gdLst/>
              <a:ahLst/>
              <a:cxnLst/>
              <a:rect l="l" t="t" r="r" b="b"/>
              <a:pathLst>
                <a:path w="23227" h="23205" extrusionOk="0">
                  <a:moveTo>
                    <a:pt x="0" y="0"/>
                  </a:moveTo>
                  <a:lnTo>
                    <a:pt x="0" y="23204"/>
                  </a:lnTo>
                  <a:lnTo>
                    <a:pt x="23227" y="23204"/>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8"/>
            <p:cNvSpPr/>
            <p:nvPr/>
          </p:nvSpPr>
          <p:spPr>
            <a:xfrm>
              <a:off x="1523300" y="1113550"/>
              <a:ext cx="290350" cy="289800"/>
            </a:xfrm>
            <a:custGeom>
              <a:avLst/>
              <a:gdLst/>
              <a:ahLst/>
              <a:cxnLst/>
              <a:rect l="l" t="t" r="r" b="b"/>
              <a:pathLst>
                <a:path w="11614" h="11592" extrusionOk="0">
                  <a:moveTo>
                    <a:pt x="0" y="1"/>
                  </a:moveTo>
                  <a:cubicBezTo>
                    <a:pt x="0" y="6398"/>
                    <a:pt x="5194" y="11592"/>
                    <a:pt x="11614" y="11592"/>
                  </a:cubicBezTo>
                  <a:cubicBezTo>
                    <a:pt x="11591" y="5194"/>
                    <a:pt x="6398"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8"/>
            <p:cNvSpPr/>
            <p:nvPr/>
          </p:nvSpPr>
          <p:spPr>
            <a:xfrm>
              <a:off x="1813625" y="1113550"/>
              <a:ext cx="290350" cy="289800"/>
            </a:xfrm>
            <a:custGeom>
              <a:avLst/>
              <a:gdLst/>
              <a:ahLst/>
              <a:cxnLst/>
              <a:rect l="l" t="t" r="r" b="b"/>
              <a:pathLst>
                <a:path w="11614" h="11592" extrusionOk="0">
                  <a:moveTo>
                    <a:pt x="11614" y="1"/>
                  </a:moveTo>
                  <a:cubicBezTo>
                    <a:pt x="5194" y="1"/>
                    <a:pt x="1" y="5194"/>
                    <a:pt x="1" y="11592"/>
                  </a:cubicBezTo>
                  <a:cubicBezTo>
                    <a:pt x="6398" y="11592"/>
                    <a:pt x="11591" y="6398"/>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8"/>
            <p:cNvSpPr/>
            <p:nvPr/>
          </p:nvSpPr>
          <p:spPr>
            <a:xfrm>
              <a:off x="1523300" y="823225"/>
              <a:ext cx="290350" cy="290350"/>
            </a:xfrm>
            <a:custGeom>
              <a:avLst/>
              <a:gdLst/>
              <a:ahLst/>
              <a:cxnLst/>
              <a:rect l="l" t="t" r="r" b="b"/>
              <a:pathLst>
                <a:path w="11614" h="11614" extrusionOk="0">
                  <a:moveTo>
                    <a:pt x="0" y="1"/>
                  </a:moveTo>
                  <a:cubicBezTo>
                    <a:pt x="0" y="6398"/>
                    <a:pt x="5194" y="11614"/>
                    <a:pt x="11614" y="11614"/>
                  </a:cubicBezTo>
                  <a:cubicBezTo>
                    <a:pt x="11614" y="5194"/>
                    <a:pt x="642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8"/>
            <p:cNvSpPr/>
            <p:nvPr/>
          </p:nvSpPr>
          <p:spPr>
            <a:xfrm>
              <a:off x="1813625" y="823225"/>
              <a:ext cx="290350" cy="290350"/>
            </a:xfrm>
            <a:custGeom>
              <a:avLst/>
              <a:gdLst/>
              <a:ahLst/>
              <a:cxnLst/>
              <a:rect l="l" t="t" r="r" b="b"/>
              <a:pathLst>
                <a:path w="11614" h="11614" extrusionOk="0">
                  <a:moveTo>
                    <a:pt x="11614" y="1"/>
                  </a:moveTo>
                  <a:cubicBezTo>
                    <a:pt x="5194" y="1"/>
                    <a:pt x="1" y="5194"/>
                    <a:pt x="1" y="11614"/>
                  </a:cubicBezTo>
                  <a:cubicBezTo>
                    <a:pt x="6398" y="11614"/>
                    <a:pt x="11614" y="6398"/>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8"/>
          <p:cNvGrpSpPr/>
          <p:nvPr/>
        </p:nvGrpSpPr>
        <p:grpSpPr>
          <a:xfrm>
            <a:off x="3267135" y="-17766"/>
            <a:ext cx="867663" cy="868443"/>
            <a:chOff x="3849825" y="238125"/>
            <a:chExt cx="584600" cy="585125"/>
          </a:xfrm>
        </p:grpSpPr>
        <p:sp>
          <p:nvSpPr>
            <p:cNvPr id="355" name="Google Shape;355;p8"/>
            <p:cNvSpPr/>
            <p:nvPr/>
          </p:nvSpPr>
          <p:spPr>
            <a:xfrm>
              <a:off x="3849825" y="238675"/>
              <a:ext cx="584600" cy="584575"/>
            </a:xfrm>
            <a:custGeom>
              <a:avLst/>
              <a:gdLst/>
              <a:ahLst/>
              <a:cxnLst/>
              <a:rect l="l" t="t" r="r" b="b"/>
              <a:pathLst>
                <a:path w="23384" h="23383" extrusionOk="0">
                  <a:moveTo>
                    <a:pt x="1" y="0"/>
                  </a:moveTo>
                  <a:lnTo>
                    <a:pt x="1" y="23383"/>
                  </a:lnTo>
                  <a:lnTo>
                    <a:pt x="23383" y="23383"/>
                  </a:lnTo>
                  <a:lnTo>
                    <a:pt x="23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8"/>
            <p:cNvSpPr/>
            <p:nvPr/>
          </p:nvSpPr>
          <p:spPr>
            <a:xfrm>
              <a:off x="4029275" y="545150"/>
              <a:ext cx="225700" cy="225725"/>
            </a:xfrm>
            <a:custGeom>
              <a:avLst/>
              <a:gdLst/>
              <a:ahLst/>
              <a:cxnLst/>
              <a:rect l="l" t="t" r="r" b="b"/>
              <a:pathLst>
                <a:path w="9028" h="9029" extrusionOk="0">
                  <a:moveTo>
                    <a:pt x="4525" y="1"/>
                  </a:moveTo>
                  <a:cubicBezTo>
                    <a:pt x="2029" y="1"/>
                    <a:pt x="0" y="2029"/>
                    <a:pt x="0" y="4526"/>
                  </a:cubicBezTo>
                  <a:cubicBezTo>
                    <a:pt x="0" y="7022"/>
                    <a:pt x="2029" y="9028"/>
                    <a:pt x="4525" y="9028"/>
                  </a:cubicBezTo>
                  <a:cubicBezTo>
                    <a:pt x="6999" y="9028"/>
                    <a:pt x="9028" y="7022"/>
                    <a:pt x="9028" y="4526"/>
                  </a:cubicBezTo>
                  <a:cubicBezTo>
                    <a:pt x="9028" y="2029"/>
                    <a:pt x="6999" y="1"/>
                    <a:pt x="4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8"/>
            <p:cNvSpPr/>
            <p:nvPr/>
          </p:nvSpPr>
          <p:spPr>
            <a:xfrm>
              <a:off x="3945125" y="238125"/>
              <a:ext cx="398450" cy="198950"/>
            </a:xfrm>
            <a:custGeom>
              <a:avLst/>
              <a:gdLst/>
              <a:ahLst/>
              <a:cxnLst/>
              <a:rect l="l" t="t" r="r" b="b"/>
              <a:pathLst>
                <a:path w="15938" h="7958" extrusionOk="0">
                  <a:moveTo>
                    <a:pt x="0" y="0"/>
                  </a:moveTo>
                  <a:lnTo>
                    <a:pt x="7958" y="7958"/>
                  </a:lnTo>
                  <a:lnTo>
                    <a:pt x="15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8"/>
          <p:cNvGrpSpPr/>
          <p:nvPr/>
        </p:nvGrpSpPr>
        <p:grpSpPr>
          <a:xfrm>
            <a:off x="6707269" y="-18607"/>
            <a:ext cx="867626" cy="868443"/>
            <a:chOff x="1523300" y="238125"/>
            <a:chExt cx="584575" cy="585125"/>
          </a:xfrm>
        </p:grpSpPr>
        <p:sp>
          <p:nvSpPr>
            <p:cNvPr id="359" name="Google Shape;359;p8"/>
            <p:cNvSpPr/>
            <p:nvPr/>
          </p:nvSpPr>
          <p:spPr>
            <a:xfrm>
              <a:off x="1523300" y="238675"/>
              <a:ext cx="584575" cy="584575"/>
            </a:xfrm>
            <a:custGeom>
              <a:avLst/>
              <a:gdLst/>
              <a:ahLst/>
              <a:cxnLst/>
              <a:rect l="l" t="t" r="r" b="b"/>
              <a:pathLst>
                <a:path w="23383" h="23383" extrusionOk="0">
                  <a:moveTo>
                    <a:pt x="0" y="0"/>
                  </a:moveTo>
                  <a:lnTo>
                    <a:pt x="0" y="23383"/>
                  </a:lnTo>
                  <a:lnTo>
                    <a:pt x="23383" y="23383"/>
                  </a:lnTo>
                  <a:lnTo>
                    <a:pt x="23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8"/>
            <p:cNvSpPr/>
            <p:nvPr/>
          </p:nvSpPr>
          <p:spPr>
            <a:xfrm>
              <a:off x="1702725" y="545150"/>
              <a:ext cx="225725" cy="225725"/>
            </a:xfrm>
            <a:custGeom>
              <a:avLst/>
              <a:gdLst/>
              <a:ahLst/>
              <a:cxnLst/>
              <a:rect l="l" t="t" r="r" b="b"/>
              <a:pathLst>
                <a:path w="9029" h="9029" extrusionOk="0">
                  <a:moveTo>
                    <a:pt x="4526" y="1"/>
                  </a:moveTo>
                  <a:cubicBezTo>
                    <a:pt x="2029" y="1"/>
                    <a:pt x="1" y="2029"/>
                    <a:pt x="1" y="4526"/>
                  </a:cubicBezTo>
                  <a:cubicBezTo>
                    <a:pt x="1" y="7022"/>
                    <a:pt x="2029" y="9028"/>
                    <a:pt x="4526" y="9028"/>
                  </a:cubicBezTo>
                  <a:cubicBezTo>
                    <a:pt x="7000" y="9028"/>
                    <a:pt x="9028" y="7022"/>
                    <a:pt x="9028" y="4526"/>
                  </a:cubicBezTo>
                  <a:cubicBezTo>
                    <a:pt x="9028" y="2029"/>
                    <a:pt x="7000" y="1"/>
                    <a:pt x="4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8"/>
            <p:cNvSpPr/>
            <p:nvPr/>
          </p:nvSpPr>
          <p:spPr>
            <a:xfrm>
              <a:off x="1618600" y="238125"/>
              <a:ext cx="398450" cy="198950"/>
            </a:xfrm>
            <a:custGeom>
              <a:avLst/>
              <a:gdLst/>
              <a:ahLst/>
              <a:cxnLst/>
              <a:rect l="l" t="t" r="r" b="b"/>
              <a:pathLst>
                <a:path w="15938" h="7958" extrusionOk="0">
                  <a:moveTo>
                    <a:pt x="0" y="0"/>
                  </a:moveTo>
                  <a:lnTo>
                    <a:pt x="7958" y="7958"/>
                  </a:lnTo>
                  <a:lnTo>
                    <a:pt x="15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8"/>
          <p:cNvGrpSpPr/>
          <p:nvPr/>
        </p:nvGrpSpPr>
        <p:grpSpPr>
          <a:xfrm>
            <a:off x="2405334" y="-16950"/>
            <a:ext cx="861838" cy="869296"/>
            <a:chOff x="3269175" y="238675"/>
            <a:chExt cx="580675" cy="585700"/>
          </a:xfrm>
        </p:grpSpPr>
        <p:sp>
          <p:nvSpPr>
            <p:cNvPr id="363" name="Google Shape;363;p8"/>
            <p:cNvSpPr/>
            <p:nvPr/>
          </p:nvSpPr>
          <p:spPr>
            <a:xfrm>
              <a:off x="3269175" y="238675"/>
              <a:ext cx="580125" cy="585700"/>
            </a:xfrm>
            <a:custGeom>
              <a:avLst/>
              <a:gdLst/>
              <a:ahLst/>
              <a:cxnLst/>
              <a:rect l="l" t="t" r="r" b="b"/>
              <a:pathLst>
                <a:path w="23205" h="23428" extrusionOk="0">
                  <a:moveTo>
                    <a:pt x="0" y="0"/>
                  </a:moveTo>
                  <a:lnTo>
                    <a:pt x="0" y="23427"/>
                  </a:lnTo>
                  <a:lnTo>
                    <a:pt x="23204" y="23427"/>
                  </a:lnTo>
                  <a:lnTo>
                    <a:pt x="23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8"/>
            <p:cNvSpPr/>
            <p:nvPr/>
          </p:nvSpPr>
          <p:spPr>
            <a:xfrm>
              <a:off x="3269175" y="532350"/>
              <a:ext cx="290350" cy="290900"/>
            </a:xfrm>
            <a:custGeom>
              <a:avLst/>
              <a:gdLst/>
              <a:ahLst/>
              <a:cxnLst/>
              <a:rect l="l" t="t" r="r" b="b"/>
              <a:pathLst>
                <a:path w="11614" h="11636" extrusionOk="0">
                  <a:moveTo>
                    <a:pt x="0" y="0"/>
                  </a:moveTo>
                  <a:cubicBezTo>
                    <a:pt x="0" y="6420"/>
                    <a:pt x="5194" y="11613"/>
                    <a:pt x="11614" y="11636"/>
                  </a:cubicBezTo>
                  <a:cubicBezTo>
                    <a:pt x="11614" y="5216"/>
                    <a:pt x="6420" y="2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8"/>
            <p:cNvSpPr/>
            <p:nvPr/>
          </p:nvSpPr>
          <p:spPr>
            <a:xfrm>
              <a:off x="3559500" y="532350"/>
              <a:ext cx="290350" cy="290900"/>
            </a:xfrm>
            <a:custGeom>
              <a:avLst/>
              <a:gdLst/>
              <a:ahLst/>
              <a:cxnLst/>
              <a:rect l="l" t="t" r="r" b="b"/>
              <a:pathLst>
                <a:path w="11614" h="11636" extrusionOk="0">
                  <a:moveTo>
                    <a:pt x="11614" y="0"/>
                  </a:moveTo>
                  <a:cubicBezTo>
                    <a:pt x="5194" y="0"/>
                    <a:pt x="1" y="5216"/>
                    <a:pt x="1" y="11636"/>
                  </a:cubicBezTo>
                  <a:cubicBezTo>
                    <a:pt x="6398" y="11636"/>
                    <a:pt x="11614"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3269175" y="242575"/>
              <a:ext cx="290350" cy="290350"/>
            </a:xfrm>
            <a:custGeom>
              <a:avLst/>
              <a:gdLst/>
              <a:ahLst/>
              <a:cxnLst/>
              <a:rect l="l" t="t" r="r" b="b"/>
              <a:pathLst>
                <a:path w="11614" h="11614" extrusionOk="0">
                  <a:moveTo>
                    <a:pt x="0" y="0"/>
                  </a:moveTo>
                  <a:cubicBezTo>
                    <a:pt x="23" y="6420"/>
                    <a:pt x="5216" y="11614"/>
                    <a:pt x="11614" y="11614"/>
                  </a:cubicBezTo>
                  <a:cubicBezTo>
                    <a:pt x="11614" y="5194"/>
                    <a:pt x="6420"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3559500" y="242575"/>
              <a:ext cx="289800" cy="290350"/>
            </a:xfrm>
            <a:custGeom>
              <a:avLst/>
              <a:gdLst/>
              <a:ahLst/>
              <a:cxnLst/>
              <a:rect l="l" t="t" r="r" b="b"/>
              <a:pathLst>
                <a:path w="11592" h="11614" extrusionOk="0">
                  <a:moveTo>
                    <a:pt x="11591" y="0"/>
                  </a:moveTo>
                  <a:cubicBezTo>
                    <a:pt x="5194" y="0"/>
                    <a:pt x="1" y="5194"/>
                    <a:pt x="1" y="11614"/>
                  </a:cubicBezTo>
                  <a:cubicBezTo>
                    <a:pt x="6398" y="11614"/>
                    <a:pt x="11591" y="6420"/>
                    <a:pt x="115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8"/>
          <p:cNvGrpSpPr/>
          <p:nvPr/>
        </p:nvGrpSpPr>
        <p:grpSpPr>
          <a:xfrm>
            <a:off x="5849468" y="-19040"/>
            <a:ext cx="861875" cy="869296"/>
            <a:chOff x="5595700" y="238675"/>
            <a:chExt cx="580700" cy="585700"/>
          </a:xfrm>
        </p:grpSpPr>
        <p:sp>
          <p:nvSpPr>
            <p:cNvPr id="369" name="Google Shape;369;p8"/>
            <p:cNvSpPr/>
            <p:nvPr/>
          </p:nvSpPr>
          <p:spPr>
            <a:xfrm>
              <a:off x="5595700" y="238675"/>
              <a:ext cx="580125" cy="585700"/>
            </a:xfrm>
            <a:custGeom>
              <a:avLst/>
              <a:gdLst/>
              <a:ahLst/>
              <a:cxnLst/>
              <a:rect l="l" t="t" r="r" b="b"/>
              <a:pathLst>
                <a:path w="23205" h="23428" extrusionOk="0">
                  <a:moveTo>
                    <a:pt x="1" y="0"/>
                  </a:moveTo>
                  <a:lnTo>
                    <a:pt x="1" y="23427"/>
                  </a:lnTo>
                  <a:lnTo>
                    <a:pt x="23205" y="23427"/>
                  </a:lnTo>
                  <a:lnTo>
                    <a:pt x="23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a:off x="5595700" y="532350"/>
              <a:ext cx="290350" cy="290900"/>
            </a:xfrm>
            <a:custGeom>
              <a:avLst/>
              <a:gdLst/>
              <a:ahLst/>
              <a:cxnLst/>
              <a:rect l="l" t="t" r="r" b="b"/>
              <a:pathLst>
                <a:path w="11614" h="11636" extrusionOk="0">
                  <a:moveTo>
                    <a:pt x="1" y="0"/>
                  </a:moveTo>
                  <a:cubicBezTo>
                    <a:pt x="1" y="6420"/>
                    <a:pt x="5194" y="11613"/>
                    <a:pt x="11614" y="11636"/>
                  </a:cubicBezTo>
                  <a:cubicBezTo>
                    <a:pt x="11614" y="5216"/>
                    <a:pt x="6420" y="23"/>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a:off x="5886025" y="532350"/>
              <a:ext cx="290375" cy="290900"/>
            </a:xfrm>
            <a:custGeom>
              <a:avLst/>
              <a:gdLst/>
              <a:ahLst/>
              <a:cxnLst/>
              <a:rect l="l" t="t" r="r" b="b"/>
              <a:pathLst>
                <a:path w="11615" h="11636" extrusionOk="0">
                  <a:moveTo>
                    <a:pt x="11614" y="0"/>
                  </a:moveTo>
                  <a:cubicBezTo>
                    <a:pt x="5194" y="0"/>
                    <a:pt x="1" y="5216"/>
                    <a:pt x="1" y="11636"/>
                  </a:cubicBezTo>
                  <a:cubicBezTo>
                    <a:pt x="6398" y="11636"/>
                    <a:pt x="11614"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p:nvPr/>
          </p:nvSpPr>
          <p:spPr>
            <a:xfrm>
              <a:off x="5595700" y="242575"/>
              <a:ext cx="290350" cy="290350"/>
            </a:xfrm>
            <a:custGeom>
              <a:avLst/>
              <a:gdLst/>
              <a:ahLst/>
              <a:cxnLst/>
              <a:rect l="l" t="t" r="r" b="b"/>
              <a:pathLst>
                <a:path w="11614" h="11614" extrusionOk="0">
                  <a:moveTo>
                    <a:pt x="1" y="0"/>
                  </a:moveTo>
                  <a:cubicBezTo>
                    <a:pt x="23" y="6420"/>
                    <a:pt x="5217" y="11614"/>
                    <a:pt x="11614" y="11614"/>
                  </a:cubicBezTo>
                  <a:cubicBezTo>
                    <a:pt x="11614" y="5194"/>
                    <a:pt x="6420"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8"/>
            <p:cNvSpPr/>
            <p:nvPr/>
          </p:nvSpPr>
          <p:spPr>
            <a:xfrm>
              <a:off x="5886025" y="242575"/>
              <a:ext cx="290375" cy="290350"/>
            </a:xfrm>
            <a:custGeom>
              <a:avLst/>
              <a:gdLst/>
              <a:ahLst/>
              <a:cxnLst/>
              <a:rect l="l" t="t" r="r" b="b"/>
              <a:pathLst>
                <a:path w="11615" h="11614" extrusionOk="0">
                  <a:moveTo>
                    <a:pt x="11614" y="0"/>
                  </a:moveTo>
                  <a:cubicBezTo>
                    <a:pt x="5194" y="0"/>
                    <a:pt x="1" y="5194"/>
                    <a:pt x="1" y="11614"/>
                  </a:cubicBezTo>
                  <a:cubicBezTo>
                    <a:pt x="6398" y="11614"/>
                    <a:pt x="11592"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8"/>
          <p:cNvGrpSpPr/>
          <p:nvPr/>
        </p:nvGrpSpPr>
        <p:grpSpPr>
          <a:xfrm>
            <a:off x="-156532" y="4289785"/>
            <a:ext cx="859515" cy="859551"/>
            <a:chOff x="-3121525" y="2158050"/>
            <a:chExt cx="580675" cy="581800"/>
          </a:xfrm>
        </p:grpSpPr>
        <p:grpSp>
          <p:nvGrpSpPr>
            <p:cNvPr id="375" name="Google Shape;375;p8"/>
            <p:cNvGrpSpPr/>
            <p:nvPr/>
          </p:nvGrpSpPr>
          <p:grpSpPr>
            <a:xfrm>
              <a:off x="-3121525" y="2158050"/>
              <a:ext cx="580675" cy="581800"/>
              <a:chOff x="5012825" y="3148650"/>
              <a:chExt cx="580675" cy="581800"/>
            </a:xfrm>
          </p:grpSpPr>
          <p:sp>
            <p:nvSpPr>
              <p:cNvPr id="376" name="Google Shape;376;p8"/>
              <p:cNvSpPr/>
              <p:nvPr/>
            </p:nvSpPr>
            <p:spPr>
              <a:xfrm>
                <a:off x="5013375" y="3150325"/>
                <a:ext cx="580125" cy="580125"/>
              </a:xfrm>
              <a:custGeom>
                <a:avLst/>
                <a:gdLst/>
                <a:ahLst/>
                <a:cxnLst/>
                <a:rect l="l" t="t" r="r" b="b"/>
                <a:pathLst>
                  <a:path w="23205" h="23205" extrusionOk="0">
                    <a:moveTo>
                      <a:pt x="1" y="0"/>
                    </a:moveTo>
                    <a:lnTo>
                      <a:pt x="1" y="23205"/>
                    </a:lnTo>
                    <a:lnTo>
                      <a:pt x="23205" y="23205"/>
                    </a:lnTo>
                    <a:lnTo>
                      <a:pt x="23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8"/>
              <p:cNvSpPr/>
              <p:nvPr/>
            </p:nvSpPr>
            <p:spPr>
              <a:xfrm>
                <a:off x="5012825" y="3148650"/>
                <a:ext cx="290350" cy="290350"/>
              </a:xfrm>
              <a:custGeom>
                <a:avLst/>
                <a:gdLst/>
                <a:ahLst/>
                <a:cxnLst/>
                <a:rect l="l" t="t" r="r" b="b"/>
                <a:pathLst>
                  <a:path w="11614" h="11614" extrusionOk="0">
                    <a:moveTo>
                      <a:pt x="0" y="1"/>
                    </a:moveTo>
                    <a:cubicBezTo>
                      <a:pt x="0" y="6420"/>
                      <a:pt x="5216" y="11614"/>
                      <a:pt x="11613" y="11614"/>
                    </a:cubicBezTo>
                    <a:cubicBezTo>
                      <a:pt x="11613" y="5217"/>
                      <a:pt x="642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p8"/>
            <p:cNvSpPr/>
            <p:nvPr/>
          </p:nvSpPr>
          <p:spPr>
            <a:xfrm>
              <a:off x="-3121525" y="2448375"/>
              <a:ext cx="290350" cy="290350"/>
            </a:xfrm>
            <a:custGeom>
              <a:avLst/>
              <a:gdLst/>
              <a:ahLst/>
              <a:cxnLst/>
              <a:rect l="l" t="t" r="r" b="b"/>
              <a:pathLst>
                <a:path w="11614" h="11614" extrusionOk="0">
                  <a:moveTo>
                    <a:pt x="0" y="1"/>
                  </a:moveTo>
                  <a:cubicBezTo>
                    <a:pt x="0" y="6420"/>
                    <a:pt x="5216" y="11614"/>
                    <a:pt x="11613" y="11614"/>
                  </a:cubicBezTo>
                  <a:cubicBezTo>
                    <a:pt x="11613" y="5194"/>
                    <a:pt x="642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2831200" y="2448375"/>
              <a:ext cx="290350" cy="290350"/>
            </a:xfrm>
            <a:custGeom>
              <a:avLst/>
              <a:gdLst/>
              <a:ahLst/>
              <a:cxnLst/>
              <a:rect l="l" t="t" r="r" b="b"/>
              <a:pathLst>
                <a:path w="11614" h="11614" extrusionOk="0">
                  <a:moveTo>
                    <a:pt x="11614" y="1"/>
                  </a:moveTo>
                  <a:cubicBezTo>
                    <a:pt x="5216" y="1"/>
                    <a:pt x="0" y="5194"/>
                    <a:pt x="0" y="11614"/>
                  </a:cubicBezTo>
                  <a:cubicBezTo>
                    <a:pt x="6420" y="11614"/>
                    <a:pt x="11614" y="6420"/>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2831200" y="2158050"/>
              <a:ext cx="290350" cy="290350"/>
            </a:xfrm>
            <a:custGeom>
              <a:avLst/>
              <a:gdLst/>
              <a:ahLst/>
              <a:cxnLst/>
              <a:rect l="l" t="t" r="r" b="b"/>
              <a:pathLst>
                <a:path w="11614" h="11614" extrusionOk="0">
                  <a:moveTo>
                    <a:pt x="11614" y="1"/>
                  </a:moveTo>
                  <a:cubicBezTo>
                    <a:pt x="5216" y="1"/>
                    <a:pt x="0" y="5217"/>
                    <a:pt x="0" y="11614"/>
                  </a:cubicBezTo>
                  <a:cubicBezTo>
                    <a:pt x="6420" y="11614"/>
                    <a:pt x="11614" y="6420"/>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8"/>
          <p:cNvGrpSpPr/>
          <p:nvPr/>
        </p:nvGrpSpPr>
        <p:grpSpPr>
          <a:xfrm>
            <a:off x="704412" y="4287457"/>
            <a:ext cx="1729464" cy="861838"/>
            <a:chOff x="2103950" y="822675"/>
            <a:chExt cx="1165250" cy="580675"/>
          </a:xfrm>
        </p:grpSpPr>
        <p:sp>
          <p:nvSpPr>
            <p:cNvPr id="382" name="Google Shape;382;p8"/>
            <p:cNvSpPr/>
            <p:nvPr/>
          </p:nvSpPr>
          <p:spPr>
            <a:xfrm>
              <a:off x="2103950" y="822675"/>
              <a:ext cx="584600" cy="580675"/>
            </a:xfrm>
            <a:custGeom>
              <a:avLst/>
              <a:gdLst/>
              <a:ahLst/>
              <a:cxnLst/>
              <a:rect l="l" t="t" r="r" b="b"/>
              <a:pathLst>
                <a:path w="23384" h="23227" extrusionOk="0">
                  <a:moveTo>
                    <a:pt x="1" y="0"/>
                  </a:moveTo>
                  <a:lnTo>
                    <a:pt x="1" y="23227"/>
                  </a:lnTo>
                  <a:lnTo>
                    <a:pt x="23383" y="23227"/>
                  </a:lnTo>
                  <a:lnTo>
                    <a:pt x="233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2688525" y="822675"/>
              <a:ext cx="580675" cy="580675"/>
            </a:xfrm>
            <a:custGeom>
              <a:avLst/>
              <a:gdLst/>
              <a:ahLst/>
              <a:cxnLst/>
              <a:rect l="l" t="t" r="r" b="b"/>
              <a:pathLst>
                <a:path w="23227" h="23227" extrusionOk="0">
                  <a:moveTo>
                    <a:pt x="0" y="0"/>
                  </a:moveTo>
                  <a:lnTo>
                    <a:pt x="0" y="23227"/>
                  </a:lnTo>
                  <a:lnTo>
                    <a:pt x="23226" y="23227"/>
                  </a:lnTo>
                  <a:lnTo>
                    <a:pt x="23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8"/>
            <p:cNvSpPr/>
            <p:nvPr/>
          </p:nvSpPr>
          <p:spPr>
            <a:xfrm>
              <a:off x="3048500" y="1182650"/>
              <a:ext cx="220700" cy="220700"/>
            </a:xfrm>
            <a:custGeom>
              <a:avLst/>
              <a:gdLst/>
              <a:ahLst/>
              <a:cxnLst/>
              <a:rect l="l" t="t" r="r" b="b"/>
              <a:pathLst>
                <a:path w="8828" h="8828" extrusionOk="0">
                  <a:moveTo>
                    <a:pt x="8827" y="1"/>
                  </a:moveTo>
                  <a:cubicBezTo>
                    <a:pt x="3946" y="1"/>
                    <a:pt x="1" y="3946"/>
                    <a:pt x="1" y="8828"/>
                  </a:cubicBezTo>
                  <a:lnTo>
                    <a:pt x="8827" y="8828"/>
                  </a:lnTo>
                  <a:lnTo>
                    <a:pt x="88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2203700" y="823225"/>
              <a:ext cx="970200" cy="485400"/>
            </a:xfrm>
            <a:custGeom>
              <a:avLst/>
              <a:gdLst/>
              <a:ahLst/>
              <a:cxnLst/>
              <a:rect l="l" t="t" r="r" b="b"/>
              <a:pathLst>
                <a:path w="38808" h="19416" extrusionOk="0">
                  <a:moveTo>
                    <a:pt x="1" y="1"/>
                  </a:moveTo>
                  <a:cubicBezTo>
                    <a:pt x="1" y="10700"/>
                    <a:pt x="8672" y="19393"/>
                    <a:pt x="19393" y="19415"/>
                  </a:cubicBezTo>
                  <a:cubicBezTo>
                    <a:pt x="30115" y="19393"/>
                    <a:pt x="38808" y="10722"/>
                    <a:pt x="38808" y="1"/>
                  </a:cubicBezTo>
                  <a:lnTo>
                    <a:pt x="38251" y="1"/>
                  </a:lnTo>
                  <a:cubicBezTo>
                    <a:pt x="38251" y="10410"/>
                    <a:pt x="29825" y="18836"/>
                    <a:pt x="19415" y="18836"/>
                  </a:cubicBezTo>
                  <a:cubicBezTo>
                    <a:pt x="8984" y="18836"/>
                    <a:pt x="558"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2332425" y="823225"/>
              <a:ext cx="712750" cy="356125"/>
            </a:xfrm>
            <a:custGeom>
              <a:avLst/>
              <a:gdLst/>
              <a:ahLst/>
              <a:cxnLst/>
              <a:rect l="l" t="t" r="r" b="b"/>
              <a:pathLst>
                <a:path w="28510" h="14245" extrusionOk="0">
                  <a:moveTo>
                    <a:pt x="1" y="1"/>
                  </a:moveTo>
                  <a:cubicBezTo>
                    <a:pt x="1" y="7869"/>
                    <a:pt x="6376" y="14244"/>
                    <a:pt x="14244" y="14244"/>
                  </a:cubicBezTo>
                  <a:cubicBezTo>
                    <a:pt x="22113" y="14244"/>
                    <a:pt x="28488" y="7847"/>
                    <a:pt x="28510" y="1"/>
                  </a:cubicBezTo>
                  <a:lnTo>
                    <a:pt x="27953" y="1"/>
                  </a:lnTo>
                  <a:cubicBezTo>
                    <a:pt x="28042" y="7624"/>
                    <a:pt x="21890" y="13887"/>
                    <a:pt x="14244" y="13887"/>
                  </a:cubicBezTo>
                  <a:cubicBezTo>
                    <a:pt x="6599" y="13887"/>
                    <a:pt x="447" y="762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2461150" y="823225"/>
              <a:ext cx="455300" cy="227400"/>
            </a:xfrm>
            <a:custGeom>
              <a:avLst/>
              <a:gdLst/>
              <a:ahLst/>
              <a:cxnLst/>
              <a:rect l="l" t="t" r="r" b="b"/>
              <a:pathLst>
                <a:path w="18212" h="9096" extrusionOk="0">
                  <a:moveTo>
                    <a:pt x="1" y="1"/>
                  </a:moveTo>
                  <a:cubicBezTo>
                    <a:pt x="23" y="5016"/>
                    <a:pt x="4080" y="9073"/>
                    <a:pt x="9095" y="9095"/>
                  </a:cubicBezTo>
                  <a:cubicBezTo>
                    <a:pt x="14133" y="9073"/>
                    <a:pt x="18189" y="5016"/>
                    <a:pt x="18212" y="1"/>
                  </a:cubicBezTo>
                  <a:lnTo>
                    <a:pt x="17655" y="1"/>
                  </a:lnTo>
                  <a:cubicBezTo>
                    <a:pt x="17655" y="4704"/>
                    <a:pt x="13821" y="8538"/>
                    <a:pt x="9095" y="8538"/>
                  </a:cubicBezTo>
                  <a:cubicBezTo>
                    <a:pt x="4392" y="8538"/>
                    <a:pt x="558" y="470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8"/>
            <p:cNvSpPr/>
            <p:nvPr/>
          </p:nvSpPr>
          <p:spPr>
            <a:xfrm>
              <a:off x="2589875" y="823225"/>
              <a:ext cx="197300" cy="98100"/>
            </a:xfrm>
            <a:custGeom>
              <a:avLst/>
              <a:gdLst/>
              <a:ahLst/>
              <a:cxnLst/>
              <a:rect l="l" t="t" r="r" b="b"/>
              <a:pathLst>
                <a:path w="7892" h="3924" extrusionOk="0">
                  <a:moveTo>
                    <a:pt x="1" y="1"/>
                  </a:moveTo>
                  <a:cubicBezTo>
                    <a:pt x="23" y="2163"/>
                    <a:pt x="1784" y="3924"/>
                    <a:pt x="3946" y="3924"/>
                  </a:cubicBezTo>
                  <a:cubicBezTo>
                    <a:pt x="6131" y="3924"/>
                    <a:pt x="7891" y="2163"/>
                    <a:pt x="7891" y="1"/>
                  </a:cubicBezTo>
                  <a:lnTo>
                    <a:pt x="7334" y="1"/>
                  </a:lnTo>
                  <a:cubicBezTo>
                    <a:pt x="7334" y="1851"/>
                    <a:pt x="5818" y="3367"/>
                    <a:pt x="3946" y="3367"/>
                  </a:cubicBezTo>
                  <a:cubicBezTo>
                    <a:pt x="2074" y="3367"/>
                    <a:pt x="558" y="185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8"/>
          <p:cNvGrpSpPr/>
          <p:nvPr/>
        </p:nvGrpSpPr>
        <p:grpSpPr>
          <a:xfrm>
            <a:off x="-158008" y="3432433"/>
            <a:ext cx="859559" cy="859559"/>
            <a:chOff x="2686850" y="2564100"/>
            <a:chExt cx="584575" cy="584575"/>
          </a:xfrm>
        </p:grpSpPr>
        <p:sp>
          <p:nvSpPr>
            <p:cNvPr id="390" name="Google Shape;390;p8"/>
            <p:cNvSpPr/>
            <p:nvPr/>
          </p:nvSpPr>
          <p:spPr>
            <a:xfrm>
              <a:off x="2686850" y="2564100"/>
              <a:ext cx="584575" cy="584575"/>
            </a:xfrm>
            <a:custGeom>
              <a:avLst/>
              <a:gdLst/>
              <a:ahLst/>
              <a:cxnLst/>
              <a:rect l="l" t="t" r="r" b="b"/>
              <a:pathLst>
                <a:path w="23383" h="23383" extrusionOk="0">
                  <a:moveTo>
                    <a:pt x="0" y="0"/>
                  </a:moveTo>
                  <a:lnTo>
                    <a:pt x="0" y="23383"/>
                  </a:lnTo>
                  <a:lnTo>
                    <a:pt x="23383" y="23383"/>
                  </a:lnTo>
                  <a:lnTo>
                    <a:pt x="23383" y="0"/>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2866275" y="2871150"/>
              <a:ext cx="225150" cy="225700"/>
            </a:xfrm>
            <a:custGeom>
              <a:avLst/>
              <a:gdLst/>
              <a:ahLst/>
              <a:cxnLst/>
              <a:rect l="l" t="t" r="r" b="b"/>
              <a:pathLst>
                <a:path w="9006" h="9028" extrusionOk="0">
                  <a:moveTo>
                    <a:pt x="4503" y="0"/>
                  </a:moveTo>
                  <a:cubicBezTo>
                    <a:pt x="2007" y="0"/>
                    <a:pt x="1" y="2029"/>
                    <a:pt x="1" y="4525"/>
                  </a:cubicBezTo>
                  <a:cubicBezTo>
                    <a:pt x="1" y="6999"/>
                    <a:pt x="2007" y="9028"/>
                    <a:pt x="4503" y="9028"/>
                  </a:cubicBezTo>
                  <a:cubicBezTo>
                    <a:pt x="7000" y="9028"/>
                    <a:pt x="9006" y="6999"/>
                    <a:pt x="9006" y="4525"/>
                  </a:cubicBezTo>
                  <a:cubicBezTo>
                    <a:pt x="9006" y="2029"/>
                    <a:pt x="7000" y="0"/>
                    <a:pt x="4503" y="0"/>
                  </a:cubicBezTo>
                  <a:close/>
                </a:path>
              </a:pathLst>
            </a:custGeom>
            <a:solidFill>
              <a:srgbClr val="F4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2781575" y="2564100"/>
              <a:ext cx="398475" cy="198950"/>
            </a:xfrm>
            <a:custGeom>
              <a:avLst/>
              <a:gdLst/>
              <a:ahLst/>
              <a:cxnLst/>
              <a:rect l="l" t="t" r="r" b="b"/>
              <a:pathLst>
                <a:path w="15939" h="7958" extrusionOk="0">
                  <a:moveTo>
                    <a:pt x="1" y="0"/>
                  </a:moveTo>
                  <a:lnTo>
                    <a:pt x="7980" y="7958"/>
                  </a:lnTo>
                  <a:lnTo>
                    <a:pt x="15938" y="0"/>
                  </a:ln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flipH="1">
            <a:off x="8426054" y="4297626"/>
            <a:ext cx="1730243" cy="861838"/>
            <a:chOff x="940425" y="3148650"/>
            <a:chExt cx="1165775" cy="580675"/>
          </a:xfrm>
        </p:grpSpPr>
        <p:sp>
          <p:nvSpPr>
            <p:cNvPr id="394" name="Google Shape;394;p8"/>
            <p:cNvSpPr/>
            <p:nvPr/>
          </p:nvSpPr>
          <p:spPr>
            <a:xfrm>
              <a:off x="940425" y="3148650"/>
              <a:ext cx="585125" cy="580675"/>
            </a:xfrm>
            <a:custGeom>
              <a:avLst/>
              <a:gdLst/>
              <a:ahLst/>
              <a:cxnLst/>
              <a:rect l="l" t="t" r="r" b="b"/>
              <a:pathLst>
                <a:path w="23405" h="23227" extrusionOk="0">
                  <a:moveTo>
                    <a:pt x="0" y="1"/>
                  </a:moveTo>
                  <a:lnTo>
                    <a:pt x="0" y="23227"/>
                  </a:lnTo>
                  <a:lnTo>
                    <a:pt x="23405" y="23227"/>
                  </a:lnTo>
                  <a:lnTo>
                    <a:pt x="234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a:off x="1525525" y="3148650"/>
              <a:ext cx="580125" cy="580675"/>
            </a:xfrm>
            <a:custGeom>
              <a:avLst/>
              <a:gdLst/>
              <a:ahLst/>
              <a:cxnLst/>
              <a:rect l="l" t="t" r="r" b="b"/>
              <a:pathLst>
                <a:path w="23205" h="23227" extrusionOk="0">
                  <a:moveTo>
                    <a:pt x="1" y="1"/>
                  </a:moveTo>
                  <a:lnTo>
                    <a:pt x="1" y="23227"/>
                  </a:lnTo>
                  <a:lnTo>
                    <a:pt x="23205" y="23227"/>
                  </a:lnTo>
                  <a:lnTo>
                    <a:pt x="23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a:off x="1884950" y="3508650"/>
              <a:ext cx="221250" cy="220675"/>
            </a:xfrm>
            <a:custGeom>
              <a:avLst/>
              <a:gdLst/>
              <a:ahLst/>
              <a:cxnLst/>
              <a:rect l="l" t="t" r="r" b="b"/>
              <a:pathLst>
                <a:path w="8850" h="8827" extrusionOk="0">
                  <a:moveTo>
                    <a:pt x="8850" y="0"/>
                  </a:moveTo>
                  <a:cubicBezTo>
                    <a:pt x="3968" y="0"/>
                    <a:pt x="1" y="3945"/>
                    <a:pt x="1" y="8827"/>
                  </a:cubicBezTo>
                  <a:lnTo>
                    <a:pt x="8850" y="8827"/>
                  </a:lnTo>
                  <a:lnTo>
                    <a:pt x="88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a:off x="1040150" y="3148650"/>
              <a:ext cx="970775" cy="485400"/>
            </a:xfrm>
            <a:custGeom>
              <a:avLst/>
              <a:gdLst/>
              <a:ahLst/>
              <a:cxnLst/>
              <a:rect l="l" t="t" r="r" b="b"/>
              <a:pathLst>
                <a:path w="38831" h="19416" extrusionOk="0">
                  <a:moveTo>
                    <a:pt x="1" y="1"/>
                  </a:moveTo>
                  <a:cubicBezTo>
                    <a:pt x="23" y="10722"/>
                    <a:pt x="8694" y="19393"/>
                    <a:pt x="19416" y="19415"/>
                  </a:cubicBezTo>
                  <a:cubicBezTo>
                    <a:pt x="30115" y="19415"/>
                    <a:pt x="38808" y="10722"/>
                    <a:pt x="38830" y="1"/>
                  </a:cubicBezTo>
                  <a:lnTo>
                    <a:pt x="38273" y="1"/>
                  </a:lnTo>
                  <a:cubicBezTo>
                    <a:pt x="38251" y="10410"/>
                    <a:pt x="29825" y="18858"/>
                    <a:pt x="19416" y="18858"/>
                  </a:cubicBezTo>
                  <a:cubicBezTo>
                    <a:pt x="9006" y="18858"/>
                    <a:pt x="580"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a:off x="1168875" y="3148650"/>
              <a:ext cx="712775" cy="356675"/>
            </a:xfrm>
            <a:custGeom>
              <a:avLst/>
              <a:gdLst/>
              <a:ahLst/>
              <a:cxnLst/>
              <a:rect l="l" t="t" r="r" b="b"/>
              <a:pathLst>
                <a:path w="28511" h="14267" extrusionOk="0">
                  <a:moveTo>
                    <a:pt x="1" y="1"/>
                  </a:moveTo>
                  <a:cubicBezTo>
                    <a:pt x="1" y="7869"/>
                    <a:pt x="6398" y="14244"/>
                    <a:pt x="14267" y="14266"/>
                  </a:cubicBezTo>
                  <a:cubicBezTo>
                    <a:pt x="22135" y="14244"/>
                    <a:pt x="28510" y="7869"/>
                    <a:pt x="28510" y="1"/>
                  </a:cubicBezTo>
                  <a:lnTo>
                    <a:pt x="27953" y="1"/>
                  </a:lnTo>
                  <a:cubicBezTo>
                    <a:pt x="27953" y="7557"/>
                    <a:pt x="21823" y="13687"/>
                    <a:pt x="14267" y="13709"/>
                  </a:cubicBezTo>
                  <a:cubicBezTo>
                    <a:pt x="6688" y="13687"/>
                    <a:pt x="558" y="7557"/>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a:off x="1298175" y="3148650"/>
              <a:ext cx="454725" cy="227950"/>
            </a:xfrm>
            <a:custGeom>
              <a:avLst/>
              <a:gdLst/>
              <a:ahLst/>
              <a:cxnLst/>
              <a:rect l="l" t="t" r="r" b="b"/>
              <a:pathLst>
                <a:path w="18189" h="9118" extrusionOk="0">
                  <a:moveTo>
                    <a:pt x="0" y="1"/>
                  </a:moveTo>
                  <a:cubicBezTo>
                    <a:pt x="0" y="5038"/>
                    <a:pt x="4057" y="9095"/>
                    <a:pt x="9095" y="9117"/>
                  </a:cubicBezTo>
                  <a:cubicBezTo>
                    <a:pt x="14110" y="9095"/>
                    <a:pt x="18189" y="5038"/>
                    <a:pt x="18189" y="1"/>
                  </a:cubicBezTo>
                  <a:lnTo>
                    <a:pt x="17632" y="1"/>
                  </a:lnTo>
                  <a:cubicBezTo>
                    <a:pt x="17632" y="4726"/>
                    <a:pt x="13798" y="8538"/>
                    <a:pt x="9095" y="8560"/>
                  </a:cubicBezTo>
                  <a:cubicBezTo>
                    <a:pt x="4369" y="8538"/>
                    <a:pt x="558" y="4726"/>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8"/>
            <p:cNvSpPr/>
            <p:nvPr/>
          </p:nvSpPr>
          <p:spPr>
            <a:xfrm>
              <a:off x="1426900" y="3148650"/>
              <a:ext cx="196725" cy="98650"/>
            </a:xfrm>
            <a:custGeom>
              <a:avLst/>
              <a:gdLst/>
              <a:ahLst/>
              <a:cxnLst/>
              <a:rect l="l" t="t" r="r" b="b"/>
              <a:pathLst>
                <a:path w="7869" h="3946" extrusionOk="0">
                  <a:moveTo>
                    <a:pt x="0" y="1"/>
                  </a:moveTo>
                  <a:cubicBezTo>
                    <a:pt x="0" y="2185"/>
                    <a:pt x="1761" y="3946"/>
                    <a:pt x="3946" y="3946"/>
                  </a:cubicBezTo>
                  <a:cubicBezTo>
                    <a:pt x="6108" y="3946"/>
                    <a:pt x="7869" y="2185"/>
                    <a:pt x="7869" y="1"/>
                  </a:cubicBezTo>
                  <a:lnTo>
                    <a:pt x="7311" y="1"/>
                  </a:lnTo>
                  <a:cubicBezTo>
                    <a:pt x="7311" y="1873"/>
                    <a:pt x="5796" y="3389"/>
                    <a:pt x="3946" y="3389"/>
                  </a:cubicBezTo>
                  <a:cubicBezTo>
                    <a:pt x="2073" y="3389"/>
                    <a:pt x="558" y="1873"/>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8"/>
          <p:cNvGrpSpPr/>
          <p:nvPr/>
        </p:nvGrpSpPr>
        <p:grpSpPr>
          <a:xfrm flipH="1">
            <a:off x="-164881" y="1710187"/>
            <a:ext cx="859515" cy="859552"/>
            <a:chOff x="5015050" y="1403325"/>
            <a:chExt cx="580675" cy="580700"/>
          </a:xfrm>
        </p:grpSpPr>
        <p:sp>
          <p:nvSpPr>
            <p:cNvPr id="402" name="Google Shape;402;p8"/>
            <p:cNvSpPr/>
            <p:nvPr/>
          </p:nvSpPr>
          <p:spPr>
            <a:xfrm>
              <a:off x="5015050" y="1403325"/>
              <a:ext cx="580675" cy="580700"/>
            </a:xfrm>
            <a:custGeom>
              <a:avLst/>
              <a:gdLst/>
              <a:ahLst/>
              <a:cxnLst/>
              <a:rect l="l" t="t" r="r" b="b"/>
              <a:pathLst>
                <a:path w="23227" h="23228" extrusionOk="0">
                  <a:moveTo>
                    <a:pt x="0" y="1"/>
                  </a:moveTo>
                  <a:lnTo>
                    <a:pt x="0" y="11614"/>
                  </a:lnTo>
                  <a:lnTo>
                    <a:pt x="0" y="23227"/>
                  </a:lnTo>
                  <a:lnTo>
                    <a:pt x="23227" y="23227"/>
                  </a:lnTo>
                  <a:lnTo>
                    <a:pt x="23227" y="11614"/>
                  </a:lnTo>
                  <a:lnTo>
                    <a:pt x="232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095300" y="1483575"/>
              <a:ext cx="420175" cy="420200"/>
            </a:xfrm>
            <a:custGeom>
              <a:avLst/>
              <a:gdLst/>
              <a:ahLst/>
              <a:cxnLst/>
              <a:rect l="l" t="t" r="r" b="b"/>
              <a:pathLst>
                <a:path w="16807" h="16808" extrusionOk="0">
                  <a:moveTo>
                    <a:pt x="0" y="1"/>
                  </a:moveTo>
                  <a:cubicBezTo>
                    <a:pt x="0" y="9273"/>
                    <a:pt x="7534" y="16807"/>
                    <a:pt x="16807" y="16807"/>
                  </a:cubicBezTo>
                  <a:cubicBezTo>
                    <a:pt x="16807" y="7512"/>
                    <a:pt x="9273"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8"/>
            <p:cNvSpPr/>
            <p:nvPr/>
          </p:nvSpPr>
          <p:spPr>
            <a:xfrm>
              <a:off x="5240175" y="1627900"/>
              <a:ext cx="150475" cy="150500"/>
            </a:xfrm>
            <a:custGeom>
              <a:avLst/>
              <a:gdLst/>
              <a:ahLst/>
              <a:cxnLst/>
              <a:rect l="l" t="t" r="r" b="b"/>
              <a:pathLst>
                <a:path w="6019" h="6020" extrusionOk="0">
                  <a:moveTo>
                    <a:pt x="3010" y="1"/>
                  </a:moveTo>
                  <a:cubicBezTo>
                    <a:pt x="1360" y="1"/>
                    <a:pt x="1" y="1360"/>
                    <a:pt x="1" y="3010"/>
                  </a:cubicBezTo>
                  <a:cubicBezTo>
                    <a:pt x="1" y="4659"/>
                    <a:pt x="1360" y="6019"/>
                    <a:pt x="3010" y="6019"/>
                  </a:cubicBezTo>
                  <a:cubicBezTo>
                    <a:pt x="4682" y="6019"/>
                    <a:pt x="6019" y="4659"/>
                    <a:pt x="6019" y="3010"/>
                  </a:cubicBezTo>
                  <a:cubicBezTo>
                    <a:pt x="6019" y="1360"/>
                    <a:pt x="4682" y="1"/>
                    <a:pt x="30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8"/>
          <p:cNvSpPr txBox="1">
            <a:spLocks noGrp="1"/>
          </p:cNvSpPr>
          <p:nvPr>
            <p:ph type="title"/>
          </p:nvPr>
        </p:nvSpPr>
        <p:spPr>
          <a:xfrm>
            <a:off x="1388100" y="1485900"/>
            <a:ext cx="6367800" cy="24540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6"/>
        <p:cNvGrpSpPr/>
        <p:nvPr/>
      </p:nvGrpSpPr>
      <p:grpSpPr>
        <a:xfrm>
          <a:off x="0" y="0"/>
          <a:ext cx="0" cy="0"/>
          <a:chOff x="0" y="0"/>
          <a:chExt cx="0" cy="0"/>
        </a:xfrm>
      </p:grpSpPr>
      <p:sp>
        <p:nvSpPr>
          <p:cNvPr id="407" name="Google Shape;407;p9"/>
          <p:cNvSpPr txBox="1">
            <a:spLocks noGrp="1"/>
          </p:cNvSpPr>
          <p:nvPr>
            <p:ph type="title"/>
          </p:nvPr>
        </p:nvSpPr>
        <p:spPr>
          <a:xfrm>
            <a:off x="2241550" y="917200"/>
            <a:ext cx="46611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8" name="Google Shape;408;p9"/>
          <p:cNvSpPr txBox="1">
            <a:spLocks noGrp="1"/>
          </p:cNvSpPr>
          <p:nvPr>
            <p:ph type="subTitle" idx="1"/>
          </p:nvPr>
        </p:nvSpPr>
        <p:spPr>
          <a:xfrm>
            <a:off x="1959200" y="1777450"/>
            <a:ext cx="5225700" cy="116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409" name="Google Shape;409;p9"/>
          <p:cNvGrpSpPr/>
          <p:nvPr/>
        </p:nvGrpSpPr>
        <p:grpSpPr>
          <a:xfrm>
            <a:off x="625912" y="4286870"/>
            <a:ext cx="1729464" cy="861838"/>
            <a:chOff x="2103950" y="822675"/>
            <a:chExt cx="1165250" cy="580675"/>
          </a:xfrm>
        </p:grpSpPr>
        <p:sp>
          <p:nvSpPr>
            <p:cNvPr id="410" name="Google Shape;410;p9"/>
            <p:cNvSpPr/>
            <p:nvPr/>
          </p:nvSpPr>
          <p:spPr>
            <a:xfrm>
              <a:off x="2103950" y="822675"/>
              <a:ext cx="584600" cy="580675"/>
            </a:xfrm>
            <a:custGeom>
              <a:avLst/>
              <a:gdLst/>
              <a:ahLst/>
              <a:cxnLst/>
              <a:rect l="l" t="t" r="r" b="b"/>
              <a:pathLst>
                <a:path w="23384" h="23227" extrusionOk="0">
                  <a:moveTo>
                    <a:pt x="1" y="0"/>
                  </a:moveTo>
                  <a:lnTo>
                    <a:pt x="1" y="23227"/>
                  </a:lnTo>
                  <a:lnTo>
                    <a:pt x="23383" y="23227"/>
                  </a:lnTo>
                  <a:lnTo>
                    <a:pt x="233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2688525" y="822675"/>
              <a:ext cx="580675" cy="580675"/>
            </a:xfrm>
            <a:custGeom>
              <a:avLst/>
              <a:gdLst/>
              <a:ahLst/>
              <a:cxnLst/>
              <a:rect l="l" t="t" r="r" b="b"/>
              <a:pathLst>
                <a:path w="23227" h="23227" extrusionOk="0">
                  <a:moveTo>
                    <a:pt x="0" y="0"/>
                  </a:moveTo>
                  <a:lnTo>
                    <a:pt x="0" y="23227"/>
                  </a:lnTo>
                  <a:lnTo>
                    <a:pt x="23226" y="23227"/>
                  </a:lnTo>
                  <a:lnTo>
                    <a:pt x="23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3048500" y="1182650"/>
              <a:ext cx="220700" cy="220700"/>
            </a:xfrm>
            <a:custGeom>
              <a:avLst/>
              <a:gdLst/>
              <a:ahLst/>
              <a:cxnLst/>
              <a:rect l="l" t="t" r="r" b="b"/>
              <a:pathLst>
                <a:path w="8828" h="8828" extrusionOk="0">
                  <a:moveTo>
                    <a:pt x="8827" y="1"/>
                  </a:moveTo>
                  <a:cubicBezTo>
                    <a:pt x="3946" y="1"/>
                    <a:pt x="1" y="3946"/>
                    <a:pt x="1" y="8828"/>
                  </a:cubicBezTo>
                  <a:lnTo>
                    <a:pt x="8827" y="8828"/>
                  </a:lnTo>
                  <a:lnTo>
                    <a:pt x="88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2203700" y="823225"/>
              <a:ext cx="970200" cy="485400"/>
            </a:xfrm>
            <a:custGeom>
              <a:avLst/>
              <a:gdLst/>
              <a:ahLst/>
              <a:cxnLst/>
              <a:rect l="l" t="t" r="r" b="b"/>
              <a:pathLst>
                <a:path w="38808" h="19416" extrusionOk="0">
                  <a:moveTo>
                    <a:pt x="1" y="1"/>
                  </a:moveTo>
                  <a:cubicBezTo>
                    <a:pt x="1" y="10700"/>
                    <a:pt x="8672" y="19393"/>
                    <a:pt x="19393" y="19415"/>
                  </a:cubicBezTo>
                  <a:cubicBezTo>
                    <a:pt x="30115" y="19393"/>
                    <a:pt x="38808" y="10722"/>
                    <a:pt x="38808" y="1"/>
                  </a:cubicBezTo>
                  <a:lnTo>
                    <a:pt x="38251" y="1"/>
                  </a:lnTo>
                  <a:cubicBezTo>
                    <a:pt x="38251" y="10410"/>
                    <a:pt x="29825" y="18836"/>
                    <a:pt x="19415" y="18836"/>
                  </a:cubicBezTo>
                  <a:cubicBezTo>
                    <a:pt x="8984" y="18836"/>
                    <a:pt x="558"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2332425" y="823225"/>
              <a:ext cx="712750" cy="356125"/>
            </a:xfrm>
            <a:custGeom>
              <a:avLst/>
              <a:gdLst/>
              <a:ahLst/>
              <a:cxnLst/>
              <a:rect l="l" t="t" r="r" b="b"/>
              <a:pathLst>
                <a:path w="28510" h="14245" extrusionOk="0">
                  <a:moveTo>
                    <a:pt x="1" y="1"/>
                  </a:moveTo>
                  <a:cubicBezTo>
                    <a:pt x="1" y="7869"/>
                    <a:pt x="6376" y="14244"/>
                    <a:pt x="14244" y="14244"/>
                  </a:cubicBezTo>
                  <a:cubicBezTo>
                    <a:pt x="22113" y="14244"/>
                    <a:pt x="28488" y="7847"/>
                    <a:pt x="28510" y="1"/>
                  </a:cubicBezTo>
                  <a:lnTo>
                    <a:pt x="27953" y="1"/>
                  </a:lnTo>
                  <a:cubicBezTo>
                    <a:pt x="28042" y="7624"/>
                    <a:pt x="21890" y="13887"/>
                    <a:pt x="14244" y="13887"/>
                  </a:cubicBezTo>
                  <a:cubicBezTo>
                    <a:pt x="6599" y="13887"/>
                    <a:pt x="447" y="762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2461150" y="823225"/>
              <a:ext cx="455300" cy="227400"/>
            </a:xfrm>
            <a:custGeom>
              <a:avLst/>
              <a:gdLst/>
              <a:ahLst/>
              <a:cxnLst/>
              <a:rect l="l" t="t" r="r" b="b"/>
              <a:pathLst>
                <a:path w="18212" h="9096" extrusionOk="0">
                  <a:moveTo>
                    <a:pt x="1" y="1"/>
                  </a:moveTo>
                  <a:cubicBezTo>
                    <a:pt x="23" y="5016"/>
                    <a:pt x="4080" y="9073"/>
                    <a:pt x="9095" y="9095"/>
                  </a:cubicBezTo>
                  <a:cubicBezTo>
                    <a:pt x="14133" y="9073"/>
                    <a:pt x="18189" y="5016"/>
                    <a:pt x="18212" y="1"/>
                  </a:cubicBezTo>
                  <a:lnTo>
                    <a:pt x="17655" y="1"/>
                  </a:lnTo>
                  <a:cubicBezTo>
                    <a:pt x="17655" y="4704"/>
                    <a:pt x="13821" y="8538"/>
                    <a:pt x="9095" y="8538"/>
                  </a:cubicBezTo>
                  <a:cubicBezTo>
                    <a:pt x="4392" y="8538"/>
                    <a:pt x="558" y="470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2589875" y="823225"/>
              <a:ext cx="197300" cy="98100"/>
            </a:xfrm>
            <a:custGeom>
              <a:avLst/>
              <a:gdLst/>
              <a:ahLst/>
              <a:cxnLst/>
              <a:rect l="l" t="t" r="r" b="b"/>
              <a:pathLst>
                <a:path w="7892" h="3924" extrusionOk="0">
                  <a:moveTo>
                    <a:pt x="1" y="1"/>
                  </a:moveTo>
                  <a:cubicBezTo>
                    <a:pt x="23" y="2163"/>
                    <a:pt x="1784" y="3924"/>
                    <a:pt x="3946" y="3924"/>
                  </a:cubicBezTo>
                  <a:cubicBezTo>
                    <a:pt x="6131" y="3924"/>
                    <a:pt x="7891" y="2163"/>
                    <a:pt x="7891" y="1"/>
                  </a:cubicBezTo>
                  <a:lnTo>
                    <a:pt x="7334" y="1"/>
                  </a:lnTo>
                  <a:cubicBezTo>
                    <a:pt x="7334" y="1851"/>
                    <a:pt x="5818" y="3367"/>
                    <a:pt x="3946" y="3367"/>
                  </a:cubicBezTo>
                  <a:cubicBezTo>
                    <a:pt x="2074" y="3367"/>
                    <a:pt x="558" y="185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9"/>
          <p:cNvGrpSpPr/>
          <p:nvPr/>
        </p:nvGrpSpPr>
        <p:grpSpPr>
          <a:xfrm>
            <a:off x="-235889" y="4287686"/>
            <a:ext cx="861838" cy="862691"/>
            <a:chOff x="1523300" y="823225"/>
            <a:chExt cx="580675" cy="581250"/>
          </a:xfrm>
        </p:grpSpPr>
        <p:sp>
          <p:nvSpPr>
            <p:cNvPr id="418" name="Google Shape;418;p9"/>
            <p:cNvSpPr/>
            <p:nvPr/>
          </p:nvSpPr>
          <p:spPr>
            <a:xfrm>
              <a:off x="1523300" y="824350"/>
              <a:ext cx="580675" cy="580125"/>
            </a:xfrm>
            <a:custGeom>
              <a:avLst/>
              <a:gdLst/>
              <a:ahLst/>
              <a:cxnLst/>
              <a:rect l="l" t="t" r="r" b="b"/>
              <a:pathLst>
                <a:path w="23227" h="23205" extrusionOk="0">
                  <a:moveTo>
                    <a:pt x="0" y="0"/>
                  </a:moveTo>
                  <a:lnTo>
                    <a:pt x="0" y="23204"/>
                  </a:lnTo>
                  <a:lnTo>
                    <a:pt x="23227" y="23204"/>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1523300" y="1113550"/>
              <a:ext cx="290350" cy="289800"/>
            </a:xfrm>
            <a:custGeom>
              <a:avLst/>
              <a:gdLst/>
              <a:ahLst/>
              <a:cxnLst/>
              <a:rect l="l" t="t" r="r" b="b"/>
              <a:pathLst>
                <a:path w="11614" h="11592" extrusionOk="0">
                  <a:moveTo>
                    <a:pt x="0" y="1"/>
                  </a:moveTo>
                  <a:cubicBezTo>
                    <a:pt x="0" y="6398"/>
                    <a:pt x="5194" y="11592"/>
                    <a:pt x="11614" y="11592"/>
                  </a:cubicBezTo>
                  <a:cubicBezTo>
                    <a:pt x="11591" y="5194"/>
                    <a:pt x="6398"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1813625" y="1113550"/>
              <a:ext cx="290350" cy="289800"/>
            </a:xfrm>
            <a:custGeom>
              <a:avLst/>
              <a:gdLst/>
              <a:ahLst/>
              <a:cxnLst/>
              <a:rect l="l" t="t" r="r" b="b"/>
              <a:pathLst>
                <a:path w="11614" h="11592" extrusionOk="0">
                  <a:moveTo>
                    <a:pt x="11614" y="1"/>
                  </a:moveTo>
                  <a:cubicBezTo>
                    <a:pt x="5194" y="1"/>
                    <a:pt x="1" y="5194"/>
                    <a:pt x="1" y="11592"/>
                  </a:cubicBezTo>
                  <a:cubicBezTo>
                    <a:pt x="6398" y="11592"/>
                    <a:pt x="11591" y="6398"/>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1523300" y="823225"/>
              <a:ext cx="290350" cy="290350"/>
            </a:xfrm>
            <a:custGeom>
              <a:avLst/>
              <a:gdLst/>
              <a:ahLst/>
              <a:cxnLst/>
              <a:rect l="l" t="t" r="r" b="b"/>
              <a:pathLst>
                <a:path w="11614" h="11614" extrusionOk="0">
                  <a:moveTo>
                    <a:pt x="0" y="1"/>
                  </a:moveTo>
                  <a:cubicBezTo>
                    <a:pt x="0" y="6398"/>
                    <a:pt x="5194" y="11614"/>
                    <a:pt x="11614" y="11614"/>
                  </a:cubicBezTo>
                  <a:cubicBezTo>
                    <a:pt x="11614" y="5194"/>
                    <a:pt x="642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1813625" y="823225"/>
              <a:ext cx="290350" cy="290350"/>
            </a:xfrm>
            <a:custGeom>
              <a:avLst/>
              <a:gdLst/>
              <a:ahLst/>
              <a:cxnLst/>
              <a:rect l="l" t="t" r="r" b="b"/>
              <a:pathLst>
                <a:path w="11614" h="11614" extrusionOk="0">
                  <a:moveTo>
                    <a:pt x="11614" y="1"/>
                  </a:moveTo>
                  <a:cubicBezTo>
                    <a:pt x="5194" y="1"/>
                    <a:pt x="1" y="5194"/>
                    <a:pt x="1" y="11614"/>
                  </a:cubicBezTo>
                  <a:cubicBezTo>
                    <a:pt x="6398" y="11614"/>
                    <a:pt x="11614" y="6398"/>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9"/>
          <p:cNvGrpSpPr/>
          <p:nvPr/>
        </p:nvGrpSpPr>
        <p:grpSpPr>
          <a:xfrm>
            <a:off x="2336175" y="4288118"/>
            <a:ext cx="859511" cy="861875"/>
            <a:chOff x="2097997" y="1403325"/>
            <a:chExt cx="588303" cy="580700"/>
          </a:xfrm>
        </p:grpSpPr>
        <p:sp>
          <p:nvSpPr>
            <p:cNvPr id="424" name="Google Shape;424;p9"/>
            <p:cNvSpPr/>
            <p:nvPr/>
          </p:nvSpPr>
          <p:spPr>
            <a:xfrm>
              <a:off x="2105625" y="1403325"/>
              <a:ext cx="580675" cy="580700"/>
            </a:xfrm>
            <a:custGeom>
              <a:avLst/>
              <a:gdLst/>
              <a:ahLst/>
              <a:cxnLst/>
              <a:rect l="l" t="t" r="r" b="b"/>
              <a:pathLst>
                <a:path w="23227" h="23228" extrusionOk="0">
                  <a:moveTo>
                    <a:pt x="1" y="1"/>
                  </a:moveTo>
                  <a:lnTo>
                    <a:pt x="1"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2097997" y="1403325"/>
              <a:ext cx="580125" cy="580700"/>
            </a:xfrm>
            <a:custGeom>
              <a:avLst/>
              <a:gdLst/>
              <a:ahLst/>
              <a:cxnLst/>
              <a:rect l="l" t="t" r="r" b="b"/>
              <a:pathLst>
                <a:path w="23205" h="23228" extrusionOk="0">
                  <a:moveTo>
                    <a:pt x="1" y="1"/>
                  </a:moveTo>
                  <a:lnTo>
                    <a:pt x="1" y="23227"/>
                  </a:lnTo>
                  <a:cubicBezTo>
                    <a:pt x="12818" y="23227"/>
                    <a:pt x="23205" y="12818"/>
                    <a:pt x="23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 name="Google Shape;426;p9"/>
          <p:cNvGrpSpPr/>
          <p:nvPr/>
        </p:nvGrpSpPr>
        <p:grpSpPr>
          <a:xfrm>
            <a:off x="6625268" y="4289785"/>
            <a:ext cx="859515" cy="859551"/>
            <a:chOff x="-3121525" y="2158050"/>
            <a:chExt cx="580675" cy="581800"/>
          </a:xfrm>
        </p:grpSpPr>
        <p:grpSp>
          <p:nvGrpSpPr>
            <p:cNvPr id="427" name="Google Shape;427;p9"/>
            <p:cNvGrpSpPr/>
            <p:nvPr/>
          </p:nvGrpSpPr>
          <p:grpSpPr>
            <a:xfrm>
              <a:off x="-3121525" y="2158050"/>
              <a:ext cx="580675" cy="581800"/>
              <a:chOff x="5012825" y="3148650"/>
              <a:chExt cx="580675" cy="581800"/>
            </a:xfrm>
          </p:grpSpPr>
          <p:sp>
            <p:nvSpPr>
              <p:cNvPr id="428" name="Google Shape;428;p9"/>
              <p:cNvSpPr/>
              <p:nvPr/>
            </p:nvSpPr>
            <p:spPr>
              <a:xfrm>
                <a:off x="5013375" y="3150325"/>
                <a:ext cx="580125" cy="580125"/>
              </a:xfrm>
              <a:custGeom>
                <a:avLst/>
                <a:gdLst/>
                <a:ahLst/>
                <a:cxnLst/>
                <a:rect l="l" t="t" r="r" b="b"/>
                <a:pathLst>
                  <a:path w="23205" h="23205" extrusionOk="0">
                    <a:moveTo>
                      <a:pt x="1" y="0"/>
                    </a:moveTo>
                    <a:lnTo>
                      <a:pt x="1" y="23205"/>
                    </a:lnTo>
                    <a:lnTo>
                      <a:pt x="23205" y="23205"/>
                    </a:lnTo>
                    <a:lnTo>
                      <a:pt x="23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5012825" y="3148650"/>
                <a:ext cx="290350" cy="290350"/>
              </a:xfrm>
              <a:custGeom>
                <a:avLst/>
                <a:gdLst/>
                <a:ahLst/>
                <a:cxnLst/>
                <a:rect l="l" t="t" r="r" b="b"/>
                <a:pathLst>
                  <a:path w="11614" h="11614" extrusionOk="0">
                    <a:moveTo>
                      <a:pt x="0" y="1"/>
                    </a:moveTo>
                    <a:cubicBezTo>
                      <a:pt x="0" y="6420"/>
                      <a:pt x="5216" y="11614"/>
                      <a:pt x="11613" y="11614"/>
                    </a:cubicBezTo>
                    <a:cubicBezTo>
                      <a:pt x="11613" y="5217"/>
                      <a:pt x="642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0" name="Google Shape;430;p9"/>
            <p:cNvSpPr/>
            <p:nvPr/>
          </p:nvSpPr>
          <p:spPr>
            <a:xfrm>
              <a:off x="-3121525" y="2448375"/>
              <a:ext cx="290350" cy="290350"/>
            </a:xfrm>
            <a:custGeom>
              <a:avLst/>
              <a:gdLst/>
              <a:ahLst/>
              <a:cxnLst/>
              <a:rect l="l" t="t" r="r" b="b"/>
              <a:pathLst>
                <a:path w="11614" h="11614" extrusionOk="0">
                  <a:moveTo>
                    <a:pt x="0" y="1"/>
                  </a:moveTo>
                  <a:cubicBezTo>
                    <a:pt x="0" y="6420"/>
                    <a:pt x="5216" y="11614"/>
                    <a:pt x="11613" y="11614"/>
                  </a:cubicBezTo>
                  <a:cubicBezTo>
                    <a:pt x="11613" y="5194"/>
                    <a:pt x="642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2831200" y="2448375"/>
              <a:ext cx="290350" cy="290350"/>
            </a:xfrm>
            <a:custGeom>
              <a:avLst/>
              <a:gdLst/>
              <a:ahLst/>
              <a:cxnLst/>
              <a:rect l="l" t="t" r="r" b="b"/>
              <a:pathLst>
                <a:path w="11614" h="11614" extrusionOk="0">
                  <a:moveTo>
                    <a:pt x="11614" y="1"/>
                  </a:moveTo>
                  <a:cubicBezTo>
                    <a:pt x="5216" y="1"/>
                    <a:pt x="0" y="5194"/>
                    <a:pt x="0" y="11614"/>
                  </a:cubicBezTo>
                  <a:cubicBezTo>
                    <a:pt x="6420" y="11614"/>
                    <a:pt x="11614" y="6420"/>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2831200" y="2158050"/>
              <a:ext cx="290350" cy="290350"/>
            </a:xfrm>
            <a:custGeom>
              <a:avLst/>
              <a:gdLst/>
              <a:ahLst/>
              <a:cxnLst/>
              <a:rect l="l" t="t" r="r" b="b"/>
              <a:pathLst>
                <a:path w="11614" h="11614" extrusionOk="0">
                  <a:moveTo>
                    <a:pt x="11614" y="1"/>
                  </a:moveTo>
                  <a:cubicBezTo>
                    <a:pt x="5216" y="1"/>
                    <a:pt x="0" y="5217"/>
                    <a:pt x="0" y="11614"/>
                  </a:cubicBezTo>
                  <a:cubicBezTo>
                    <a:pt x="6420" y="11614"/>
                    <a:pt x="11614" y="6420"/>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 name="Google Shape;433;p9"/>
          <p:cNvGrpSpPr/>
          <p:nvPr/>
        </p:nvGrpSpPr>
        <p:grpSpPr>
          <a:xfrm>
            <a:off x="7486212" y="4287457"/>
            <a:ext cx="1729464" cy="861838"/>
            <a:chOff x="2103950" y="822675"/>
            <a:chExt cx="1165250" cy="580675"/>
          </a:xfrm>
        </p:grpSpPr>
        <p:sp>
          <p:nvSpPr>
            <p:cNvPr id="434" name="Google Shape;434;p9"/>
            <p:cNvSpPr/>
            <p:nvPr/>
          </p:nvSpPr>
          <p:spPr>
            <a:xfrm>
              <a:off x="2103950" y="822675"/>
              <a:ext cx="584600" cy="580675"/>
            </a:xfrm>
            <a:custGeom>
              <a:avLst/>
              <a:gdLst/>
              <a:ahLst/>
              <a:cxnLst/>
              <a:rect l="l" t="t" r="r" b="b"/>
              <a:pathLst>
                <a:path w="23384" h="23227" extrusionOk="0">
                  <a:moveTo>
                    <a:pt x="1" y="0"/>
                  </a:moveTo>
                  <a:lnTo>
                    <a:pt x="1" y="23227"/>
                  </a:lnTo>
                  <a:lnTo>
                    <a:pt x="23383" y="23227"/>
                  </a:lnTo>
                  <a:lnTo>
                    <a:pt x="233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2688525" y="822675"/>
              <a:ext cx="580675" cy="580675"/>
            </a:xfrm>
            <a:custGeom>
              <a:avLst/>
              <a:gdLst/>
              <a:ahLst/>
              <a:cxnLst/>
              <a:rect l="l" t="t" r="r" b="b"/>
              <a:pathLst>
                <a:path w="23227" h="23227" extrusionOk="0">
                  <a:moveTo>
                    <a:pt x="0" y="0"/>
                  </a:moveTo>
                  <a:lnTo>
                    <a:pt x="0" y="23227"/>
                  </a:lnTo>
                  <a:lnTo>
                    <a:pt x="23226" y="23227"/>
                  </a:lnTo>
                  <a:lnTo>
                    <a:pt x="23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3048500" y="1182650"/>
              <a:ext cx="220700" cy="220700"/>
            </a:xfrm>
            <a:custGeom>
              <a:avLst/>
              <a:gdLst/>
              <a:ahLst/>
              <a:cxnLst/>
              <a:rect l="l" t="t" r="r" b="b"/>
              <a:pathLst>
                <a:path w="8828" h="8828" extrusionOk="0">
                  <a:moveTo>
                    <a:pt x="8827" y="1"/>
                  </a:moveTo>
                  <a:cubicBezTo>
                    <a:pt x="3946" y="1"/>
                    <a:pt x="1" y="3946"/>
                    <a:pt x="1" y="8828"/>
                  </a:cubicBezTo>
                  <a:lnTo>
                    <a:pt x="8827" y="8828"/>
                  </a:lnTo>
                  <a:lnTo>
                    <a:pt x="88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2203700" y="823225"/>
              <a:ext cx="970200" cy="485400"/>
            </a:xfrm>
            <a:custGeom>
              <a:avLst/>
              <a:gdLst/>
              <a:ahLst/>
              <a:cxnLst/>
              <a:rect l="l" t="t" r="r" b="b"/>
              <a:pathLst>
                <a:path w="38808" h="19416" extrusionOk="0">
                  <a:moveTo>
                    <a:pt x="1" y="1"/>
                  </a:moveTo>
                  <a:cubicBezTo>
                    <a:pt x="1" y="10700"/>
                    <a:pt x="8672" y="19393"/>
                    <a:pt x="19393" y="19415"/>
                  </a:cubicBezTo>
                  <a:cubicBezTo>
                    <a:pt x="30115" y="19393"/>
                    <a:pt x="38808" y="10722"/>
                    <a:pt x="38808" y="1"/>
                  </a:cubicBezTo>
                  <a:lnTo>
                    <a:pt x="38251" y="1"/>
                  </a:lnTo>
                  <a:cubicBezTo>
                    <a:pt x="38251" y="10410"/>
                    <a:pt x="29825" y="18836"/>
                    <a:pt x="19415" y="18836"/>
                  </a:cubicBezTo>
                  <a:cubicBezTo>
                    <a:pt x="8984" y="18836"/>
                    <a:pt x="558"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2332425" y="823225"/>
              <a:ext cx="712750" cy="356125"/>
            </a:xfrm>
            <a:custGeom>
              <a:avLst/>
              <a:gdLst/>
              <a:ahLst/>
              <a:cxnLst/>
              <a:rect l="l" t="t" r="r" b="b"/>
              <a:pathLst>
                <a:path w="28510" h="14245" extrusionOk="0">
                  <a:moveTo>
                    <a:pt x="1" y="1"/>
                  </a:moveTo>
                  <a:cubicBezTo>
                    <a:pt x="1" y="7869"/>
                    <a:pt x="6376" y="14244"/>
                    <a:pt x="14244" y="14244"/>
                  </a:cubicBezTo>
                  <a:cubicBezTo>
                    <a:pt x="22113" y="14244"/>
                    <a:pt x="28488" y="7847"/>
                    <a:pt x="28510" y="1"/>
                  </a:cubicBezTo>
                  <a:lnTo>
                    <a:pt x="27953" y="1"/>
                  </a:lnTo>
                  <a:cubicBezTo>
                    <a:pt x="28042" y="7624"/>
                    <a:pt x="21890" y="13887"/>
                    <a:pt x="14244" y="13887"/>
                  </a:cubicBezTo>
                  <a:cubicBezTo>
                    <a:pt x="6599" y="13887"/>
                    <a:pt x="447" y="762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2461150" y="823225"/>
              <a:ext cx="455300" cy="227400"/>
            </a:xfrm>
            <a:custGeom>
              <a:avLst/>
              <a:gdLst/>
              <a:ahLst/>
              <a:cxnLst/>
              <a:rect l="l" t="t" r="r" b="b"/>
              <a:pathLst>
                <a:path w="18212" h="9096" extrusionOk="0">
                  <a:moveTo>
                    <a:pt x="1" y="1"/>
                  </a:moveTo>
                  <a:cubicBezTo>
                    <a:pt x="23" y="5016"/>
                    <a:pt x="4080" y="9073"/>
                    <a:pt x="9095" y="9095"/>
                  </a:cubicBezTo>
                  <a:cubicBezTo>
                    <a:pt x="14133" y="9073"/>
                    <a:pt x="18189" y="5016"/>
                    <a:pt x="18212" y="1"/>
                  </a:cubicBezTo>
                  <a:lnTo>
                    <a:pt x="17655" y="1"/>
                  </a:lnTo>
                  <a:cubicBezTo>
                    <a:pt x="17655" y="4704"/>
                    <a:pt x="13821" y="8538"/>
                    <a:pt x="9095" y="8538"/>
                  </a:cubicBezTo>
                  <a:cubicBezTo>
                    <a:pt x="4392" y="8538"/>
                    <a:pt x="558" y="470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2589875" y="823225"/>
              <a:ext cx="197300" cy="98100"/>
            </a:xfrm>
            <a:custGeom>
              <a:avLst/>
              <a:gdLst/>
              <a:ahLst/>
              <a:cxnLst/>
              <a:rect l="l" t="t" r="r" b="b"/>
              <a:pathLst>
                <a:path w="7892" h="3924" extrusionOk="0">
                  <a:moveTo>
                    <a:pt x="1" y="1"/>
                  </a:moveTo>
                  <a:cubicBezTo>
                    <a:pt x="23" y="2163"/>
                    <a:pt x="1784" y="3924"/>
                    <a:pt x="3946" y="3924"/>
                  </a:cubicBezTo>
                  <a:cubicBezTo>
                    <a:pt x="6131" y="3924"/>
                    <a:pt x="7891" y="2163"/>
                    <a:pt x="7891" y="1"/>
                  </a:cubicBezTo>
                  <a:lnTo>
                    <a:pt x="7334" y="1"/>
                  </a:lnTo>
                  <a:cubicBezTo>
                    <a:pt x="7334" y="1851"/>
                    <a:pt x="5818" y="3367"/>
                    <a:pt x="3946" y="3367"/>
                  </a:cubicBezTo>
                  <a:cubicBezTo>
                    <a:pt x="2074" y="3367"/>
                    <a:pt x="558" y="185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 name="Google Shape;441;p9"/>
          <p:cNvGrpSpPr/>
          <p:nvPr/>
        </p:nvGrpSpPr>
        <p:grpSpPr>
          <a:xfrm>
            <a:off x="9196475" y="4288705"/>
            <a:ext cx="859511" cy="861875"/>
            <a:chOff x="2097997" y="1403325"/>
            <a:chExt cx="588303" cy="580700"/>
          </a:xfrm>
        </p:grpSpPr>
        <p:sp>
          <p:nvSpPr>
            <p:cNvPr id="442" name="Google Shape;442;p9"/>
            <p:cNvSpPr/>
            <p:nvPr/>
          </p:nvSpPr>
          <p:spPr>
            <a:xfrm>
              <a:off x="2105625" y="1403325"/>
              <a:ext cx="580675" cy="580700"/>
            </a:xfrm>
            <a:custGeom>
              <a:avLst/>
              <a:gdLst/>
              <a:ahLst/>
              <a:cxnLst/>
              <a:rect l="l" t="t" r="r" b="b"/>
              <a:pathLst>
                <a:path w="23227" h="23228" extrusionOk="0">
                  <a:moveTo>
                    <a:pt x="1" y="1"/>
                  </a:moveTo>
                  <a:lnTo>
                    <a:pt x="1"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2097997" y="1403325"/>
              <a:ext cx="580125" cy="580700"/>
            </a:xfrm>
            <a:custGeom>
              <a:avLst/>
              <a:gdLst/>
              <a:ahLst/>
              <a:cxnLst/>
              <a:rect l="l" t="t" r="r" b="b"/>
              <a:pathLst>
                <a:path w="23205" h="23228" extrusionOk="0">
                  <a:moveTo>
                    <a:pt x="1" y="1"/>
                  </a:moveTo>
                  <a:lnTo>
                    <a:pt x="1" y="23227"/>
                  </a:lnTo>
                  <a:cubicBezTo>
                    <a:pt x="12818" y="23227"/>
                    <a:pt x="23205" y="12818"/>
                    <a:pt x="23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9"/>
          <p:cNvGrpSpPr/>
          <p:nvPr/>
        </p:nvGrpSpPr>
        <p:grpSpPr>
          <a:xfrm>
            <a:off x="-232477" y="2567335"/>
            <a:ext cx="859549" cy="859513"/>
            <a:chOff x="2686850" y="1984000"/>
            <a:chExt cx="582350" cy="580125"/>
          </a:xfrm>
        </p:grpSpPr>
        <p:sp>
          <p:nvSpPr>
            <p:cNvPr id="445" name="Google Shape;445;p9"/>
            <p:cNvSpPr/>
            <p:nvPr/>
          </p:nvSpPr>
          <p:spPr>
            <a:xfrm>
              <a:off x="2686850" y="1984000"/>
              <a:ext cx="582350" cy="580125"/>
            </a:xfrm>
            <a:custGeom>
              <a:avLst/>
              <a:gdLst/>
              <a:ahLst/>
              <a:cxnLst/>
              <a:rect l="l" t="t" r="r" b="b"/>
              <a:pathLst>
                <a:path w="23294" h="23205" extrusionOk="0">
                  <a:moveTo>
                    <a:pt x="0" y="0"/>
                  </a:moveTo>
                  <a:lnTo>
                    <a:pt x="0" y="23204"/>
                  </a:lnTo>
                  <a:lnTo>
                    <a:pt x="23293" y="23204"/>
                  </a:lnTo>
                  <a:lnTo>
                    <a:pt x="232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2688525" y="1984000"/>
              <a:ext cx="580675" cy="580125"/>
            </a:xfrm>
            <a:custGeom>
              <a:avLst/>
              <a:gdLst/>
              <a:ahLst/>
              <a:cxnLst/>
              <a:rect l="l" t="t" r="r" b="b"/>
              <a:pathLst>
                <a:path w="23227" h="23205" extrusionOk="0">
                  <a:moveTo>
                    <a:pt x="23226" y="0"/>
                  </a:moveTo>
                  <a:cubicBezTo>
                    <a:pt x="10410" y="0"/>
                    <a:pt x="0" y="10387"/>
                    <a:pt x="0" y="23204"/>
                  </a:cubicBezTo>
                  <a:lnTo>
                    <a:pt x="23226" y="23204"/>
                  </a:lnTo>
                  <a:lnTo>
                    <a:pt x="23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2979950" y="2275425"/>
              <a:ext cx="289250" cy="288700"/>
            </a:xfrm>
            <a:custGeom>
              <a:avLst/>
              <a:gdLst/>
              <a:ahLst/>
              <a:cxnLst/>
              <a:rect l="l" t="t" r="r" b="b"/>
              <a:pathLst>
                <a:path w="11570" h="11548" extrusionOk="0">
                  <a:moveTo>
                    <a:pt x="11529" y="1"/>
                  </a:moveTo>
                  <a:cubicBezTo>
                    <a:pt x="5172" y="1"/>
                    <a:pt x="1" y="5186"/>
                    <a:pt x="1" y="11547"/>
                  </a:cubicBezTo>
                  <a:lnTo>
                    <a:pt x="11569" y="11547"/>
                  </a:lnTo>
                  <a:lnTo>
                    <a:pt x="11569" y="1"/>
                  </a:lnTo>
                  <a:cubicBezTo>
                    <a:pt x="11556" y="1"/>
                    <a:pt x="11542" y="1"/>
                    <a:pt x="11529" y="1"/>
                  </a:cubicBezTo>
                  <a:close/>
                </a:path>
              </a:pathLst>
            </a:custGeom>
            <a:solidFill>
              <a:srgbClr val="F7F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9"/>
          <p:cNvGrpSpPr/>
          <p:nvPr/>
        </p:nvGrpSpPr>
        <p:grpSpPr>
          <a:xfrm>
            <a:off x="-232461" y="1707034"/>
            <a:ext cx="859515" cy="859552"/>
            <a:chOff x="2688525" y="1403325"/>
            <a:chExt cx="580675" cy="580700"/>
          </a:xfrm>
        </p:grpSpPr>
        <p:sp>
          <p:nvSpPr>
            <p:cNvPr id="449" name="Google Shape;449;p9"/>
            <p:cNvSpPr/>
            <p:nvPr/>
          </p:nvSpPr>
          <p:spPr>
            <a:xfrm>
              <a:off x="2688525" y="1403325"/>
              <a:ext cx="580675" cy="580700"/>
            </a:xfrm>
            <a:custGeom>
              <a:avLst/>
              <a:gdLst/>
              <a:ahLst/>
              <a:cxnLst/>
              <a:rect l="l" t="t" r="r" b="b"/>
              <a:pathLst>
                <a:path w="23227" h="23228" extrusionOk="0">
                  <a:moveTo>
                    <a:pt x="0" y="1"/>
                  </a:moveTo>
                  <a:lnTo>
                    <a:pt x="0" y="11614"/>
                  </a:lnTo>
                  <a:lnTo>
                    <a:pt x="0" y="23227"/>
                  </a:lnTo>
                  <a:lnTo>
                    <a:pt x="23226" y="23227"/>
                  </a:lnTo>
                  <a:lnTo>
                    <a:pt x="23226" y="11614"/>
                  </a:lnTo>
                  <a:lnTo>
                    <a:pt x="23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2768750" y="1483575"/>
              <a:ext cx="420200" cy="420200"/>
            </a:xfrm>
            <a:custGeom>
              <a:avLst/>
              <a:gdLst/>
              <a:ahLst/>
              <a:cxnLst/>
              <a:rect l="l" t="t" r="r" b="b"/>
              <a:pathLst>
                <a:path w="16808" h="16808" extrusionOk="0">
                  <a:moveTo>
                    <a:pt x="1" y="1"/>
                  </a:moveTo>
                  <a:cubicBezTo>
                    <a:pt x="1" y="9273"/>
                    <a:pt x="7513" y="16807"/>
                    <a:pt x="16808" y="16807"/>
                  </a:cubicBezTo>
                  <a:cubicBezTo>
                    <a:pt x="16808" y="7512"/>
                    <a:pt x="9274"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a:off x="2913650" y="1627900"/>
              <a:ext cx="150475" cy="150500"/>
            </a:xfrm>
            <a:custGeom>
              <a:avLst/>
              <a:gdLst/>
              <a:ahLst/>
              <a:cxnLst/>
              <a:rect l="l" t="t" r="r" b="b"/>
              <a:pathLst>
                <a:path w="6019" h="6020" extrusionOk="0">
                  <a:moveTo>
                    <a:pt x="3010" y="1"/>
                  </a:moveTo>
                  <a:cubicBezTo>
                    <a:pt x="1360" y="1"/>
                    <a:pt x="0" y="1360"/>
                    <a:pt x="0" y="3010"/>
                  </a:cubicBezTo>
                  <a:cubicBezTo>
                    <a:pt x="0" y="4659"/>
                    <a:pt x="1360" y="6019"/>
                    <a:pt x="3010" y="6019"/>
                  </a:cubicBezTo>
                  <a:cubicBezTo>
                    <a:pt x="4659" y="6019"/>
                    <a:pt x="6019" y="4659"/>
                    <a:pt x="6019" y="3010"/>
                  </a:cubicBezTo>
                  <a:cubicBezTo>
                    <a:pt x="6019" y="1360"/>
                    <a:pt x="4659" y="1"/>
                    <a:pt x="30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9"/>
          <p:cNvGrpSpPr/>
          <p:nvPr/>
        </p:nvGrpSpPr>
        <p:grpSpPr>
          <a:xfrm>
            <a:off x="8347562" y="1707015"/>
            <a:ext cx="859513" cy="859552"/>
            <a:chOff x="5016725" y="3729300"/>
            <a:chExt cx="580125" cy="580700"/>
          </a:xfrm>
        </p:grpSpPr>
        <p:sp>
          <p:nvSpPr>
            <p:cNvPr id="453" name="Google Shape;453;p9"/>
            <p:cNvSpPr/>
            <p:nvPr/>
          </p:nvSpPr>
          <p:spPr>
            <a:xfrm>
              <a:off x="5016725" y="3729300"/>
              <a:ext cx="580125" cy="580700"/>
            </a:xfrm>
            <a:custGeom>
              <a:avLst/>
              <a:gdLst/>
              <a:ahLst/>
              <a:cxnLst/>
              <a:rect l="l" t="t" r="r" b="b"/>
              <a:pathLst>
                <a:path w="23205" h="23228" extrusionOk="0">
                  <a:moveTo>
                    <a:pt x="0" y="1"/>
                  </a:moveTo>
                  <a:lnTo>
                    <a:pt x="0" y="23227"/>
                  </a:lnTo>
                  <a:lnTo>
                    <a:pt x="23204" y="23227"/>
                  </a:lnTo>
                  <a:lnTo>
                    <a:pt x="23204" y="1"/>
                  </a:lnTo>
                  <a:close/>
                </a:path>
              </a:pathLst>
            </a:custGeom>
            <a:solidFill>
              <a:srgbClr val="F7F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5016725" y="4019650"/>
              <a:ext cx="580125" cy="290350"/>
            </a:xfrm>
            <a:custGeom>
              <a:avLst/>
              <a:gdLst/>
              <a:ahLst/>
              <a:cxnLst/>
              <a:rect l="l" t="t" r="r" b="b"/>
              <a:pathLst>
                <a:path w="23205" h="11614" extrusionOk="0">
                  <a:moveTo>
                    <a:pt x="11613" y="0"/>
                  </a:moveTo>
                  <a:lnTo>
                    <a:pt x="0" y="11613"/>
                  </a:lnTo>
                  <a:lnTo>
                    <a:pt x="23204" y="11613"/>
                  </a:lnTo>
                  <a:lnTo>
                    <a:pt x="11613" y="0"/>
                  </a:ln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5307050" y="3729300"/>
              <a:ext cx="289800" cy="580700"/>
            </a:xfrm>
            <a:custGeom>
              <a:avLst/>
              <a:gdLst/>
              <a:ahLst/>
              <a:cxnLst/>
              <a:rect l="l" t="t" r="r" b="b"/>
              <a:pathLst>
                <a:path w="11592" h="23228" extrusionOk="0">
                  <a:moveTo>
                    <a:pt x="0" y="1"/>
                  </a:moveTo>
                  <a:lnTo>
                    <a:pt x="0" y="11614"/>
                  </a:lnTo>
                  <a:lnTo>
                    <a:pt x="11591" y="23227"/>
                  </a:lnTo>
                  <a:lnTo>
                    <a:pt x="11591" y="1"/>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8"/>
        <p:cNvGrpSpPr/>
        <p:nvPr/>
      </p:nvGrpSpPr>
      <p:grpSpPr>
        <a:xfrm>
          <a:off x="0" y="0"/>
          <a:ext cx="0" cy="0"/>
          <a:chOff x="0" y="0"/>
          <a:chExt cx="0" cy="0"/>
        </a:xfrm>
      </p:grpSpPr>
      <p:sp>
        <p:nvSpPr>
          <p:cNvPr id="459" name="Google Shape;459;p11"/>
          <p:cNvSpPr txBox="1">
            <a:spLocks noGrp="1"/>
          </p:cNvSpPr>
          <p:nvPr>
            <p:ph type="title" hasCustomPrompt="1"/>
          </p:nvPr>
        </p:nvSpPr>
        <p:spPr>
          <a:xfrm>
            <a:off x="1504950" y="1578625"/>
            <a:ext cx="6134100" cy="149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2000">
                <a:solidFill>
                  <a:schemeClr val="dk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0" name="Google Shape;460;p11"/>
          <p:cNvSpPr txBox="1">
            <a:spLocks noGrp="1"/>
          </p:cNvSpPr>
          <p:nvPr>
            <p:ph type="subTitle" idx="1"/>
          </p:nvPr>
        </p:nvSpPr>
        <p:spPr>
          <a:xfrm>
            <a:off x="1504950" y="3124200"/>
            <a:ext cx="6134100" cy="53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1" name="Google Shape;461;p11"/>
          <p:cNvSpPr txBox="1">
            <a:spLocks noGrp="1"/>
          </p:cNvSpPr>
          <p:nvPr>
            <p:ph type="title" idx="2"/>
          </p:nvPr>
        </p:nvSpPr>
        <p:spPr>
          <a:xfrm>
            <a:off x="722675" y="468850"/>
            <a:ext cx="7698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62" name="Google Shape;462;p11"/>
          <p:cNvGrpSpPr/>
          <p:nvPr/>
        </p:nvGrpSpPr>
        <p:grpSpPr>
          <a:xfrm>
            <a:off x="-1032401" y="4297626"/>
            <a:ext cx="1730243" cy="861838"/>
            <a:chOff x="940425" y="3148650"/>
            <a:chExt cx="1165775" cy="580675"/>
          </a:xfrm>
        </p:grpSpPr>
        <p:sp>
          <p:nvSpPr>
            <p:cNvPr id="463" name="Google Shape;463;p11"/>
            <p:cNvSpPr/>
            <p:nvPr/>
          </p:nvSpPr>
          <p:spPr>
            <a:xfrm>
              <a:off x="940425" y="3148650"/>
              <a:ext cx="585125" cy="580675"/>
            </a:xfrm>
            <a:custGeom>
              <a:avLst/>
              <a:gdLst/>
              <a:ahLst/>
              <a:cxnLst/>
              <a:rect l="l" t="t" r="r" b="b"/>
              <a:pathLst>
                <a:path w="23405" h="23227" extrusionOk="0">
                  <a:moveTo>
                    <a:pt x="0" y="1"/>
                  </a:moveTo>
                  <a:lnTo>
                    <a:pt x="0" y="23227"/>
                  </a:lnTo>
                  <a:lnTo>
                    <a:pt x="23405" y="23227"/>
                  </a:lnTo>
                  <a:lnTo>
                    <a:pt x="234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1525525" y="3148650"/>
              <a:ext cx="580125" cy="580675"/>
            </a:xfrm>
            <a:custGeom>
              <a:avLst/>
              <a:gdLst/>
              <a:ahLst/>
              <a:cxnLst/>
              <a:rect l="l" t="t" r="r" b="b"/>
              <a:pathLst>
                <a:path w="23205" h="23227" extrusionOk="0">
                  <a:moveTo>
                    <a:pt x="1" y="1"/>
                  </a:moveTo>
                  <a:lnTo>
                    <a:pt x="1" y="23227"/>
                  </a:lnTo>
                  <a:lnTo>
                    <a:pt x="23205" y="23227"/>
                  </a:lnTo>
                  <a:lnTo>
                    <a:pt x="23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1"/>
            <p:cNvSpPr/>
            <p:nvPr/>
          </p:nvSpPr>
          <p:spPr>
            <a:xfrm>
              <a:off x="1884950" y="3508650"/>
              <a:ext cx="221250" cy="220675"/>
            </a:xfrm>
            <a:custGeom>
              <a:avLst/>
              <a:gdLst/>
              <a:ahLst/>
              <a:cxnLst/>
              <a:rect l="l" t="t" r="r" b="b"/>
              <a:pathLst>
                <a:path w="8850" h="8827" extrusionOk="0">
                  <a:moveTo>
                    <a:pt x="8850" y="0"/>
                  </a:moveTo>
                  <a:cubicBezTo>
                    <a:pt x="3968" y="0"/>
                    <a:pt x="1" y="3945"/>
                    <a:pt x="1" y="8827"/>
                  </a:cubicBezTo>
                  <a:lnTo>
                    <a:pt x="8850" y="8827"/>
                  </a:lnTo>
                  <a:lnTo>
                    <a:pt x="88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1"/>
            <p:cNvSpPr/>
            <p:nvPr/>
          </p:nvSpPr>
          <p:spPr>
            <a:xfrm>
              <a:off x="1040150" y="3148650"/>
              <a:ext cx="970775" cy="485400"/>
            </a:xfrm>
            <a:custGeom>
              <a:avLst/>
              <a:gdLst/>
              <a:ahLst/>
              <a:cxnLst/>
              <a:rect l="l" t="t" r="r" b="b"/>
              <a:pathLst>
                <a:path w="38831" h="19416" extrusionOk="0">
                  <a:moveTo>
                    <a:pt x="1" y="1"/>
                  </a:moveTo>
                  <a:cubicBezTo>
                    <a:pt x="23" y="10722"/>
                    <a:pt x="8694" y="19393"/>
                    <a:pt x="19416" y="19415"/>
                  </a:cubicBezTo>
                  <a:cubicBezTo>
                    <a:pt x="30115" y="19415"/>
                    <a:pt x="38808" y="10722"/>
                    <a:pt x="38830" y="1"/>
                  </a:cubicBezTo>
                  <a:lnTo>
                    <a:pt x="38273" y="1"/>
                  </a:lnTo>
                  <a:cubicBezTo>
                    <a:pt x="38251" y="10410"/>
                    <a:pt x="29825" y="18858"/>
                    <a:pt x="19416" y="18858"/>
                  </a:cubicBezTo>
                  <a:cubicBezTo>
                    <a:pt x="9006" y="18858"/>
                    <a:pt x="580"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1168875" y="3148650"/>
              <a:ext cx="712775" cy="356675"/>
            </a:xfrm>
            <a:custGeom>
              <a:avLst/>
              <a:gdLst/>
              <a:ahLst/>
              <a:cxnLst/>
              <a:rect l="l" t="t" r="r" b="b"/>
              <a:pathLst>
                <a:path w="28511" h="14267" extrusionOk="0">
                  <a:moveTo>
                    <a:pt x="1" y="1"/>
                  </a:moveTo>
                  <a:cubicBezTo>
                    <a:pt x="1" y="7869"/>
                    <a:pt x="6398" y="14244"/>
                    <a:pt x="14267" y="14266"/>
                  </a:cubicBezTo>
                  <a:cubicBezTo>
                    <a:pt x="22135" y="14244"/>
                    <a:pt x="28510" y="7869"/>
                    <a:pt x="28510" y="1"/>
                  </a:cubicBezTo>
                  <a:lnTo>
                    <a:pt x="27953" y="1"/>
                  </a:lnTo>
                  <a:cubicBezTo>
                    <a:pt x="27953" y="7557"/>
                    <a:pt x="21823" y="13687"/>
                    <a:pt x="14267" y="13709"/>
                  </a:cubicBezTo>
                  <a:cubicBezTo>
                    <a:pt x="6688" y="13687"/>
                    <a:pt x="558" y="7557"/>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1298175" y="3148650"/>
              <a:ext cx="454725" cy="227950"/>
            </a:xfrm>
            <a:custGeom>
              <a:avLst/>
              <a:gdLst/>
              <a:ahLst/>
              <a:cxnLst/>
              <a:rect l="l" t="t" r="r" b="b"/>
              <a:pathLst>
                <a:path w="18189" h="9118" extrusionOk="0">
                  <a:moveTo>
                    <a:pt x="0" y="1"/>
                  </a:moveTo>
                  <a:cubicBezTo>
                    <a:pt x="0" y="5038"/>
                    <a:pt x="4057" y="9095"/>
                    <a:pt x="9095" y="9117"/>
                  </a:cubicBezTo>
                  <a:cubicBezTo>
                    <a:pt x="14110" y="9095"/>
                    <a:pt x="18189" y="5038"/>
                    <a:pt x="18189" y="1"/>
                  </a:cubicBezTo>
                  <a:lnTo>
                    <a:pt x="17632" y="1"/>
                  </a:lnTo>
                  <a:cubicBezTo>
                    <a:pt x="17632" y="4726"/>
                    <a:pt x="13798" y="8538"/>
                    <a:pt x="9095" y="8560"/>
                  </a:cubicBezTo>
                  <a:cubicBezTo>
                    <a:pt x="4369" y="8538"/>
                    <a:pt x="558" y="4726"/>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1"/>
            <p:cNvSpPr/>
            <p:nvPr/>
          </p:nvSpPr>
          <p:spPr>
            <a:xfrm>
              <a:off x="1426900" y="3148650"/>
              <a:ext cx="196725" cy="98650"/>
            </a:xfrm>
            <a:custGeom>
              <a:avLst/>
              <a:gdLst/>
              <a:ahLst/>
              <a:cxnLst/>
              <a:rect l="l" t="t" r="r" b="b"/>
              <a:pathLst>
                <a:path w="7869" h="3946" extrusionOk="0">
                  <a:moveTo>
                    <a:pt x="0" y="1"/>
                  </a:moveTo>
                  <a:cubicBezTo>
                    <a:pt x="0" y="2185"/>
                    <a:pt x="1761" y="3946"/>
                    <a:pt x="3946" y="3946"/>
                  </a:cubicBezTo>
                  <a:cubicBezTo>
                    <a:pt x="6108" y="3946"/>
                    <a:pt x="7869" y="2185"/>
                    <a:pt x="7869" y="1"/>
                  </a:cubicBezTo>
                  <a:lnTo>
                    <a:pt x="7311" y="1"/>
                  </a:lnTo>
                  <a:cubicBezTo>
                    <a:pt x="7311" y="1873"/>
                    <a:pt x="5796" y="3389"/>
                    <a:pt x="3946" y="3389"/>
                  </a:cubicBezTo>
                  <a:cubicBezTo>
                    <a:pt x="2073" y="3389"/>
                    <a:pt x="558" y="1873"/>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11"/>
          <p:cNvGrpSpPr/>
          <p:nvPr/>
        </p:nvGrpSpPr>
        <p:grpSpPr>
          <a:xfrm>
            <a:off x="-164130" y="2574462"/>
            <a:ext cx="861022" cy="861022"/>
            <a:chOff x="1525525" y="1984000"/>
            <a:chExt cx="580125" cy="580125"/>
          </a:xfrm>
        </p:grpSpPr>
        <p:sp>
          <p:nvSpPr>
            <p:cNvPr id="471" name="Google Shape;471;p11"/>
            <p:cNvSpPr/>
            <p:nvPr/>
          </p:nvSpPr>
          <p:spPr>
            <a:xfrm>
              <a:off x="1525525" y="1984000"/>
              <a:ext cx="289800" cy="580125"/>
            </a:xfrm>
            <a:custGeom>
              <a:avLst/>
              <a:gdLst/>
              <a:ahLst/>
              <a:cxnLst/>
              <a:rect l="l" t="t" r="r" b="b"/>
              <a:pathLst>
                <a:path w="11592" h="23205" extrusionOk="0">
                  <a:moveTo>
                    <a:pt x="1" y="0"/>
                  </a:moveTo>
                  <a:lnTo>
                    <a:pt x="1" y="23204"/>
                  </a:lnTo>
                  <a:lnTo>
                    <a:pt x="11592" y="23204"/>
                  </a:lnTo>
                  <a:lnTo>
                    <a:pt x="1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1"/>
            <p:cNvSpPr/>
            <p:nvPr/>
          </p:nvSpPr>
          <p:spPr>
            <a:xfrm>
              <a:off x="1815300" y="1984000"/>
              <a:ext cx="290350" cy="580125"/>
            </a:xfrm>
            <a:custGeom>
              <a:avLst/>
              <a:gdLst/>
              <a:ahLst/>
              <a:cxnLst/>
              <a:rect l="l" t="t" r="r" b="b"/>
              <a:pathLst>
                <a:path w="11614" h="23205" extrusionOk="0">
                  <a:moveTo>
                    <a:pt x="1" y="0"/>
                  </a:moveTo>
                  <a:lnTo>
                    <a:pt x="1" y="23204"/>
                  </a:lnTo>
                  <a:lnTo>
                    <a:pt x="11614" y="23204"/>
                  </a:lnTo>
                  <a:lnTo>
                    <a:pt x="116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11"/>
          <p:cNvGrpSpPr/>
          <p:nvPr/>
        </p:nvGrpSpPr>
        <p:grpSpPr>
          <a:xfrm>
            <a:off x="-162600" y="1712599"/>
            <a:ext cx="861838" cy="861875"/>
            <a:chOff x="944875" y="1403325"/>
            <a:chExt cx="580675" cy="580700"/>
          </a:xfrm>
        </p:grpSpPr>
        <p:sp>
          <p:nvSpPr>
            <p:cNvPr id="474" name="Google Shape;474;p11"/>
            <p:cNvSpPr/>
            <p:nvPr/>
          </p:nvSpPr>
          <p:spPr>
            <a:xfrm>
              <a:off x="944875" y="1403325"/>
              <a:ext cx="580675" cy="580700"/>
            </a:xfrm>
            <a:custGeom>
              <a:avLst/>
              <a:gdLst/>
              <a:ahLst/>
              <a:cxnLst/>
              <a:rect l="l" t="t" r="r" b="b"/>
              <a:pathLst>
                <a:path w="23227" h="23228" extrusionOk="0">
                  <a:moveTo>
                    <a:pt x="0" y="1"/>
                  </a:moveTo>
                  <a:lnTo>
                    <a:pt x="0"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944875" y="1685300"/>
              <a:ext cx="298700" cy="298725"/>
            </a:xfrm>
            <a:custGeom>
              <a:avLst/>
              <a:gdLst/>
              <a:ahLst/>
              <a:cxnLst/>
              <a:rect l="l" t="t" r="r" b="b"/>
              <a:pathLst>
                <a:path w="11948" h="11949" extrusionOk="0">
                  <a:moveTo>
                    <a:pt x="0" y="1"/>
                  </a:moveTo>
                  <a:lnTo>
                    <a:pt x="0" y="11948"/>
                  </a:lnTo>
                  <a:lnTo>
                    <a:pt x="11948" y="11948"/>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944875" y="1403325"/>
              <a:ext cx="580675" cy="580700"/>
            </a:xfrm>
            <a:custGeom>
              <a:avLst/>
              <a:gdLst/>
              <a:ahLst/>
              <a:cxnLst/>
              <a:rect l="l" t="t" r="r" b="b"/>
              <a:pathLst>
                <a:path w="23227" h="23228" extrusionOk="0">
                  <a:moveTo>
                    <a:pt x="0" y="1"/>
                  </a:moveTo>
                  <a:lnTo>
                    <a:pt x="23227" y="23227"/>
                  </a:lnTo>
                  <a:lnTo>
                    <a:pt x="232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 name="Google Shape;477;p11"/>
          <p:cNvGrpSpPr/>
          <p:nvPr/>
        </p:nvGrpSpPr>
        <p:grpSpPr>
          <a:xfrm>
            <a:off x="8438307" y="2566765"/>
            <a:ext cx="859549" cy="859513"/>
            <a:chOff x="5013375" y="1984000"/>
            <a:chExt cx="582350" cy="580125"/>
          </a:xfrm>
        </p:grpSpPr>
        <p:sp>
          <p:nvSpPr>
            <p:cNvPr id="478" name="Google Shape;478;p11"/>
            <p:cNvSpPr/>
            <p:nvPr/>
          </p:nvSpPr>
          <p:spPr>
            <a:xfrm>
              <a:off x="5013375" y="1984000"/>
              <a:ext cx="582350" cy="580125"/>
            </a:xfrm>
            <a:custGeom>
              <a:avLst/>
              <a:gdLst/>
              <a:ahLst/>
              <a:cxnLst/>
              <a:rect l="l" t="t" r="r" b="b"/>
              <a:pathLst>
                <a:path w="23294" h="23205" extrusionOk="0">
                  <a:moveTo>
                    <a:pt x="1" y="0"/>
                  </a:moveTo>
                  <a:lnTo>
                    <a:pt x="1" y="23204"/>
                  </a:lnTo>
                  <a:lnTo>
                    <a:pt x="23294" y="23204"/>
                  </a:lnTo>
                  <a:lnTo>
                    <a:pt x="232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1"/>
            <p:cNvSpPr/>
            <p:nvPr/>
          </p:nvSpPr>
          <p:spPr>
            <a:xfrm>
              <a:off x="5015050" y="1984000"/>
              <a:ext cx="580675" cy="580125"/>
            </a:xfrm>
            <a:custGeom>
              <a:avLst/>
              <a:gdLst/>
              <a:ahLst/>
              <a:cxnLst/>
              <a:rect l="l" t="t" r="r" b="b"/>
              <a:pathLst>
                <a:path w="23227" h="23205" extrusionOk="0">
                  <a:moveTo>
                    <a:pt x="23227" y="0"/>
                  </a:moveTo>
                  <a:cubicBezTo>
                    <a:pt x="10410" y="0"/>
                    <a:pt x="0" y="10387"/>
                    <a:pt x="0" y="23204"/>
                  </a:cubicBezTo>
                  <a:lnTo>
                    <a:pt x="23227" y="23204"/>
                  </a:lnTo>
                  <a:lnTo>
                    <a:pt x="232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1"/>
            <p:cNvSpPr/>
            <p:nvPr/>
          </p:nvSpPr>
          <p:spPr>
            <a:xfrm>
              <a:off x="5306500" y="2275425"/>
              <a:ext cx="289225" cy="288700"/>
            </a:xfrm>
            <a:custGeom>
              <a:avLst/>
              <a:gdLst/>
              <a:ahLst/>
              <a:cxnLst/>
              <a:rect l="l" t="t" r="r" b="b"/>
              <a:pathLst>
                <a:path w="11569" h="11548" extrusionOk="0">
                  <a:moveTo>
                    <a:pt x="11528" y="1"/>
                  </a:moveTo>
                  <a:cubicBezTo>
                    <a:pt x="5172" y="1"/>
                    <a:pt x="0" y="5186"/>
                    <a:pt x="0" y="11547"/>
                  </a:cubicBezTo>
                  <a:lnTo>
                    <a:pt x="11569" y="11547"/>
                  </a:lnTo>
                  <a:lnTo>
                    <a:pt x="11569" y="1"/>
                  </a:lnTo>
                  <a:cubicBezTo>
                    <a:pt x="11555" y="1"/>
                    <a:pt x="11541" y="1"/>
                    <a:pt x="115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11"/>
          <p:cNvGrpSpPr/>
          <p:nvPr/>
        </p:nvGrpSpPr>
        <p:grpSpPr>
          <a:xfrm>
            <a:off x="8435224" y="1706987"/>
            <a:ext cx="859515" cy="859552"/>
            <a:chOff x="5015050" y="1403325"/>
            <a:chExt cx="580675" cy="580700"/>
          </a:xfrm>
        </p:grpSpPr>
        <p:sp>
          <p:nvSpPr>
            <p:cNvPr id="482" name="Google Shape;482;p11"/>
            <p:cNvSpPr/>
            <p:nvPr/>
          </p:nvSpPr>
          <p:spPr>
            <a:xfrm>
              <a:off x="5015050" y="1403325"/>
              <a:ext cx="580675" cy="580700"/>
            </a:xfrm>
            <a:custGeom>
              <a:avLst/>
              <a:gdLst/>
              <a:ahLst/>
              <a:cxnLst/>
              <a:rect l="l" t="t" r="r" b="b"/>
              <a:pathLst>
                <a:path w="23227" h="23228" extrusionOk="0">
                  <a:moveTo>
                    <a:pt x="0" y="1"/>
                  </a:moveTo>
                  <a:lnTo>
                    <a:pt x="0" y="11614"/>
                  </a:lnTo>
                  <a:lnTo>
                    <a:pt x="0" y="23227"/>
                  </a:lnTo>
                  <a:lnTo>
                    <a:pt x="23227" y="23227"/>
                  </a:lnTo>
                  <a:lnTo>
                    <a:pt x="23227" y="11614"/>
                  </a:lnTo>
                  <a:lnTo>
                    <a:pt x="232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1"/>
            <p:cNvSpPr/>
            <p:nvPr/>
          </p:nvSpPr>
          <p:spPr>
            <a:xfrm>
              <a:off x="5095300" y="1483575"/>
              <a:ext cx="420175" cy="420200"/>
            </a:xfrm>
            <a:custGeom>
              <a:avLst/>
              <a:gdLst/>
              <a:ahLst/>
              <a:cxnLst/>
              <a:rect l="l" t="t" r="r" b="b"/>
              <a:pathLst>
                <a:path w="16807" h="16808" extrusionOk="0">
                  <a:moveTo>
                    <a:pt x="0" y="1"/>
                  </a:moveTo>
                  <a:cubicBezTo>
                    <a:pt x="0" y="9273"/>
                    <a:pt x="7534" y="16807"/>
                    <a:pt x="16807" y="16807"/>
                  </a:cubicBezTo>
                  <a:cubicBezTo>
                    <a:pt x="16807" y="7512"/>
                    <a:pt x="9273"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1"/>
            <p:cNvSpPr/>
            <p:nvPr/>
          </p:nvSpPr>
          <p:spPr>
            <a:xfrm>
              <a:off x="5240175" y="1627900"/>
              <a:ext cx="150475" cy="150500"/>
            </a:xfrm>
            <a:custGeom>
              <a:avLst/>
              <a:gdLst/>
              <a:ahLst/>
              <a:cxnLst/>
              <a:rect l="l" t="t" r="r" b="b"/>
              <a:pathLst>
                <a:path w="6019" h="6020" extrusionOk="0">
                  <a:moveTo>
                    <a:pt x="3010" y="1"/>
                  </a:moveTo>
                  <a:cubicBezTo>
                    <a:pt x="1360" y="1"/>
                    <a:pt x="1" y="1360"/>
                    <a:pt x="1" y="3010"/>
                  </a:cubicBezTo>
                  <a:cubicBezTo>
                    <a:pt x="1" y="4659"/>
                    <a:pt x="1360" y="6019"/>
                    <a:pt x="3010" y="6019"/>
                  </a:cubicBezTo>
                  <a:cubicBezTo>
                    <a:pt x="4682" y="6019"/>
                    <a:pt x="6019" y="4659"/>
                    <a:pt x="6019" y="3010"/>
                  </a:cubicBezTo>
                  <a:cubicBezTo>
                    <a:pt x="6019" y="1360"/>
                    <a:pt x="4682" y="1"/>
                    <a:pt x="30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11"/>
          <p:cNvGrpSpPr/>
          <p:nvPr/>
        </p:nvGrpSpPr>
        <p:grpSpPr>
          <a:xfrm>
            <a:off x="8447547" y="4287098"/>
            <a:ext cx="861025" cy="861025"/>
            <a:chOff x="2105625" y="1984000"/>
            <a:chExt cx="580675" cy="580675"/>
          </a:xfrm>
        </p:grpSpPr>
        <p:sp>
          <p:nvSpPr>
            <p:cNvPr id="486" name="Google Shape;486;p11"/>
            <p:cNvSpPr/>
            <p:nvPr/>
          </p:nvSpPr>
          <p:spPr>
            <a:xfrm>
              <a:off x="2395950" y="2274325"/>
              <a:ext cx="290350" cy="290350"/>
            </a:xfrm>
            <a:custGeom>
              <a:avLst/>
              <a:gdLst/>
              <a:ahLst/>
              <a:cxnLst/>
              <a:rect l="l" t="t" r="r" b="b"/>
              <a:pathLst>
                <a:path w="11614" h="11614" extrusionOk="0">
                  <a:moveTo>
                    <a:pt x="1" y="0"/>
                  </a:moveTo>
                  <a:lnTo>
                    <a:pt x="1" y="11614"/>
                  </a:lnTo>
                  <a:lnTo>
                    <a:pt x="11614" y="11614"/>
                  </a:lnTo>
                  <a:lnTo>
                    <a:pt x="11614" y="0"/>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1"/>
            <p:cNvSpPr/>
            <p:nvPr/>
          </p:nvSpPr>
          <p:spPr>
            <a:xfrm>
              <a:off x="2395950" y="1984000"/>
              <a:ext cx="290350" cy="290350"/>
            </a:xfrm>
            <a:custGeom>
              <a:avLst/>
              <a:gdLst/>
              <a:ahLst/>
              <a:cxnLst/>
              <a:rect l="l" t="t" r="r" b="b"/>
              <a:pathLst>
                <a:path w="11614" h="11614" extrusionOk="0">
                  <a:moveTo>
                    <a:pt x="1" y="0"/>
                  </a:moveTo>
                  <a:lnTo>
                    <a:pt x="1" y="11613"/>
                  </a:lnTo>
                  <a:lnTo>
                    <a:pt x="11614" y="11613"/>
                  </a:lnTo>
                  <a:lnTo>
                    <a:pt x="11614" y="0"/>
                  </a:ln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1"/>
            <p:cNvSpPr/>
            <p:nvPr/>
          </p:nvSpPr>
          <p:spPr>
            <a:xfrm>
              <a:off x="2105625" y="1984000"/>
              <a:ext cx="290350" cy="290350"/>
            </a:xfrm>
            <a:custGeom>
              <a:avLst/>
              <a:gdLst/>
              <a:ahLst/>
              <a:cxnLst/>
              <a:rect l="l" t="t" r="r" b="b"/>
              <a:pathLst>
                <a:path w="11614" h="11614" extrusionOk="0">
                  <a:moveTo>
                    <a:pt x="1" y="0"/>
                  </a:moveTo>
                  <a:lnTo>
                    <a:pt x="1" y="11613"/>
                  </a:lnTo>
                  <a:lnTo>
                    <a:pt x="11614" y="11613"/>
                  </a:lnTo>
                  <a:lnTo>
                    <a:pt x="11614" y="0"/>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1"/>
            <p:cNvSpPr/>
            <p:nvPr/>
          </p:nvSpPr>
          <p:spPr>
            <a:xfrm>
              <a:off x="2105625" y="2274325"/>
              <a:ext cx="290350" cy="290350"/>
            </a:xfrm>
            <a:custGeom>
              <a:avLst/>
              <a:gdLst/>
              <a:ahLst/>
              <a:cxnLst/>
              <a:rect l="l" t="t" r="r" b="b"/>
              <a:pathLst>
                <a:path w="11614" h="11614" extrusionOk="0">
                  <a:moveTo>
                    <a:pt x="1" y="0"/>
                  </a:moveTo>
                  <a:lnTo>
                    <a:pt x="1" y="11614"/>
                  </a:lnTo>
                  <a:lnTo>
                    <a:pt x="11614" y="11614"/>
                  </a:lnTo>
                  <a:lnTo>
                    <a:pt x="11614" y="0"/>
                  </a:ln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1"/>
          <p:cNvGrpSpPr/>
          <p:nvPr/>
        </p:nvGrpSpPr>
        <p:grpSpPr>
          <a:xfrm>
            <a:off x="8432271" y="843351"/>
            <a:ext cx="861875" cy="863508"/>
            <a:chOff x="2686275" y="3148650"/>
            <a:chExt cx="580700" cy="581800"/>
          </a:xfrm>
        </p:grpSpPr>
        <p:sp>
          <p:nvSpPr>
            <p:cNvPr id="491" name="Google Shape;491;p11"/>
            <p:cNvSpPr/>
            <p:nvPr/>
          </p:nvSpPr>
          <p:spPr>
            <a:xfrm>
              <a:off x="2686850" y="3150325"/>
              <a:ext cx="580125" cy="580125"/>
            </a:xfrm>
            <a:custGeom>
              <a:avLst/>
              <a:gdLst/>
              <a:ahLst/>
              <a:cxnLst/>
              <a:rect l="l" t="t" r="r" b="b"/>
              <a:pathLst>
                <a:path w="23205" h="23205" extrusionOk="0">
                  <a:moveTo>
                    <a:pt x="0" y="0"/>
                  </a:moveTo>
                  <a:lnTo>
                    <a:pt x="0" y="23205"/>
                  </a:lnTo>
                  <a:lnTo>
                    <a:pt x="23204" y="23205"/>
                  </a:lnTo>
                  <a:lnTo>
                    <a:pt x="23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1"/>
            <p:cNvSpPr/>
            <p:nvPr/>
          </p:nvSpPr>
          <p:spPr>
            <a:xfrm>
              <a:off x="2686275" y="3438975"/>
              <a:ext cx="290375" cy="290350"/>
            </a:xfrm>
            <a:custGeom>
              <a:avLst/>
              <a:gdLst/>
              <a:ahLst/>
              <a:cxnLst/>
              <a:rect l="l" t="t" r="r" b="b"/>
              <a:pathLst>
                <a:path w="11615" h="11614" extrusionOk="0">
                  <a:moveTo>
                    <a:pt x="1" y="1"/>
                  </a:moveTo>
                  <a:cubicBezTo>
                    <a:pt x="1" y="6420"/>
                    <a:pt x="5217" y="11614"/>
                    <a:pt x="11614" y="11614"/>
                  </a:cubicBezTo>
                  <a:cubicBezTo>
                    <a:pt x="11614" y="5194"/>
                    <a:pt x="642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1"/>
            <p:cNvSpPr/>
            <p:nvPr/>
          </p:nvSpPr>
          <p:spPr>
            <a:xfrm>
              <a:off x="2976625" y="3438975"/>
              <a:ext cx="290350" cy="290350"/>
            </a:xfrm>
            <a:custGeom>
              <a:avLst/>
              <a:gdLst/>
              <a:ahLst/>
              <a:cxnLst/>
              <a:rect l="l" t="t" r="r" b="b"/>
              <a:pathLst>
                <a:path w="11614" h="11614" extrusionOk="0">
                  <a:moveTo>
                    <a:pt x="11613" y="1"/>
                  </a:moveTo>
                  <a:cubicBezTo>
                    <a:pt x="5216" y="1"/>
                    <a:pt x="0" y="5194"/>
                    <a:pt x="0" y="11614"/>
                  </a:cubicBezTo>
                  <a:cubicBezTo>
                    <a:pt x="6420" y="11614"/>
                    <a:pt x="11613" y="6420"/>
                    <a:pt x="116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1"/>
            <p:cNvSpPr/>
            <p:nvPr/>
          </p:nvSpPr>
          <p:spPr>
            <a:xfrm>
              <a:off x="2686275" y="3148650"/>
              <a:ext cx="290375" cy="290350"/>
            </a:xfrm>
            <a:custGeom>
              <a:avLst/>
              <a:gdLst/>
              <a:ahLst/>
              <a:cxnLst/>
              <a:rect l="l" t="t" r="r" b="b"/>
              <a:pathLst>
                <a:path w="11615" h="11614" extrusionOk="0">
                  <a:moveTo>
                    <a:pt x="1" y="1"/>
                  </a:moveTo>
                  <a:cubicBezTo>
                    <a:pt x="1" y="6420"/>
                    <a:pt x="5217" y="11614"/>
                    <a:pt x="11614" y="11614"/>
                  </a:cubicBezTo>
                  <a:cubicBezTo>
                    <a:pt x="11614" y="5217"/>
                    <a:pt x="642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1"/>
            <p:cNvSpPr/>
            <p:nvPr/>
          </p:nvSpPr>
          <p:spPr>
            <a:xfrm>
              <a:off x="2976625" y="3148650"/>
              <a:ext cx="290350" cy="290350"/>
            </a:xfrm>
            <a:custGeom>
              <a:avLst/>
              <a:gdLst/>
              <a:ahLst/>
              <a:cxnLst/>
              <a:rect l="l" t="t" r="r" b="b"/>
              <a:pathLst>
                <a:path w="11614" h="11614" extrusionOk="0">
                  <a:moveTo>
                    <a:pt x="11613" y="1"/>
                  </a:moveTo>
                  <a:cubicBezTo>
                    <a:pt x="5216" y="1"/>
                    <a:pt x="0" y="5217"/>
                    <a:pt x="0" y="11614"/>
                  </a:cubicBezTo>
                  <a:cubicBezTo>
                    <a:pt x="6420" y="11614"/>
                    <a:pt x="11613" y="6420"/>
                    <a:pt x="116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11"/>
          <p:cNvGrpSpPr/>
          <p:nvPr/>
        </p:nvGrpSpPr>
        <p:grpSpPr>
          <a:xfrm flipH="1">
            <a:off x="-161562" y="842177"/>
            <a:ext cx="861875" cy="870112"/>
            <a:chOff x="4432150" y="2564100"/>
            <a:chExt cx="580700" cy="586250"/>
          </a:xfrm>
        </p:grpSpPr>
        <p:sp>
          <p:nvSpPr>
            <p:cNvPr id="497" name="Google Shape;497;p11"/>
            <p:cNvSpPr/>
            <p:nvPr/>
          </p:nvSpPr>
          <p:spPr>
            <a:xfrm>
              <a:off x="4432150" y="2564100"/>
              <a:ext cx="580700" cy="586250"/>
            </a:xfrm>
            <a:custGeom>
              <a:avLst/>
              <a:gdLst/>
              <a:ahLst/>
              <a:cxnLst/>
              <a:rect l="l" t="t" r="r" b="b"/>
              <a:pathLst>
                <a:path w="23228" h="23450" extrusionOk="0">
                  <a:moveTo>
                    <a:pt x="1" y="0"/>
                  </a:moveTo>
                  <a:lnTo>
                    <a:pt x="1" y="23449"/>
                  </a:lnTo>
                  <a:lnTo>
                    <a:pt x="23227" y="23449"/>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1"/>
            <p:cNvSpPr/>
            <p:nvPr/>
          </p:nvSpPr>
          <p:spPr>
            <a:xfrm>
              <a:off x="4432725" y="2858325"/>
              <a:ext cx="290350" cy="290350"/>
            </a:xfrm>
            <a:custGeom>
              <a:avLst/>
              <a:gdLst/>
              <a:ahLst/>
              <a:cxnLst/>
              <a:rect l="l" t="t" r="r" b="b"/>
              <a:pathLst>
                <a:path w="11614" h="11614" extrusionOk="0">
                  <a:moveTo>
                    <a:pt x="0" y="0"/>
                  </a:moveTo>
                  <a:cubicBezTo>
                    <a:pt x="0" y="6420"/>
                    <a:pt x="5194" y="11614"/>
                    <a:pt x="11613" y="11614"/>
                  </a:cubicBezTo>
                  <a:cubicBezTo>
                    <a:pt x="11613" y="5216"/>
                    <a:pt x="6397" y="2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1"/>
            <p:cNvSpPr/>
            <p:nvPr/>
          </p:nvSpPr>
          <p:spPr>
            <a:xfrm>
              <a:off x="4722500" y="2858325"/>
              <a:ext cx="290350" cy="290350"/>
            </a:xfrm>
            <a:custGeom>
              <a:avLst/>
              <a:gdLst/>
              <a:ahLst/>
              <a:cxnLst/>
              <a:rect l="l" t="t" r="r" b="b"/>
              <a:pathLst>
                <a:path w="11614" h="11614" extrusionOk="0">
                  <a:moveTo>
                    <a:pt x="11613" y="0"/>
                  </a:moveTo>
                  <a:cubicBezTo>
                    <a:pt x="5194" y="0"/>
                    <a:pt x="0" y="5216"/>
                    <a:pt x="0" y="11614"/>
                  </a:cubicBezTo>
                  <a:cubicBezTo>
                    <a:pt x="6420" y="11614"/>
                    <a:pt x="11613" y="6420"/>
                    <a:pt x="11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1"/>
            <p:cNvSpPr/>
            <p:nvPr/>
          </p:nvSpPr>
          <p:spPr>
            <a:xfrm>
              <a:off x="4432725" y="2568550"/>
              <a:ext cx="290350" cy="290350"/>
            </a:xfrm>
            <a:custGeom>
              <a:avLst/>
              <a:gdLst/>
              <a:ahLst/>
              <a:cxnLst/>
              <a:rect l="l" t="t" r="r" b="b"/>
              <a:pathLst>
                <a:path w="11614" h="11614" extrusionOk="0">
                  <a:moveTo>
                    <a:pt x="0" y="1"/>
                  </a:moveTo>
                  <a:cubicBezTo>
                    <a:pt x="0" y="6398"/>
                    <a:pt x="5194" y="11591"/>
                    <a:pt x="11613" y="11614"/>
                  </a:cubicBezTo>
                  <a:cubicBezTo>
                    <a:pt x="11613" y="5194"/>
                    <a:pt x="6397"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1"/>
            <p:cNvSpPr/>
            <p:nvPr/>
          </p:nvSpPr>
          <p:spPr>
            <a:xfrm>
              <a:off x="4722500" y="2568550"/>
              <a:ext cx="290350" cy="290350"/>
            </a:xfrm>
            <a:custGeom>
              <a:avLst/>
              <a:gdLst/>
              <a:ahLst/>
              <a:cxnLst/>
              <a:rect l="l" t="t" r="r" b="b"/>
              <a:pathLst>
                <a:path w="11614" h="11614" extrusionOk="0">
                  <a:moveTo>
                    <a:pt x="11613" y="1"/>
                  </a:moveTo>
                  <a:cubicBezTo>
                    <a:pt x="5194" y="1"/>
                    <a:pt x="0" y="5194"/>
                    <a:pt x="0" y="11614"/>
                  </a:cubicBezTo>
                  <a:cubicBezTo>
                    <a:pt x="6420" y="11614"/>
                    <a:pt x="11613" y="6398"/>
                    <a:pt x="11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0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503"/>
        <p:cNvGrpSpPr/>
        <p:nvPr/>
      </p:nvGrpSpPr>
      <p:grpSpPr>
        <a:xfrm>
          <a:off x="0" y="0"/>
          <a:ext cx="0" cy="0"/>
          <a:chOff x="0" y="0"/>
          <a:chExt cx="0" cy="0"/>
        </a:xfrm>
      </p:grpSpPr>
      <p:grpSp>
        <p:nvGrpSpPr>
          <p:cNvPr id="504" name="Google Shape;504;p13"/>
          <p:cNvGrpSpPr/>
          <p:nvPr/>
        </p:nvGrpSpPr>
        <p:grpSpPr>
          <a:xfrm>
            <a:off x="8454232" y="4278651"/>
            <a:ext cx="861875" cy="863508"/>
            <a:chOff x="2686275" y="3148650"/>
            <a:chExt cx="580700" cy="581800"/>
          </a:xfrm>
        </p:grpSpPr>
        <p:sp>
          <p:nvSpPr>
            <p:cNvPr id="505" name="Google Shape;505;p13"/>
            <p:cNvSpPr/>
            <p:nvPr/>
          </p:nvSpPr>
          <p:spPr>
            <a:xfrm>
              <a:off x="2686850" y="3150325"/>
              <a:ext cx="580125" cy="580125"/>
            </a:xfrm>
            <a:custGeom>
              <a:avLst/>
              <a:gdLst/>
              <a:ahLst/>
              <a:cxnLst/>
              <a:rect l="l" t="t" r="r" b="b"/>
              <a:pathLst>
                <a:path w="23205" h="23205" extrusionOk="0">
                  <a:moveTo>
                    <a:pt x="0" y="0"/>
                  </a:moveTo>
                  <a:lnTo>
                    <a:pt x="0" y="23205"/>
                  </a:lnTo>
                  <a:lnTo>
                    <a:pt x="23204" y="23205"/>
                  </a:lnTo>
                  <a:lnTo>
                    <a:pt x="23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p:nvPr/>
          </p:nvSpPr>
          <p:spPr>
            <a:xfrm>
              <a:off x="2686275" y="3438975"/>
              <a:ext cx="290375" cy="290350"/>
            </a:xfrm>
            <a:custGeom>
              <a:avLst/>
              <a:gdLst/>
              <a:ahLst/>
              <a:cxnLst/>
              <a:rect l="l" t="t" r="r" b="b"/>
              <a:pathLst>
                <a:path w="11615" h="11614" extrusionOk="0">
                  <a:moveTo>
                    <a:pt x="1" y="1"/>
                  </a:moveTo>
                  <a:cubicBezTo>
                    <a:pt x="1" y="6420"/>
                    <a:pt x="5217" y="11614"/>
                    <a:pt x="11614" y="11614"/>
                  </a:cubicBezTo>
                  <a:cubicBezTo>
                    <a:pt x="11614" y="5194"/>
                    <a:pt x="642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3"/>
            <p:cNvSpPr/>
            <p:nvPr/>
          </p:nvSpPr>
          <p:spPr>
            <a:xfrm>
              <a:off x="2976625" y="3438975"/>
              <a:ext cx="290350" cy="290350"/>
            </a:xfrm>
            <a:custGeom>
              <a:avLst/>
              <a:gdLst/>
              <a:ahLst/>
              <a:cxnLst/>
              <a:rect l="l" t="t" r="r" b="b"/>
              <a:pathLst>
                <a:path w="11614" h="11614" extrusionOk="0">
                  <a:moveTo>
                    <a:pt x="11613" y="1"/>
                  </a:moveTo>
                  <a:cubicBezTo>
                    <a:pt x="5216" y="1"/>
                    <a:pt x="0" y="5194"/>
                    <a:pt x="0" y="11614"/>
                  </a:cubicBezTo>
                  <a:cubicBezTo>
                    <a:pt x="6420" y="11614"/>
                    <a:pt x="11613" y="6420"/>
                    <a:pt x="116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3"/>
            <p:cNvSpPr/>
            <p:nvPr/>
          </p:nvSpPr>
          <p:spPr>
            <a:xfrm>
              <a:off x="2686275" y="3148650"/>
              <a:ext cx="290375" cy="290350"/>
            </a:xfrm>
            <a:custGeom>
              <a:avLst/>
              <a:gdLst/>
              <a:ahLst/>
              <a:cxnLst/>
              <a:rect l="l" t="t" r="r" b="b"/>
              <a:pathLst>
                <a:path w="11615" h="11614" extrusionOk="0">
                  <a:moveTo>
                    <a:pt x="1" y="1"/>
                  </a:moveTo>
                  <a:cubicBezTo>
                    <a:pt x="1" y="6420"/>
                    <a:pt x="5217" y="11614"/>
                    <a:pt x="11614" y="11614"/>
                  </a:cubicBezTo>
                  <a:cubicBezTo>
                    <a:pt x="11614" y="5217"/>
                    <a:pt x="642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3"/>
            <p:cNvSpPr/>
            <p:nvPr/>
          </p:nvSpPr>
          <p:spPr>
            <a:xfrm>
              <a:off x="2976625" y="3148650"/>
              <a:ext cx="290350" cy="290350"/>
            </a:xfrm>
            <a:custGeom>
              <a:avLst/>
              <a:gdLst/>
              <a:ahLst/>
              <a:cxnLst/>
              <a:rect l="l" t="t" r="r" b="b"/>
              <a:pathLst>
                <a:path w="11614" h="11614" extrusionOk="0">
                  <a:moveTo>
                    <a:pt x="11613" y="1"/>
                  </a:moveTo>
                  <a:cubicBezTo>
                    <a:pt x="5216" y="1"/>
                    <a:pt x="0" y="5217"/>
                    <a:pt x="0" y="11614"/>
                  </a:cubicBezTo>
                  <a:cubicBezTo>
                    <a:pt x="6420" y="11614"/>
                    <a:pt x="11613" y="6420"/>
                    <a:pt x="116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13"/>
          <p:cNvGrpSpPr/>
          <p:nvPr/>
        </p:nvGrpSpPr>
        <p:grpSpPr>
          <a:xfrm>
            <a:off x="7593175" y="3415102"/>
            <a:ext cx="861875" cy="870112"/>
            <a:chOff x="4432150" y="2564100"/>
            <a:chExt cx="580700" cy="586250"/>
          </a:xfrm>
        </p:grpSpPr>
        <p:sp>
          <p:nvSpPr>
            <p:cNvPr id="511" name="Google Shape;511;p13"/>
            <p:cNvSpPr/>
            <p:nvPr/>
          </p:nvSpPr>
          <p:spPr>
            <a:xfrm>
              <a:off x="4432150" y="2564100"/>
              <a:ext cx="580700" cy="586250"/>
            </a:xfrm>
            <a:custGeom>
              <a:avLst/>
              <a:gdLst/>
              <a:ahLst/>
              <a:cxnLst/>
              <a:rect l="l" t="t" r="r" b="b"/>
              <a:pathLst>
                <a:path w="23228" h="23450" extrusionOk="0">
                  <a:moveTo>
                    <a:pt x="1" y="0"/>
                  </a:moveTo>
                  <a:lnTo>
                    <a:pt x="1" y="23449"/>
                  </a:lnTo>
                  <a:lnTo>
                    <a:pt x="23227" y="23449"/>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4432725" y="2858325"/>
              <a:ext cx="290350" cy="290350"/>
            </a:xfrm>
            <a:custGeom>
              <a:avLst/>
              <a:gdLst/>
              <a:ahLst/>
              <a:cxnLst/>
              <a:rect l="l" t="t" r="r" b="b"/>
              <a:pathLst>
                <a:path w="11614" h="11614" extrusionOk="0">
                  <a:moveTo>
                    <a:pt x="0" y="0"/>
                  </a:moveTo>
                  <a:cubicBezTo>
                    <a:pt x="0" y="6420"/>
                    <a:pt x="5194" y="11614"/>
                    <a:pt x="11613" y="11614"/>
                  </a:cubicBezTo>
                  <a:cubicBezTo>
                    <a:pt x="11613" y="5216"/>
                    <a:pt x="6397" y="2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4722500" y="2858325"/>
              <a:ext cx="290350" cy="290350"/>
            </a:xfrm>
            <a:custGeom>
              <a:avLst/>
              <a:gdLst/>
              <a:ahLst/>
              <a:cxnLst/>
              <a:rect l="l" t="t" r="r" b="b"/>
              <a:pathLst>
                <a:path w="11614" h="11614" extrusionOk="0">
                  <a:moveTo>
                    <a:pt x="11613" y="0"/>
                  </a:moveTo>
                  <a:cubicBezTo>
                    <a:pt x="5194" y="0"/>
                    <a:pt x="0" y="5216"/>
                    <a:pt x="0" y="11614"/>
                  </a:cubicBezTo>
                  <a:cubicBezTo>
                    <a:pt x="6420" y="11614"/>
                    <a:pt x="11613" y="6420"/>
                    <a:pt x="11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4432725" y="2568550"/>
              <a:ext cx="290350" cy="290350"/>
            </a:xfrm>
            <a:custGeom>
              <a:avLst/>
              <a:gdLst/>
              <a:ahLst/>
              <a:cxnLst/>
              <a:rect l="l" t="t" r="r" b="b"/>
              <a:pathLst>
                <a:path w="11614" h="11614" extrusionOk="0">
                  <a:moveTo>
                    <a:pt x="0" y="1"/>
                  </a:moveTo>
                  <a:cubicBezTo>
                    <a:pt x="0" y="6398"/>
                    <a:pt x="5194" y="11591"/>
                    <a:pt x="11613" y="11614"/>
                  </a:cubicBezTo>
                  <a:cubicBezTo>
                    <a:pt x="11613" y="5194"/>
                    <a:pt x="6397"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4722500" y="2568550"/>
              <a:ext cx="290350" cy="290350"/>
            </a:xfrm>
            <a:custGeom>
              <a:avLst/>
              <a:gdLst/>
              <a:ahLst/>
              <a:cxnLst/>
              <a:rect l="l" t="t" r="r" b="b"/>
              <a:pathLst>
                <a:path w="11614" h="11614" extrusionOk="0">
                  <a:moveTo>
                    <a:pt x="11613" y="1"/>
                  </a:moveTo>
                  <a:cubicBezTo>
                    <a:pt x="5194" y="1"/>
                    <a:pt x="0" y="5194"/>
                    <a:pt x="0" y="11614"/>
                  </a:cubicBezTo>
                  <a:cubicBezTo>
                    <a:pt x="6420" y="11614"/>
                    <a:pt x="11613" y="6398"/>
                    <a:pt x="11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 name="Google Shape;516;p13"/>
          <p:cNvGrpSpPr/>
          <p:nvPr/>
        </p:nvGrpSpPr>
        <p:grpSpPr>
          <a:xfrm>
            <a:off x="6731313" y="2555487"/>
            <a:ext cx="861022" cy="861022"/>
            <a:chOff x="1525525" y="1984000"/>
            <a:chExt cx="580125" cy="580125"/>
          </a:xfrm>
        </p:grpSpPr>
        <p:sp>
          <p:nvSpPr>
            <p:cNvPr id="517" name="Google Shape;517;p13"/>
            <p:cNvSpPr/>
            <p:nvPr/>
          </p:nvSpPr>
          <p:spPr>
            <a:xfrm>
              <a:off x="1525525" y="1984000"/>
              <a:ext cx="289800" cy="580125"/>
            </a:xfrm>
            <a:custGeom>
              <a:avLst/>
              <a:gdLst/>
              <a:ahLst/>
              <a:cxnLst/>
              <a:rect l="l" t="t" r="r" b="b"/>
              <a:pathLst>
                <a:path w="11592" h="23205" extrusionOk="0">
                  <a:moveTo>
                    <a:pt x="1" y="0"/>
                  </a:moveTo>
                  <a:lnTo>
                    <a:pt x="1" y="23204"/>
                  </a:lnTo>
                  <a:lnTo>
                    <a:pt x="11592" y="23204"/>
                  </a:lnTo>
                  <a:lnTo>
                    <a:pt x="1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1815300" y="1984000"/>
              <a:ext cx="290350" cy="580125"/>
            </a:xfrm>
            <a:custGeom>
              <a:avLst/>
              <a:gdLst/>
              <a:ahLst/>
              <a:cxnLst/>
              <a:rect l="l" t="t" r="r" b="b"/>
              <a:pathLst>
                <a:path w="11614" h="23205" extrusionOk="0">
                  <a:moveTo>
                    <a:pt x="1" y="0"/>
                  </a:moveTo>
                  <a:lnTo>
                    <a:pt x="1" y="23204"/>
                  </a:lnTo>
                  <a:lnTo>
                    <a:pt x="11614" y="23204"/>
                  </a:lnTo>
                  <a:lnTo>
                    <a:pt x="116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13"/>
          <p:cNvGrpSpPr/>
          <p:nvPr/>
        </p:nvGrpSpPr>
        <p:grpSpPr>
          <a:xfrm>
            <a:off x="7600442" y="-36741"/>
            <a:ext cx="1723676" cy="868443"/>
            <a:chOff x="2107850" y="238125"/>
            <a:chExt cx="1161350" cy="585125"/>
          </a:xfrm>
        </p:grpSpPr>
        <p:sp>
          <p:nvSpPr>
            <p:cNvPr id="520" name="Google Shape;520;p13"/>
            <p:cNvSpPr/>
            <p:nvPr/>
          </p:nvSpPr>
          <p:spPr>
            <a:xfrm>
              <a:off x="2681982" y="238675"/>
              <a:ext cx="580675" cy="584575"/>
            </a:xfrm>
            <a:custGeom>
              <a:avLst/>
              <a:gdLst/>
              <a:ahLst/>
              <a:cxnLst/>
              <a:rect l="l" t="t" r="r" b="b"/>
              <a:pathLst>
                <a:path w="23227" h="23383" extrusionOk="0">
                  <a:moveTo>
                    <a:pt x="0" y="0"/>
                  </a:moveTo>
                  <a:lnTo>
                    <a:pt x="0" y="23383"/>
                  </a:lnTo>
                  <a:lnTo>
                    <a:pt x="23226" y="23383"/>
                  </a:lnTo>
                  <a:lnTo>
                    <a:pt x="23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2107850" y="238125"/>
              <a:ext cx="580700" cy="584575"/>
            </a:xfrm>
            <a:custGeom>
              <a:avLst/>
              <a:gdLst/>
              <a:ahLst/>
              <a:cxnLst/>
              <a:rect l="l" t="t" r="r" b="b"/>
              <a:pathLst>
                <a:path w="23228" h="23383" extrusionOk="0">
                  <a:moveTo>
                    <a:pt x="1" y="0"/>
                  </a:moveTo>
                  <a:lnTo>
                    <a:pt x="1" y="23382"/>
                  </a:lnTo>
                  <a:lnTo>
                    <a:pt x="23227" y="23382"/>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2988325" y="242575"/>
              <a:ext cx="280875" cy="280875"/>
            </a:xfrm>
            <a:custGeom>
              <a:avLst/>
              <a:gdLst/>
              <a:ahLst/>
              <a:cxnLst/>
              <a:rect l="l" t="t" r="r" b="b"/>
              <a:pathLst>
                <a:path w="11235" h="11235" extrusionOk="0">
                  <a:moveTo>
                    <a:pt x="0" y="0"/>
                  </a:moveTo>
                  <a:lnTo>
                    <a:pt x="11234" y="11235"/>
                  </a:lnTo>
                  <a:lnTo>
                    <a:pt x="112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a:off x="2203700" y="337850"/>
              <a:ext cx="970200" cy="485400"/>
            </a:xfrm>
            <a:custGeom>
              <a:avLst/>
              <a:gdLst/>
              <a:ahLst/>
              <a:cxnLst/>
              <a:rect l="l" t="t" r="r" b="b"/>
              <a:pathLst>
                <a:path w="38808" h="19416" extrusionOk="0">
                  <a:moveTo>
                    <a:pt x="19415" y="1"/>
                  </a:moveTo>
                  <a:cubicBezTo>
                    <a:pt x="8694" y="1"/>
                    <a:pt x="1" y="8694"/>
                    <a:pt x="1" y="19416"/>
                  </a:cubicBezTo>
                  <a:lnTo>
                    <a:pt x="558" y="19416"/>
                  </a:lnTo>
                  <a:cubicBezTo>
                    <a:pt x="335" y="8850"/>
                    <a:pt x="8828" y="157"/>
                    <a:pt x="19393" y="157"/>
                  </a:cubicBezTo>
                  <a:cubicBezTo>
                    <a:pt x="29959" y="157"/>
                    <a:pt x="38473" y="8850"/>
                    <a:pt x="38251" y="19416"/>
                  </a:cubicBezTo>
                  <a:lnTo>
                    <a:pt x="38808" y="19416"/>
                  </a:lnTo>
                  <a:cubicBezTo>
                    <a:pt x="38808" y="8694"/>
                    <a:pt x="30115" y="1"/>
                    <a:pt x="19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a:off x="2329650" y="461575"/>
              <a:ext cx="718325" cy="361675"/>
            </a:xfrm>
            <a:custGeom>
              <a:avLst/>
              <a:gdLst/>
              <a:ahLst/>
              <a:cxnLst/>
              <a:rect l="l" t="t" r="r" b="b"/>
              <a:pathLst>
                <a:path w="28733" h="14467" extrusionOk="0">
                  <a:moveTo>
                    <a:pt x="14355" y="0"/>
                  </a:moveTo>
                  <a:cubicBezTo>
                    <a:pt x="6420" y="0"/>
                    <a:pt x="0" y="6509"/>
                    <a:pt x="112" y="14467"/>
                  </a:cubicBezTo>
                  <a:lnTo>
                    <a:pt x="669" y="14467"/>
                  </a:lnTo>
                  <a:cubicBezTo>
                    <a:pt x="558" y="6821"/>
                    <a:pt x="6710" y="558"/>
                    <a:pt x="14355" y="558"/>
                  </a:cubicBezTo>
                  <a:cubicBezTo>
                    <a:pt x="22001" y="558"/>
                    <a:pt x="28175" y="6821"/>
                    <a:pt x="28064" y="14467"/>
                  </a:cubicBezTo>
                  <a:lnTo>
                    <a:pt x="28621" y="14467"/>
                  </a:lnTo>
                  <a:cubicBezTo>
                    <a:pt x="28732" y="6509"/>
                    <a:pt x="22313" y="0"/>
                    <a:pt x="14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a:off x="2461150" y="595325"/>
              <a:ext cx="455300" cy="227925"/>
            </a:xfrm>
            <a:custGeom>
              <a:avLst/>
              <a:gdLst/>
              <a:ahLst/>
              <a:cxnLst/>
              <a:rect l="l" t="t" r="r" b="b"/>
              <a:pathLst>
                <a:path w="18212" h="9117" extrusionOk="0">
                  <a:moveTo>
                    <a:pt x="9095" y="0"/>
                  </a:moveTo>
                  <a:cubicBezTo>
                    <a:pt x="4080" y="0"/>
                    <a:pt x="1" y="4079"/>
                    <a:pt x="1" y="9117"/>
                  </a:cubicBezTo>
                  <a:lnTo>
                    <a:pt x="558" y="9117"/>
                  </a:lnTo>
                  <a:cubicBezTo>
                    <a:pt x="558" y="4391"/>
                    <a:pt x="4392" y="557"/>
                    <a:pt x="9095" y="557"/>
                  </a:cubicBezTo>
                  <a:cubicBezTo>
                    <a:pt x="13821" y="557"/>
                    <a:pt x="17632" y="4391"/>
                    <a:pt x="17632" y="9117"/>
                  </a:cubicBezTo>
                  <a:lnTo>
                    <a:pt x="18212" y="9117"/>
                  </a:lnTo>
                  <a:cubicBezTo>
                    <a:pt x="18212" y="4079"/>
                    <a:pt x="14133" y="0"/>
                    <a:pt x="9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a:off x="2589875" y="724600"/>
              <a:ext cx="197300" cy="98650"/>
            </a:xfrm>
            <a:custGeom>
              <a:avLst/>
              <a:gdLst/>
              <a:ahLst/>
              <a:cxnLst/>
              <a:rect l="l" t="t" r="r" b="b"/>
              <a:pathLst>
                <a:path w="7892" h="3946" extrusionOk="0">
                  <a:moveTo>
                    <a:pt x="3946" y="0"/>
                  </a:moveTo>
                  <a:cubicBezTo>
                    <a:pt x="1762" y="0"/>
                    <a:pt x="1" y="1761"/>
                    <a:pt x="1" y="3946"/>
                  </a:cubicBezTo>
                  <a:lnTo>
                    <a:pt x="558" y="3946"/>
                  </a:lnTo>
                  <a:cubicBezTo>
                    <a:pt x="558" y="2073"/>
                    <a:pt x="2074" y="558"/>
                    <a:pt x="3946" y="558"/>
                  </a:cubicBezTo>
                  <a:cubicBezTo>
                    <a:pt x="5818" y="558"/>
                    <a:pt x="7334" y="2073"/>
                    <a:pt x="7334" y="3946"/>
                  </a:cubicBezTo>
                  <a:lnTo>
                    <a:pt x="7891" y="3946"/>
                  </a:lnTo>
                  <a:cubicBezTo>
                    <a:pt x="7891" y="1761"/>
                    <a:pt x="6131" y="0"/>
                    <a:pt x="3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13"/>
          <p:cNvGrpSpPr/>
          <p:nvPr/>
        </p:nvGrpSpPr>
        <p:grpSpPr>
          <a:xfrm>
            <a:off x="7595087" y="829370"/>
            <a:ext cx="1729464" cy="861838"/>
            <a:chOff x="2103950" y="822675"/>
            <a:chExt cx="1165250" cy="580675"/>
          </a:xfrm>
        </p:grpSpPr>
        <p:sp>
          <p:nvSpPr>
            <p:cNvPr id="528" name="Google Shape;528;p13"/>
            <p:cNvSpPr/>
            <p:nvPr/>
          </p:nvSpPr>
          <p:spPr>
            <a:xfrm>
              <a:off x="2103950" y="822675"/>
              <a:ext cx="584600" cy="580675"/>
            </a:xfrm>
            <a:custGeom>
              <a:avLst/>
              <a:gdLst/>
              <a:ahLst/>
              <a:cxnLst/>
              <a:rect l="l" t="t" r="r" b="b"/>
              <a:pathLst>
                <a:path w="23384" h="23227" extrusionOk="0">
                  <a:moveTo>
                    <a:pt x="1" y="0"/>
                  </a:moveTo>
                  <a:lnTo>
                    <a:pt x="1" y="23227"/>
                  </a:lnTo>
                  <a:lnTo>
                    <a:pt x="23383" y="23227"/>
                  </a:lnTo>
                  <a:lnTo>
                    <a:pt x="233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2688525" y="822675"/>
              <a:ext cx="580675" cy="580675"/>
            </a:xfrm>
            <a:custGeom>
              <a:avLst/>
              <a:gdLst/>
              <a:ahLst/>
              <a:cxnLst/>
              <a:rect l="l" t="t" r="r" b="b"/>
              <a:pathLst>
                <a:path w="23227" h="23227" extrusionOk="0">
                  <a:moveTo>
                    <a:pt x="0" y="0"/>
                  </a:moveTo>
                  <a:lnTo>
                    <a:pt x="0" y="23227"/>
                  </a:lnTo>
                  <a:lnTo>
                    <a:pt x="23226" y="23227"/>
                  </a:lnTo>
                  <a:lnTo>
                    <a:pt x="23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3048500" y="1182650"/>
              <a:ext cx="220700" cy="220700"/>
            </a:xfrm>
            <a:custGeom>
              <a:avLst/>
              <a:gdLst/>
              <a:ahLst/>
              <a:cxnLst/>
              <a:rect l="l" t="t" r="r" b="b"/>
              <a:pathLst>
                <a:path w="8828" h="8828" extrusionOk="0">
                  <a:moveTo>
                    <a:pt x="8827" y="1"/>
                  </a:moveTo>
                  <a:cubicBezTo>
                    <a:pt x="3946" y="1"/>
                    <a:pt x="1" y="3946"/>
                    <a:pt x="1" y="8828"/>
                  </a:cubicBezTo>
                  <a:lnTo>
                    <a:pt x="8827" y="8828"/>
                  </a:lnTo>
                  <a:lnTo>
                    <a:pt x="88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2203700" y="823225"/>
              <a:ext cx="970200" cy="485400"/>
            </a:xfrm>
            <a:custGeom>
              <a:avLst/>
              <a:gdLst/>
              <a:ahLst/>
              <a:cxnLst/>
              <a:rect l="l" t="t" r="r" b="b"/>
              <a:pathLst>
                <a:path w="38808" h="19416" extrusionOk="0">
                  <a:moveTo>
                    <a:pt x="1" y="1"/>
                  </a:moveTo>
                  <a:cubicBezTo>
                    <a:pt x="1" y="10700"/>
                    <a:pt x="8672" y="19393"/>
                    <a:pt x="19393" y="19415"/>
                  </a:cubicBezTo>
                  <a:cubicBezTo>
                    <a:pt x="30115" y="19393"/>
                    <a:pt x="38808" y="10722"/>
                    <a:pt x="38808" y="1"/>
                  </a:cubicBezTo>
                  <a:lnTo>
                    <a:pt x="38251" y="1"/>
                  </a:lnTo>
                  <a:cubicBezTo>
                    <a:pt x="38251" y="10410"/>
                    <a:pt x="29825" y="18836"/>
                    <a:pt x="19415" y="18836"/>
                  </a:cubicBezTo>
                  <a:cubicBezTo>
                    <a:pt x="8984" y="18836"/>
                    <a:pt x="558"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2332425" y="823225"/>
              <a:ext cx="712750" cy="356125"/>
            </a:xfrm>
            <a:custGeom>
              <a:avLst/>
              <a:gdLst/>
              <a:ahLst/>
              <a:cxnLst/>
              <a:rect l="l" t="t" r="r" b="b"/>
              <a:pathLst>
                <a:path w="28510" h="14245" extrusionOk="0">
                  <a:moveTo>
                    <a:pt x="1" y="1"/>
                  </a:moveTo>
                  <a:cubicBezTo>
                    <a:pt x="1" y="7869"/>
                    <a:pt x="6376" y="14244"/>
                    <a:pt x="14244" y="14244"/>
                  </a:cubicBezTo>
                  <a:cubicBezTo>
                    <a:pt x="22113" y="14244"/>
                    <a:pt x="28488" y="7847"/>
                    <a:pt x="28510" y="1"/>
                  </a:cubicBezTo>
                  <a:lnTo>
                    <a:pt x="27953" y="1"/>
                  </a:lnTo>
                  <a:cubicBezTo>
                    <a:pt x="28042" y="7624"/>
                    <a:pt x="21890" y="13887"/>
                    <a:pt x="14244" y="13887"/>
                  </a:cubicBezTo>
                  <a:cubicBezTo>
                    <a:pt x="6599" y="13887"/>
                    <a:pt x="447" y="762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2461150" y="823225"/>
              <a:ext cx="455300" cy="227400"/>
            </a:xfrm>
            <a:custGeom>
              <a:avLst/>
              <a:gdLst/>
              <a:ahLst/>
              <a:cxnLst/>
              <a:rect l="l" t="t" r="r" b="b"/>
              <a:pathLst>
                <a:path w="18212" h="9096" extrusionOk="0">
                  <a:moveTo>
                    <a:pt x="1" y="1"/>
                  </a:moveTo>
                  <a:cubicBezTo>
                    <a:pt x="23" y="5016"/>
                    <a:pt x="4080" y="9073"/>
                    <a:pt x="9095" y="9095"/>
                  </a:cubicBezTo>
                  <a:cubicBezTo>
                    <a:pt x="14133" y="9073"/>
                    <a:pt x="18189" y="5016"/>
                    <a:pt x="18212" y="1"/>
                  </a:cubicBezTo>
                  <a:lnTo>
                    <a:pt x="17655" y="1"/>
                  </a:lnTo>
                  <a:cubicBezTo>
                    <a:pt x="17655" y="4704"/>
                    <a:pt x="13821" y="8538"/>
                    <a:pt x="9095" y="8538"/>
                  </a:cubicBezTo>
                  <a:cubicBezTo>
                    <a:pt x="4392" y="8538"/>
                    <a:pt x="558" y="470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2589875" y="823225"/>
              <a:ext cx="197300" cy="98100"/>
            </a:xfrm>
            <a:custGeom>
              <a:avLst/>
              <a:gdLst/>
              <a:ahLst/>
              <a:cxnLst/>
              <a:rect l="l" t="t" r="r" b="b"/>
              <a:pathLst>
                <a:path w="7892" h="3924" extrusionOk="0">
                  <a:moveTo>
                    <a:pt x="1" y="1"/>
                  </a:moveTo>
                  <a:cubicBezTo>
                    <a:pt x="23" y="2163"/>
                    <a:pt x="1784" y="3924"/>
                    <a:pt x="3946" y="3924"/>
                  </a:cubicBezTo>
                  <a:cubicBezTo>
                    <a:pt x="6131" y="3924"/>
                    <a:pt x="7891" y="2163"/>
                    <a:pt x="7891" y="1"/>
                  </a:cubicBezTo>
                  <a:lnTo>
                    <a:pt x="7334" y="1"/>
                  </a:lnTo>
                  <a:cubicBezTo>
                    <a:pt x="7334" y="1851"/>
                    <a:pt x="5818" y="3367"/>
                    <a:pt x="3946" y="3367"/>
                  </a:cubicBezTo>
                  <a:cubicBezTo>
                    <a:pt x="2074" y="3367"/>
                    <a:pt x="558" y="185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13"/>
          <p:cNvGrpSpPr/>
          <p:nvPr/>
        </p:nvGrpSpPr>
        <p:grpSpPr>
          <a:xfrm>
            <a:off x="6733286" y="830186"/>
            <a:ext cx="861838" cy="862691"/>
            <a:chOff x="1523300" y="823225"/>
            <a:chExt cx="580675" cy="581250"/>
          </a:xfrm>
        </p:grpSpPr>
        <p:sp>
          <p:nvSpPr>
            <p:cNvPr id="536" name="Google Shape;536;p13"/>
            <p:cNvSpPr/>
            <p:nvPr/>
          </p:nvSpPr>
          <p:spPr>
            <a:xfrm>
              <a:off x="1523300" y="824350"/>
              <a:ext cx="580675" cy="580125"/>
            </a:xfrm>
            <a:custGeom>
              <a:avLst/>
              <a:gdLst/>
              <a:ahLst/>
              <a:cxnLst/>
              <a:rect l="l" t="t" r="r" b="b"/>
              <a:pathLst>
                <a:path w="23227" h="23205" extrusionOk="0">
                  <a:moveTo>
                    <a:pt x="0" y="0"/>
                  </a:moveTo>
                  <a:lnTo>
                    <a:pt x="0" y="23204"/>
                  </a:lnTo>
                  <a:lnTo>
                    <a:pt x="23227" y="23204"/>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1523300" y="1113550"/>
              <a:ext cx="290350" cy="289800"/>
            </a:xfrm>
            <a:custGeom>
              <a:avLst/>
              <a:gdLst/>
              <a:ahLst/>
              <a:cxnLst/>
              <a:rect l="l" t="t" r="r" b="b"/>
              <a:pathLst>
                <a:path w="11614" h="11592" extrusionOk="0">
                  <a:moveTo>
                    <a:pt x="0" y="1"/>
                  </a:moveTo>
                  <a:cubicBezTo>
                    <a:pt x="0" y="6398"/>
                    <a:pt x="5194" y="11592"/>
                    <a:pt x="11614" y="11592"/>
                  </a:cubicBezTo>
                  <a:cubicBezTo>
                    <a:pt x="11591" y="5194"/>
                    <a:pt x="6398"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1813625" y="1113550"/>
              <a:ext cx="290350" cy="289800"/>
            </a:xfrm>
            <a:custGeom>
              <a:avLst/>
              <a:gdLst/>
              <a:ahLst/>
              <a:cxnLst/>
              <a:rect l="l" t="t" r="r" b="b"/>
              <a:pathLst>
                <a:path w="11614" h="11592" extrusionOk="0">
                  <a:moveTo>
                    <a:pt x="11614" y="1"/>
                  </a:moveTo>
                  <a:cubicBezTo>
                    <a:pt x="5194" y="1"/>
                    <a:pt x="1" y="5194"/>
                    <a:pt x="1" y="11592"/>
                  </a:cubicBezTo>
                  <a:cubicBezTo>
                    <a:pt x="6398" y="11592"/>
                    <a:pt x="11591" y="6398"/>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1523300" y="823225"/>
              <a:ext cx="290350" cy="290350"/>
            </a:xfrm>
            <a:custGeom>
              <a:avLst/>
              <a:gdLst/>
              <a:ahLst/>
              <a:cxnLst/>
              <a:rect l="l" t="t" r="r" b="b"/>
              <a:pathLst>
                <a:path w="11614" h="11614" extrusionOk="0">
                  <a:moveTo>
                    <a:pt x="0" y="1"/>
                  </a:moveTo>
                  <a:cubicBezTo>
                    <a:pt x="0" y="6398"/>
                    <a:pt x="5194" y="11614"/>
                    <a:pt x="11614" y="11614"/>
                  </a:cubicBezTo>
                  <a:cubicBezTo>
                    <a:pt x="11614" y="5194"/>
                    <a:pt x="642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1813625" y="823225"/>
              <a:ext cx="290350" cy="290350"/>
            </a:xfrm>
            <a:custGeom>
              <a:avLst/>
              <a:gdLst/>
              <a:ahLst/>
              <a:cxnLst/>
              <a:rect l="l" t="t" r="r" b="b"/>
              <a:pathLst>
                <a:path w="11614" h="11614" extrusionOk="0">
                  <a:moveTo>
                    <a:pt x="11614" y="1"/>
                  </a:moveTo>
                  <a:cubicBezTo>
                    <a:pt x="5194" y="1"/>
                    <a:pt x="1" y="5194"/>
                    <a:pt x="1" y="11614"/>
                  </a:cubicBezTo>
                  <a:cubicBezTo>
                    <a:pt x="6398" y="11614"/>
                    <a:pt x="11614" y="6398"/>
                    <a:pt x="11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13"/>
          <p:cNvGrpSpPr/>
          <p:nvPr/>
        </p:nvGrpSpPr>
        <p:grpSpPr>
          <a:xfrm>
            <a:off x="7596313" y="1693624"/>
            <a:ext cx="861838" cy="861875"/>
            <a:chOff x="1526650" y="1403325"/>
            <a:chExt cx="580675" cy="580700"/>
          </a:xfrm>
        </p:grpSpPr>
        <p:sp>
          <p:nvSpPr>
            <p:cNvPr id="542" name="Google Shape;542;p13"/>
            <p:cNvSpPr/>
            <p:nvPr/>
          </p:nvSpPr>
          <p:spPr>
            <a:xfrm>
              <a:off x="1526650" y="1403325"/>
              <a:ext cx="580675" cy="580700"/>
            </a:xfrm>
            <a:custGeom>
              <a:avLst/>
              <a:gdLst/>
              <a:ahLst/>
              <a:cxnLst/>
              <a:rect l="l" t="t" r="r" b="b"/>
              <a:pathLst>
                <a:path w="23227" h="23228" extrusionOk="0">
                  <a:moveTo>
                    <a:pt x="0" y="1"/>
                  </a:moveTo>
                  <a:lnTo>
                    <a:pt x="0"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1526650" y="1693650"/>
              <a:ext cx="580675" cy="290375"/>
            </a:xfrm>
            <a:custGeom>
              <a:avLst/>
              <a:gdLst/>
              <a:ahLst/>
              <a:cxnLst/>
              <a:rect l="l" t="t" r="r" b="b"/>
              <a:pathLst>
                <a:path w="23227" h="11615" extrusionOk="0">
                  <a:moveTo>
                    <a:pt x="11613" y="1"/>
                  </a:moveTo>
                  <a:lnTo>
                    <a:pt x="0" y="11614"/>
                  </a:lnTo>
                  <a:lnTo>
                    <a:pt x="23227" y="11614"/>
                  </a:lnTo>
                  <a:lnTo>
                    <a:pt x="116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1816975" y="1403325"/>
              <a:ext cx="290350" cy="580700"/>
            </a:xfrm>
            <a:custGeom>
              <a:avLst/>
              <a:gdLst/>
              <a:ahLst/>
              <a:cxnLst/>
              <a:rect l="l" t="t" r="r" b="b"/>
              <a:pathLst>
                <a:path w="11614" h="23228" extrusionOk="0">
                  <a:moveTo>
                    <a:pt x="0" y="1"/>
                  </a:moveTo>
                  <a:lnTo>
                    <a:pt x="0" y="11614"/>
                  </a:lnTo>
                  <a:lnTo>
                    <a:pt x="11614" y="23227"/>
                  </a:lnTo>
                  <a:lnTo>
                    <a:pt x="116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 name="Google Shape;545;p13"/>
          <p:cNvGrpSpPr/>
          <p:nvPr/>
        </p:nvGrpSpPr>
        <p:grpSpPr>
          <a:xfrm>
            <a:off x="8421665" y="2547860"/>
            <a:ext cx="861025" cy="861025"/>
            <a:chOff x="2105625" y="1984000"/>
            <a:chExt cx="580675" cy="580675"/>
          </a:xfrm>
        </p:grpSpPr>
        <p:sp>
          <p:nvSpPr>
            <p:cNvPr id="546" name="Google Shape;546;p13"/>
            <p:cNvSpPr/>
            <p:nvPr/>
          </p:nvSpPr>
          <p:spPr>
            <a:xfrm>
              <a:off x="2395950" y="2274325"/>
              <a:ext cx="290350" cy="290350"/>
            </a:xfrm>
            <a:custGeom>
              <a:avLst/>
              <a:gdLst/>
              <a:ahLst/>
              <a:cxnLst/>
              <a:rect l="l" t="t" r="r" b="b"/>
              <a:pathLst>
                <a:path w="11614" h="11614" extrusionOk="0">
                  <a:moveTo>
                    <a:pt x="1" y="0"/>
                  </a:moveTo>
                  <a:lnTo>
                    <a:pt x="1" y="11614"/>
                  </a:lnTo>
                  <a:lnTo>
                    <a:pt x="11614" y="11614"/>
                  </a:lnTo>
                  <a:lnTo>
                    <a:pt x="11614" y="0"/>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2395950" y="1984000"/>
              <a:ext cx="290350" cy="290350"/>
            </a:xfrm>
            <a:custGeom>
              <a:avLst/>
              <a:gdLst/>
              <a:ahLst/>
              <a:cxnLst/>
              <a:rect l="l" t="t" r="r" b="b"/>
              <a:pathLst>
                <a:path w="11614" h="11614" extrusionOk="0">
                  <a:moveTo>
                    <a:pt x="1" y="0"/>
                  </a:moveTo>
                  <a:lnTo>
                    <a:pt x="1" y="11613"/>
                  </a:lnTo>
                  <a:lnTo>
                    <a:pt x="11614" y="11613"/>
                  </a:lnTo>
                  <a:lnTo>
                    <a:pt x="11614" y="0"/>
                  </a:ln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2105625" y="1984000"/>
              <a:ext cx="290350" cy="290350"/>
            </a:xfrm>
            <a:custGeom>
              <a:avLst/>
              <a:gdLst/>
              <a:ahLst/>
              <a:cxnLst/>
              <a:rect l="l" t="t" r="r" b="b"/>
              <a:pathLst>
                <a:path w="11614" h="11614" extrusionOk="0">
                  <a:moveTo>
                    <a:pt x="1" y="0"/>
                  </a:moveTo>
                  <a:lnTo>
                    <a:pt x="1" y="11613"/>
                  </a:lnTo>
                  <a:lnTo>
                    <a:pt x="11614" y="11613"/>
                  </a:lnTo>
                  <a:lnTo>
                    <a:pt x="11614" y="0"/>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2105625" y="2274325"/>
              <a:ext cx="290350" cy="290350"/>
            </a:xfrm>
            <a:custGeom>
              <a:avLst/>
              <a:gdLst/>
              <a:ahLst/>
              <a:cxnLst/>
              <a:rect l="l" t="t" r="r" b="b"/>
              <a:pathLst>
                <a:path w="11614" h="11614" extrusionOk="0">
                  <a:moveTo>
                    <a:pt x="1" y="0"/>
                  </a:moveTo>
                  <a:lnTo>
                    <a:pt x="1" y="11614"/>
                  </a:lnTo>
                  <a:lnTo>
                    <a:pt x="11614" y="11614"/>
                  </a:lnTo>
                  <a:lnTo>
                    <a:pt x="11614" y="0"/>
                  </a:ln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 name="Google Shape;550;p13"/>
          <p:cNvGrpSpPr/>
          <p:nvPr/>
        </p:nvGrpSpPr>
        <p:grpSpPr>
          <a:xfrm>
            <a:off x="5875662" y="-38090"/>
            <a:ext cx="861875" cy="869296"/>
            <a:chOff x="5595700" y="238675"/>
            <a:chExt cx="580700" cy="585700"/>
          </a:xfrm>
        </p:grpSpPr>
        <p:sp>
          <p:nvSpPr>
            <p:cNvPr id="551" name="Google Shape;551;p13"/>
            <p:cNvSpPr/>
            <p:nvPr/>
          </p:nvSpPr>
          <p:spPr>
            <a:xfrm>
              <a:off x="5595700" y="238675"/>
              <a:ext cx="580125" cy="585700"/>
            </a:xfrm>
            <a:custGeom>
              <a:avLst/>
              <a:gdLst/>
              <a:ahLst/>
              <a:cxnLst/>
              <a:rect l="l" t="t" r="r" b="b"/>
              <a:pathLst>
                <a:path w="23205" h="23428" extrusionOk="0">
                  <a:moveTo>
                    <a:pt x="1" y="0"/>
                  </a:moveTo>
                  <a:lnTo>
                    <a:pt x="1" y="23427"/>
                  </a:lnTo>
                  <a:lnTo>
                    <a:pt x="23205" y="23427"/>
                  </a:lnTo>
                  <a:lnTo>
                    <a:pt x="23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5595700" y="532350"/>
              <a:ext cx="290350" cy="290900"/>
            </a:xfrm>
            <a:custGeom>
              <a:avLst/>
              <a:gdLst/>
              <a:ahLst/>
              <a:cxnLst/>
              <a:rect l="l" t="t" r="r" b="b"/>
              <a:pathLst>
                <a:path w="11614" h="11636" extrusionOk="0">
                  <a:moveTo>
                    <a:pt x="1" y="0"/>
                  </a:moveTo>
                  <a:cubicBezTo>
                    <a:pt x="1" y="6420"/>
                    <a:pt x="5194" y="11613"/>
                    <a:pt x="11614" y="11636"/>
                  </a:cubicBezTo>
                  <a:cubicBezTo>
                    <a:pt x="11614" y="5216"/>
                    <a:pt x="6420" y="23"/>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3"/>
            <p:cNvSpPr/>
            <p:nvPr/>
          </p:nvSpPr>
          <p:spPr>
            <a:xfrm>
              <a:off x="5886025" y="532350"/>
              <a:ext cx="290375" cy="290900"/>
            </a:xfrm>
            <a:custGeom>
              <a:avLst/>
              <a:gdLst/>
              <a:ahLst/>
              <a:cxnLst/>
              <a:rect l="l" t="t" r="r" b="b"/>
              <a:pathLst>
                <a:path w="11615" h="11636" extrusionOk="0">
                  <a:moveTo>
                    <a:pt x="11614" y="0"/>
                  </a:moveTo>
                  <a:cubicBezTo>
                    <a:pt x="5194" y="0"/>
                    <a:pt x="1" y="5216"/>
                    <a:pt x="1" y="11636"/>
                  </a:cubicBezTo>
                  <a:cubicBezTo>
                    <a:pt x="6398" y="11636"/>
                    <a:pt x="11614"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3"/>
            <p:cNvSpPr/>
            <p:nvPr/>
          </p:nvSpPr>
          <p:spPr>
            <a:xfrm>
              <a:off x="5595700" y="242575"/>
              <a:ext cx="290350" cy="290350"/>
            </a:xfrm>
            <a:custGeom>
              <a:avLst/>
              <a:gdLst/>
              <a:ahLst/>
              <a:cxnLst/>
              <a:rect l="l" t="t" r="r" b="b"/>
              <a:pathLst>
                <a:path w="11614" h="11614" extrusionOk="0">
                  <a:moveTo>
                    <a:pt x="1" y="0"/>
                  </a:moveTo>
                  <a:cubicBezTo>
                    <a:pt x="23" y="6420"/>
                    <a:pt x="5217" y="11614"/>
                    <a:pt x="11614" y="11614"/>
                  </a:cubicBezTo>
                  <a:cubicBezTo>
                    <a:pt x="11614" y="5194"/>
                    <a:pt x="6420"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3"/>
            <p:cNvSpPr/>
            <p:nvPr/>
          </p:nvSpPr>
          <p:spPr>
            <a:xfrm>
              <a:off x="5886025" y="242575"/>
              <a:ext cx="290375" cy="290350"/>
            </a:xfrm>
            <a:custGeom>
              <a:avLst/>
              <a:gdLst/>
              <a:ahLst/>
              <a:cxnLst/>
              <a:rect l="l" t="t" r="r" b="b"/>
              <a:pathLst>
                <a:path w="11615" h="11614" extrusionOk="0">
                  <a:moveTo>
                    <a:pt x="11614" y="0"/>
                  </a:moveTo>
                  <a:cubicBezTo>
                    <a:pt x="5194" y="0"/>
                    <a:pt x="1" y="5194"/>
                    <a:pt x="1" y="11614"/>
                  </a:cubicBezTo>
                  <a:cubicBezTo>
                    <a:pt x="6398" y="11614"/>
                    <a:pt x="11592"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13"/>
          <p:cNvGrpSpPr/>
          <p:nvPr/>
        </p:nvGrpSpPr>
        <p:grpSpPr>
          <a:xfrm>
            <a:off x="6733463" y="-37657"/>
            <a:ext cx="867626" cy="868443"/>
            <a:chOff x="1523300" y="238125"/>
            <a:chExt cx="584575" cy="585125"/>
          </a:xfrm>
        </p:grpSpPr>
        <p:sp>
          <p:nvSpPr>
            <p:cNvPr id="557" name="Google Shape;557;p13"/>
            <p:cNvSpPr/>
            <p:nvPr/>
          </p:nvSpPr>
          <p:spPr>
            <a:xfrm>
              <a:off x="1523300" y="238675"/>
              <a:ext cx="584575" cy="584575"/>
            </a:xfrm>
            <a:custGeom>
              <a:avLst/>
              <a:gdLst/>
              <a:ahLst/>
              <a:cxnLst/>
              <a:rect l="l" t="t" r="r" b="b"/>
              <a:pathLst>
                <a:path w="23383" h="23383" extrusionOk="0">
                  <a:moveTo>
                    <a:pt x="0" y="0"/>
                  </a:moveTo>
                  <a:lnTo>
                    <a:pt x="0" y="23383"/>
                  </a:lnTo>
                  <a:lnTo>
                    <a:pt x="23383" y="23383"/>
                  </a:lnTo>
                  <a:lnTo>
                    <a:pt x="23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3"/>
            <p:cNvSpPr/>
            <p:nvPr/>
          </p:nvSpPr>
          <p:spPr>
            <a:xfrm>
              <a:off x="1702725" y="545150"/>
              <a:ext cx="225725" cy="225725"/>
            </a:xfrm>
            <a:custGeom>
              <a:avLst/>
              <a:gdLst/>
              <a:ahLst/>
              <a:cxnLst/>
              <a:rect l="l" t="t" r="r" b="b"/>
              <a:pathLst>
                <a:path w="9029" h="9029" extrusionOk="0">
                  <a:moveTo>
                    <a:pt x="4526" y="1"/>
                  </a:moveTo>
                  <a:cubicBezTo>
                    <a:pt x="2029" y="1"/>
                    <a:pt x="1" y="2029"/>
                    <a:pt x="1" y="4526"/>
                  </a:cubicBezTo>
                  <a:cubicBezTo>
                    <a:pt x="1" y="7022"/>
                    <a:pt x="2029" y="9028"/>
                    <a:pt x="4526" y="9028"/>
                  </a:cubicBezTo>
                  <a:cubicBezTo>
                    <a:pt x="7000" y="9028"/>
                    <a:pt x="9028" y="7022"/>
                    <a:pt x="9028" y="4526"/>
                  </a:cubicBezTo>
                  <a:cubicBezTo>
                    <a:pt x="9028" y="2029"/>
                    <a:pt x="7000" y="1"/>
                    <a:pt x="4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3"/>
            <p:cNvSpPr/>
            <p:nvPr/>
          </p:nvSpPr>
          <p:spPr>
            <a:xfrm>
              <a:off x="1618600" y="238125"/>
              <a:ext cx="398450" cy="198950"/>
            </a:xfrm>
            <a:custGeom>
              <a:avLst/>
              <a:gdLst/>
              <a:ahLst/>
              <a:cxnLst/>
              <a:rect l="l" t="t" r="r" b="b"/>
              <a:pathLst>
                <a:path w="15938" h="7958" extrusionOk="0">
                  <a:moveTo>
                    <a:pt x="0" y="0"/>
                  </a:moveTo>
                  <a:lnTo>
                    <a:pt x="7958" y="7958"/>
                  </a:lnTo>
                  <a:lnTo>
                    <a:pt x="15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0" name="Google Shape;560;p13"/>
          <p:cNvSpPr txBox="1">
            <a:spLocks noGrp="1"/>
          </p:cNvSpPr>
          <p:nvPr>
            <p:ph type="title" hasCustomPrompt="1"/>
          </p:nvPr>
        </p:nvSpPr>
        <p:spPr>
          <a:xfrm>
            <a:off x="807625" y="1407415"/>
            <a:ext cx="704100" cy="356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61" name="Google Shape;561;p13"/>
          <p:cNvSpPr txBox="1">
            <a:spLocks noGrp="1"/>
          </p:cNvSpPr>
          <p:nvPr>
            <p:ph type="subTitle" idx="1"/>
          </p:nvPr>
        </p:nvSpPr>
        <p:spPr>
          <a:xfrm>
            <a:off x="807625" y="1955483"/>
            <a:ext cx="2491200" cy="356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2200" b="1">
                <a:latin typeface="Exo"/>
                <a:ea typeface="Exo"/>
                <a:cs typeface="Exo"/>
                <a:sym typeface="Exo"/>
              </a:defRPr>
            </a:lvl1pPr>
            <a:lvl2pPr lvl="1" rtl="0">
              <a:lnSpc>
                <a:spcPct val="100000"/>
              </a:lnSpc>
              <a:spcBef>
                <a:spcPts val="1200"/>
              </a:spcBef>
              <a:spcAft>
                <a:spcPts val="0"/>
              </a:spcAft>
              <a:buNone/>
              <a:defRPr sz="2200" b="1">
                <a:latin typeface="Exo"/>
                <a:ea typeface="Exo"/>
                <a:cs typeface="Exo"/>
                <a:sym typeface="Exo"/>
              </a:defRPr>
            </a:lvl2pPr>
            <a:lvl3pPr lvl="2" rtl="0">
              <a:lnSpc>
                <a:spcPct val="100000"/>
              </a:lnSpc>
              <a:spcBef>
                <a:spcPts val="1200"/>
              </a:spcBef>
              <a:spcAft>
                <a:spcPts val="0"/>
              </a:spcAft>
              <a:buNone/>
              <a:defRPr sz="2200" b="1">
                <a:latin typeface="Exo"/>
                <a:ea typeface="Exo"/>
                <a:cs typeface="Exo"/>
                <a:sym typeface="Exo"/>
              </a:defRPr>
            </a:lvl3pPr>
            <a:lvl4pPr lvl="3" rtl="0">
              <a:lnSpc>
                <a:spcPct val="100000"/>
              </a:lnSpc>
              <a:spcBef>
                <a:spcPts val="1200"/>
              </a:spcBef>
              <a:spcAft>
                <a:spcPts val="0"/>
              </a:spcAft>
              <a:buNone/>
              <a:defRPr sz="2200" b="1">
                <a:latin typeface="Exo"/>
                <a:ea typeface="Exo"/>
                <a:cs typeface="Exo"/>
                <a:sym typeface="Exo"/>
              </a:defRPr>
            </a:lvl4pPr>
            <a:lvl5pPr lvl="4" rtl="0">
              <a:lnSpc>
                <a:spcPct val="100000"/>
              </a:lnSpc>
              <a:spcBef>
                <a:spcPts val="1200"/>
              </a:spcBef>
              <a:spcAft>
                <a:spcPts val="0"/>
              </a:spcAft>
              <a:buNone/>
              <a:defRPr sz="2200" b="1">
                <a:latin typeface="Exo"/>
                <a:ea typeface="Exo"/>
                <a:cs typeface="Exo"/>
                <a:sym typeface="Exo"/>
              </a:defRPr>
            </a:lvl5pPr>
            <a:lvl6pPr lvl="5" rtl="0">
              <a:lnSpc>
                <a:spcPct val="100000"/>
              </a:lnSpc>
              <a:spcBef>
                <a:spcPts val="1200"/>
              </a:spcBef>
              <a:spcAft>
                <a:spcPts val="0"/>
              </a:spcAft>
              <a:buNone/>
              <a:defRPr sz="2200" b="1">
                <a:latin typeface="Exo"/>
                <a:ea typeface="Exo"/>
                <a:cs typeface="Exo"/>
                <a:sym typeface="Exo"/>
              </a:defRPr>
            </a:lvl6pPr>
            <a:lvl7pPr lvl="6" rtl="0">
              <a:lnSpc>
                <a:spcPct val="100000"/>
              </a:lnSpc>
              <a:spcBef>
                <a:spcPts val="1200"/>
              </a:spcBef>
              <a:spcAft>
                <a:spcPts val="0"/>
              </a:spcAft>
              <a:buNone/>
              <a:defRPr sz="2200" b="1">
                <a:latin typeface="Exo"/>
                <a:ea typeface="Exo"/>
                <a:cs typeface="Exo"/>
                <a:sym typeface="Exo"/>
              </a:defRPr>
            </a:lvl7pPr>
            <a:lvl8pPr lvl="7" rtl="0">
              <a:lnSpc>
                <a:spcPct val="100000"/>
              </a:lnSpc>
              <a:spcBef>
                <a:spcPts val="1200"/>
              </a:spcBef>
              <a:spcAft>
                <a:spcPts val="0"/>
              </a:spcAft>
              <a:buNone/>
              <a:defRPr sz="2200" b="1">
                <a:latin typeface="Exo"/>
                <a:ea typeface="Exo"/>
                <a:cs typeface="Exo"/>
                <a:sym typeface="Exo"/>
              </a:defRPr>
            </a:lvl8pPr>
            <a:lvl9pPr lvl="8" rtl="0">
              <a:lnSpc>
                <a:spcPct val="100000"/>
              </a:lnSpc>
              <a:spcBef>
                <a:spcPts val="1200"/>
              </a:spcBef>
              <a:spcAft>
                <a:spcPts val="1200"/>
              </a:spcAft>
              <a:buNone/>
              <a:defRPr sz="2200" b="1">
                <a:latin typeface="Exo"/>
                <a:ea typeface="Exo"/>
                <a:cs typeface="Exo"/>
                <a:sym typeface="Exo"/>
              </a:defRPr>
            </a:lvl9pPr>
          </a:lstStyle>
          <a:p>
            <a:endParaRPr/>
          </a:p>
        </p:txBody>
      </p:sp>
      <p:sp>
        <p:nvSpPr>
          <p:cNvPr id="562" name="Google Shape;562;p13"/>
          <p:cNvSpPr txBox="1">
            <a:spLocks noGrp="1"/>
          </p:cNvSpPr>
          <p:nvPr>
            <p:ph type="subTitle" idx="2"/>
          </p:nvPr>
        </p:nvSpPr>
        <p:spPr>
          <a:xfrm>
            <a:off x="807625" y="2200400"/>
            <a:ext cx="2491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563" name="Google Shape;563;p13"/>
          <p:cNvSpPr txBox="1">
            <a:spLocks noGrp="1"/>
          </p:cNvSpPr>
          <p:nvPr>
            <p:ph type="title" idx="3" hasCustomPrompt="1"/>
          </p:nvPr>
        </p:nvSpPr>
        <p:spPr>
          <a:xfrm>
            <a:off x="3482975" y="1407415"/>
            <a:ext cx="704100" cy="356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64" name="Google Shape;564;p13"/>
          <p:cNvSpPr txBox="1">
            <a:spLocks noGrp="1"/>
          </p:cNvSpPr>
          <p:nvPr>
            <p:ph type="subTitle" idx="4"/>
          </p:nvPr>
        </p:nvSpPr>
        <p:spPr>
          <a:xfrm>
            <a:off x="3482975" y="1955445"/>
            <a:ext cx="2491200" cy="356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2200" b="1">
                <a:latin typeface="Exo"/>
                <a:ea typeface="Exo"/>
                <a:cs typeface="Exo"/>
                <a:sym typeface="Exo"/>
              </a:defRPr>
            </a:lvl1pPr>
            <a:lvl2pPr lvl="1" rtl="0">
              <a:lnSpc>
                <a:spcPct val="100000"/>
              </a:lnSpc>
              <a:spcBef>
                <a:spcPts val="1200"/>
              </a:spcBef>
              <a:spcAft>
                <a:spcPts val="0"/>
              </a:spcAft>
              <a:buNone/>
              <a:defRPr sz="2200" b="1">
                <a:latin typeface="Exo"/>
                <a:ea typeface="Exo"/>
                <a:cs typeface="Exo"/>
                <a:sym typeface="Exo"/>
              </a:defRPr>
            </a:lvl2pPr>
            <a:lvl3pPr lvl="2" rtl="0">
              <a:lnSpc>
                <a:spcPct val="100000"/>
              </a:lnSpc>
              <a:spcBef>
                <a:spcPts val="1200"/>
              </a:spcBef>
              <a:spcAft>
                <a:spcPts val="0"/>
              </a:spcAft>
              <a:buNone/>
              <a:defRPr sz="2200" b="1">
                <a:latin typeface="Exo"/>
                <a:ea typeface="Exo"/>
                <a:cs typeface="Exo"/>
                <a:sym typeface="Exo"/>
              </a:defRPr>
            </a:lvl3pPr>
            <a:lvl4pPr lvl="3" rtl="0">
              <a:lnSpc>
                <a:spcPct val="100000"/>
              </a:lnSpc>
              <a:spcBef>
                <a:spcPts val="1200"/>
              </a:spcBef>
              <a:spcAft>
                <a:spcPts val="0"/>
              </a:spcAft>
              <a:buNone/>
              <a:defRPr sz="2200" b="1">
                <a:latin typeface="Exo"/>
                <a:ea typeface="Exo"/>
                <a:cs typeface="Exo"/>
                <a:sym typeface="Exo"/>
              </a:defRPr>
            </a:lvl4pPr>
            <a:lvl5pPr lvl="4" rtl="0">
              <a:lnSpc>
                <a:spcPct val="100000"/>
              </a:lnSpc>
              <a:spcBef>
                <a:spcPts val="1200"/>
              </a:spcBef>
              <a:spcAft>
                <a:spcPts val="0"/>
              </a:spcAft>
              <a:buNone/>
              <a:defRPr sz="2200" b="1">
                <a:latin typeface="Exo"/>
                <a:ea typeface="Exo"/>
                <a:cs typeface="Exo"/>
                <a:sym typeface="Exo"/>
              </a:defRPr>
            </a:lvl5pPr>
            <a:lvl6pPr lvl="5" rtl="0">
              <a:lnSpc>
                <a:spcPct val="100000"/>
              </a:lnSpc>
              <a:spcBef>
                <a:spcPts val="1200"/>
              </a:spcBef>
              <a:spcAft>
                <a:spcPts val="0"/>
              </a:spcAft>
              <a:buNone/>
              <a:defRPr sz="2200" b="1">
                <a:latin typeface="Exo"/>
                <a:ea typeface="Exo"/>
                <a:cs typeface="Exo"/>
                <a:sym typeface="Exo"/>
              </a:defRPr>
            </a:lvl6pPr>
            <a:lvl7pPr lvl="6" rtl="0">
              <a:lnSpc>
                <a:spcPct val="100000"/>
              </a:lnSpc>
              <a:spcBef>
                <a:spcPts val="1200"/>
              </a:spcBef>
              <a:spcAft>
                <a:spcPts val="0"/>
              </a:spcAft>
              <a:buNone/>
              <a:defRPr sz="2200" b="1">
                <a:latin typeface="Exo"/>
                <a:ea typeface="Exo"/>
                <a:cs typeface="Exo"/>
                <a:sym typeface="Exo"/>
              </a:defRPr>
            </a:lvl7pPr>
            <a:lvl8pPr lvl="7" rtl="0">
              <a:lnSpc>
                <a:spcPct val="100000"/>
              </a:lnSpc>
              <a:spcBef>
                <a:spcPts val="1200"/>
              </a:spcBef>
              <a:spcAft>
                <a:spcPts val="0"/>
              </a:spcAft>
              <a:buNone/>
              <a:defRPr sz="2200" b="1">
                <a:latin typeface="Exo"/>
                <a:ea typeface="Exo"/>
                <a:cs typeface="Exo"/>
                <a:sym typeface="Exo"/>
              </a:defRPr>
            </a:lvl8pPr>
            <a:lvl9pPr lvl="8" rtl="0">
              <a:lnSpc>
                <a:spcPct val="100000"/>
              </a:lnSpc>
              <a:spcBef>
                <a:spcPts val="1200"/>
              </a:spcBef>
              <a:spcAft>
                <a:spcPts val="1200"/>
              </a:spcAft>
              <a:buNone/>
              <a:defRPr sz="2200" b="1">
                <a:latin typeface="Exo"/>
                <a:ea typeface="Exo"/>
                <a:cs typeface="Exo"/>
                <a:sym typeface="Exo"/>
              </a:defRPr>
            </a:lvl9pPr>
          </a:lstStyle>
          <a:p>
            <a:endParaRPr/>
          </a:p>
        </p:txBody>
      </p:sp>
      <p:sp>
        <p:nvSpPr>
          <p:cNvPr id="565" name="Google Shape;565;p13"/>
          <p:cNvSpPr txBox="1">
            <a:spLocks noGrp="1"/>
          </p:cNvSpPr>
          <p:nvPr>
            <p:ph type="subTitle" idx="5"/>
          </p:nvPr>
        </p:nvSpPr>
        <p:spPr>
          <a:xfrm>
            <a:off x="3482975" y="2200400"/>
            <a:ext cx="2491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566" name="Google Shape;566;p13"/>
          <p:cNvSpPr txBox="1">
            <a:spLocks noGrp="1"/>
          </p:cNvSpPr>
          <p:nvPr>
            <p:ph type="title" idx="6" hasCustomPrompt="1"/>
          </p:nvPr>
        </p:nvSpPr>
        <p:spPr>
          <a:xfrm>
            <a:off x="807625" y="3203315"/>
            <a:ext cx="704100" cy="356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67" name="Google Shape;567;p13"/>
          <p:cNvSpPr txBox="1">
            <a:spLocks noGrp="1"/>
          </p:cNvSpPr>
          <p:nvPr>
            <p:ph type="subTitle" idx="7"/>
          </p:nvPr>
        </p:nvSpPr>
        <p:spPr>
          <a:xfrm>
            <a:off x="807625" y="3751295"/>
            <a:ext cx="2491200" cy="356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2200" b="1">
                <a:latin typeface="Exo"/>
                <a:ea typeface="Exo"/>
                <a:cs typeface="Exo"/>
                <a:sym typeface="Exo"/>
              </a:defRPr>
            </a:lvl1pPr>
            <a:lvl2pPr lvl="1" rtl="0">
              <a:lnSpc>
                <a:spcPct val="100000"/>
              </a:lnSpc>
              <a:spcBef>
                <a:spcPts val="1200"/>
              </a:spcBef>
              <a:spcAft>
                <a:spcPts val="0"/>
              </a:spcAft>
              <a:buNone/>
              <a:defRPr sz="2200" b="1">
                <a:latin typeface="Exo"/>
                <a:ea typeface="Exo"/>
                <a:cs typeface="Exo"/>
                <a:sym typeface="Exo"/>
              </a:defRPr>
            </a:lvl2pPr>
            <a:lvl3pPr lvl="2" rtl="0">
              <a:lnSpc>
                <a:spcPct val="100000"/>
              </a:lnSpc>
              <a:spcBef>
                <a:spcPts val="1200"/>
              </a:spcBef>
              <a:spcAft>
                <a:spcPts val="0"/>
              </a:spcAft>
              <a:buNone/>
              <a:defRPr sz="2200" b="1">
                <a:latin typeface="Exo"/>
                <a:ea typeface="Exo"/>
                <a:cs typeface="Exo"/>
                <a:sym typeface="Exo"/>
              </a:defRPr>
            </a:lvl3pPr>
            <a:lvl4pPr lvl="3" rtl="0">
              <a:lnSpc>
                <a:spcPct val="100000"/>
              </a:lnSpc>
              <a:spcBef>
                <a:spcPts val="1200"/>
              </a:spcBef>
              <a:spcAft>
                <a:spcPts val="0"/>
              </a:spcAft>
              <a:buNone/>
              <a:defRPr sz="2200" b="1">
                <a:latin typeface="Exo"/>
                <a:ea typeface="Exo"/>
                <a:cs typeface="Exo"/>
                <a:sym typeface="Exo"/>
              </a:defRPr>
            </a:lvl4pPr>
            <a:lvl5pPr lvl="4" rtl="0">
              <a:lnSpc>
                <a:spcPct val="100000"/>
              </a:lnSpc>
              <a:spcBef>
                <a:spcPts val="1200"/>
              </a:spcBef>
              <a:spcAft>
                <a:spcPts val="0"/>
              </a:spcAft>
              <a:buNone/>
              <a:defRPr sz="2200" b="1">
                <a:latin typeface="Exo"/>
                <a:ea typeface="Exo"/>
                <a:cs typeface="Exo"/>
                <a:sym typeface="Exo"/>
              </a:defRPr>
            </a:lvl5pPr>
            <a:lvl6pPr lvl="5" rtl="0">
              <a:lnSpc>
                <a:spcPct val="100000"/>
              </a:lnSpc>
              <a:spcBef>
                <a:spcPts val="1200"/>
              </a:spcBef>
              <a:spcAft>
                <a:spcPts val="0"/>
              </a:spcAft>
              <a:buNone/>
              <a:defRPr sz="2200" b="1">
                <a:latin typeface="Exo"/>
                <a:ea typeface="Exo"/>
                <a:cs typeface="Exo"/>
                <a:sym typeface="Exo"/>
              </a:defRPr>
            </a:lvl6pPr>
            <a:lvl7pPr lvl="6" rtl="0">
              <a:lnSpc>
                <a:spcPct val="100000"/>
              </a:lnSpc>
              <a:spcBef>
                <a:spcPts val="1200"/>
              </a:spcBef>
              <a:spcAft>
                <a:spcPts val="0"/>
              </a:spcAft>
              <a:buNone/>
              <a:defRPr sz="2200" b="1">
                <a:latin typeface="Exo"/>
                <a:ea typeface="Exo"/>
                <a:cs typeface="Exo"/>
                <a:sym typeface="Exo"/>
              </a:defRPr>
            </a:lvl7pPr>
            <a:lvl8pPr lvl="7" rtl="0">
              <a:lnSpc>
                <a:spcPct val="100000"/>
              </a:lnSpc>
              <a:spcBef>
                <a:spcPts val="1200"/>
              </a:spcBef>
              <a:spcAft>
                <a:spcPts val="0"/>
              </a:spcAft>
              <a:buNone/>
              <a:defRPr sz="2200" b="1">
                <a:latin typeface="Exo"/>
                <a:ea typeface="Exo"/>
                <a:cs typeface="Exo"/>
                <a:sym typeface="Exo"/>
              </a:defRPr>
            </a:lvl8pPr>
            <a:lvl9pPr lvl="8" rtl="0">
              <a:lnSpc>
                <a:spcPct val="100000"/>
              </a:lnSpc>
              <a:spcBef>
                <a:spcPts val="1200"/>
              </a:spcBef>
              <a:spcAft>
                <a:spcPts val="1200"/>
              </a:spcAft>
              <a:buNone/>
              <a:defRPr sz="2200" b="1">
                <a:latin typeface="Exo"/>
                <a:ea typeface="Exo"/>
                <a:cs typeface="Exo"/>
                <a:sym typeface="Exo"/>
              </a:defRPr>
            </a:lvl9pPr>
          </a:lstStyle>
          <a:p>
            <a:endParaRPr/>
          </a:p>
        </p:txBody>
      </p:sp>
      <p:sp>
        <p:nvSpPr>
          <p:cNvPr id="568" name="Google Shape;568;p13"/>
          <p:cNvSpPr txBox="1">
            <a:spLocks noGrp="1"/>
          </p:cNvSpPr>
          <p:nvPr>
            <p:ph type="subTitle" idx="8"/>
          </p:nvPr>
        </p:nvSpPr>
        <p:spPr>
          <a:xfrm>
            <a:off x="807625" y="3996301"/>
            <a:ext cx="2491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569" name="Google Shape;569;p13"/>
          <p:cNvSpPr txBox="1">
            <a:spLocks noGrp="1"/>
          </p:cNvSpPr>
          <p:nvPr>
            <p:ph type="title" idx="9" hasCustomPrompt="1"/>
          </p:nvPr>
        </p:nvSpPr>
        <p:spPr>
          <a:xfrm>
            <a:off x="3482975" y="3203315"/>
            <a:ext cx="704100" cy="356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70" name="Google Shape;570;p13"/>
          <p:cNvSpPr txBox="1">
            <a:spLocks noGrp="1"/>
          </p:cNvSpPr>
          <p:nvPr>
            <p:ph type="subTitle" idx="13"/>
          </p:nvPr>
        </p:nvSpPr>
        <p:spPr>
          <a:xfrm>
            <a:off x="3482975" y="3751359"/>
            <a:ext cx="2491200" cy="356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2200" b="1">
                <a:latin typeface="Exo"/>
                <a:ea typeface="Exo"/>
                <a:cs typeface="Exo"/>
                <a:sym typeface="Exo"/>
              </a:defRPr>
            </a:lvl1pPr>
            <a:lvl2pPr lvl="1" rtl="0">
              <a:lnSpc>
                <a:spcPct val="100000"/>
              </a:lnSpc>
              <a:spcBef>
                <a:spcPts val="1200"/>
              </a:spcBef>
              <a:spcAft>
                <a:spcPts val="0"/>
              </a:spcAft>
              <a:buNone/>
              <a:defRPr sz="2200" b="1">
                <a:latin typeface="Exo"/>
                <a:ea typeface="Exo"/>
                <a:cs typeface="Exo"/>
                <a:sym typeface="Exo"/>
              </a:defRPr>
            </a:lvl2pPr>
            <a:lvl3pPr lvl="2" rtl="0">
              <a:lnSpc>
                <a:spcPct val="100000"/>
              </a:lnSpc>
              <a:spcBef>
                <a:spcPts val="1200"/>
              </a:spcBef>
              <a:spcAft>
                <a:spcPts val="0"/>
              </a:spcAft>
              <a:buNone/>
              <a:defRPr sz="2200" b="1">
                <a:latin typeface="Exo"/>
                <a:ea typeface="Exo"/>
                <a:cs typeface="Exo"/>
                <a:sym typeface="Exo"/>
              </a:defRPr>
            </a:lvl3pPr>
            <a:lvl4pPr lvl="3" rtl="0">
              <a:lnSpc>
                <a:spcPct val="100000"/>
              </a:lnSpc>
              <a:spcBef>
                <a:spcPts val="1200"/>
              </a:spcBef>
              <a:spcAft>
                <a:spcPts val="0"/>
              </a:spcAft>
              <a:buNone/>
              <a:defRPr sz="2200" b="1">
                <a:latin typeface="Exo"/>
                <a:ea typeface="Exo"/>
                <a:cs typeface="Exo"/>
                <a:sym typeface="Exo"/>
              </a:defRPr>
            </a:lvl4pPr>
            <a:lvl5pPr lvl="4" rtl="0">
              <a:lnSpc>
                <a:spcPct val="100000"/>
              </a:lnSpc>
              <a:spcBef>
                <a:spcPts val="1200"/>
              </a:spcBef>
              <a:spcAft>
                <a:spcPts val="0"/>
              </a:spcAft>
              <a:buNone/>
              <a:defRPr sz="2200" b="1">
                <a:latin typeface="Exo"/>
                <a:ea typeface="Exo"/>
                <a:cs typeface="Exo"/>
                <a:sym typeface="Exo"/>
              </a:defRPr>
            </a:lvl5pPr>
            <a:lvl6pPr lvl="5" rtl="0">
              <a:lnSpc>
                <a:spcPct val="100000"/>
              </a:lnSpc>
              <a:spcBef>
                <a:spcPts val="1200"/>
              </a:spcBef>
              <a:spcAft>
                <a:spcPts val="0"/>
              </a:spcAft>
              <a:buNone/>
              <a:defRPr sz="2200" b="1">
                <a:latin typeface="Exo"/>
                <a:ea typeface="Exo"/>
                <a:cs typeface="Exo"/>
                <a:sym typeface="Exo"/>
              </a:defRPr>
            </a:lvl6pPr>
            <a:lvl7pPr lvl="6" rtl="0">
              <a:lnSpc>
                <a:spcPct val="100000"/>
              </a:lnSpc>
              <a:spcBef>
                <a:spcPts val="1200"/>
              </a:spcBef>
              <a:spcAft>
                <a:spcPts val="0"/>
              </a:spcAft>
              <a:buNone/>
              <a:defRPr sz="2200" b="1">
                <a:latin typeface="Exo"/>
                <a:ea typeface="Exo"/>
                <a:cs typeface="Exo"/>
                <a:sym typeface="Exo"/>
              </a:defRPr>
            </a:lvl7pPr>
            <a:lvl8pPr lvl="7" rtl="0">
              <a:lnSpc>
                <a:spcPct val="100000"/>
              </a:lnSpc>
              <a:spcBef>
                <a:spcPts val="1200"/>
              </a:spcBef>
              <a:spcAft>
                <a:spcPts val="0"/>
              </a:spcAft>
              <a:buNone/>
              <a:defRPr sz="2200" b="1">
                <a:latin typeface="Exo"/>
                <a:ea typeface="Exo"/>
                <a:cs typeface="Exo"/>
                <a:sym typeface="Exo"/>
              </a:defRPr>
            </a:lvl8pPr>
            <a:lvl9pPr lvl="8" rtl="0">
              <a:lnSpc>
                <a:spcPct val="100000"/>
              </a:lnSpc>
              <a:spcBef>
                <a:spcPts val="1200"/>
              </a:spcBef>
              <a:spcAft>
                <a:spcPts val="1200"/>
              </a:spcAft>
              <a:buNone/>
              <a:defRPr sz="2200" b="1">
                <a:latin typeface="Exo"/>
                <a:ea typeface="Exo"/>
                <a:cs typeface="Exo"/>
                <a:sym typeface="Exo"/>
              </a:defRPr>
            </a:lvl9pPr>
          </a:lstStyle>
          <a:p>
            <a:endParaRPr/>
          </a:p>
        </p:txBody>
      </p:sp>
      <p:sp>
        <p:nvSpPr>
          <p:cNvPr id="571" name="Google Shape;571;p13"/>
          <p:cNvSpPr txBox="1">
            <a:spLocks noGrp="1"/>
          </p:cNvSpPr>
          <p:nvPr>
            <p:ph type="subTitle" idx="14"/>
          </p:nvPr>
        </p:nvSpPr>
        <p:spPr>
          <a:xfrm>
            <a:off x="3482975" y="3996301"/>
            <a:ext cx="2491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572" name="Google Shape;572;p13"/>
          <p:cNvSpPr txBox="1">
            <a:spLocks noGrp="1"/>
          </p:cNvSpPr>
          <p:nvPr>
            <p:ph type="title" idx="15"/>
          </p:nvPr>
        </p:nvSpPr>
        <p:spPr>
          <a:xfrm>
            <a:off x="722675" y="468850"/>
            <a:ext cx="7698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Exo"/>
              <a:buNone/>
              <a:defRPr sz="3000" b="1">
                <a:solidFill>
                  <a:schemeClr val="dk1"/>
                </a:solidFill>
                <a:latin typeface="Exo"/>
                <a:ea typeface="Exo"/>
                <a:cs typeface="Exo"/>
                <a:sym typeface="Ex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7" r:id="rId7"/>
    <p:sldLayoutId id="2147483658" r:id="rId8"/>
    <p:sldLayoutId id="2147483659" r:id="rId9"/>
    <p:sldLayoutId id="2147483661" r:id="rId10"/>
    <p:sldLayoutId id="2147483662" r:id="rId11"/>
    <p:sldLayoutId id="2147483665" r:id="rId12"/>
    <p:sldLayoutId id="2147483666" r:id="rId13"/>
    <p:sldLayoutId id="2147483672" r:id="rId14"/>
    <p:sldLayoutId id="2147483675" r:id="rId15"/>
    <p:sldLayoutId id="2147483676" r:id="rId16"/>
    <p:sldLayoutId id="2147483677" r:id="rId17"/>
    <p:sldLayoutId id="2147483678"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49">
          <p15:clr>
            <a:srgbClr val="EA4335"/>
          </p15:clr>
        </p15:guide>
        <p15:guide id="4" orient="horz" pos="340">
          <p15:clr>
            <a:srgbClr val="EA4335"/>
          </p15:clr>
        </p15:guide>
        <p15:guide id="5" pos="5305">
          <p15:clr>
            <a:srgbClr val="EA4335"/>
          </p15:clr>
        </p15:guide>
        <p15:guide id="6" orient="horz" pos="290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7EC"/>
        </a:solidFill>
        <a:effectLst/>
      </p:bgPr>
    </p:bg>
    <p:spTree>
      <p:nvGrpSpPr>
        <p:cNvPr id="1" name="Shape 1330"/>
        <p:cNvGrpSpPr/>
        <p:nvPr/>
      </p:nvGrpSpPr>
      <p:grpSpPr>
        <a:xfrm>
          <a:off x="0" y="0"/>
          <a:ext cx="0" cy="0"/>
          <a:chOff x="0" y="0"/>
          <a:chExt cx="0" cy="0"/>
        </a:xfrm>
      </p:grpSpPr>
      <p:sp>
        <p:nvSpPr>
          <p:cNvPr id="1331" name="Google Shape;1331;p35"/>
          <p:cNvSpPr txBox="1">
            <a:spLocks noGrp="1"/>
          </p:cNvSpPr>
          <p:nvPr>
            <p:ph type="ctrTitle"/>
          </p:nvPr>
        </p:nvSpPr>
        <p:spPr>
          <a:xfrm>
            <a:off x="2324100" y="1435400"/>
            <a:ext cx="5772300" cy="205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7000"/>
              <a:t>Dialysis </a:t>
            </a:r>
            <a:r>
              <a:rPr lang="en">
                <a:solidFill>
                  <a:schemeClr val="dk2"/>
                </a:solidFill>
              </a:rPr>
              <a:t>healthcare center</a:t>
            </a:r>
            <a:endParaRPr>
              <a:solidFill>
                <a:schemeClr val="dk2"/>
              </a:solidFill>
            </a:endParaRPr>
          </a:p>
        </p:txBody>
      </p:sp>
      <p:grpSp>
        <p:nvGrpSpPr>
          <p:cNvPr id="1333" name="Google Shape;1333;p35"/>
          <p:cNvGrpSpPr/>
          <p:nvPr/>
        </p:nvGrpSpPr>
        <p:grpSpPr>
          <a:xfrm>
            <a:off x="1554907" y="4297626"/>
            <a:ext cx="861875" cy="863508"/>
            <a:chOff x="2686275" y="3148650"/>
            <a:chExt cx="580700" cy="581800"/>
          </a:xfrm>
        </p:grpSpPr>
        <p:sp>
          <p:nvSpPr>
            <p:cNvPr id="1334" name="Google Shape;1334;p35"/>
            <p:cNvSpPr/>
            <p:nvPr/>
          </p:nvSpPr>
          <p:spPr>
            <a:xfrm>
              <a:off x="2686850" y="3150325"/>
              <a:ext cx="580125" cy="580125"/>
            </a:xfrm>
            <a:custGeom>
              <a:avLst/>
              <a:gdLst/>
              <a:ahLst/>
              <a:cxnLst/>
              <a:rect l="l" t="t" r="r" b="b"/>
              <a:pathLst>
                <a:path w="23205" h="23205" extrusionOk="0">
                  <a:moveTo>
                    <a:pt x="0" y="0"/>
                  </a:moveTo>
                  <a:lnTo>
                    <a:pt x="0" y="23205"/>
                  </a:lnTo>
                  <a:lnTo>
                    <a:pt x="23204" y="23205"/>
                  </a:lnTo>
                  <a:lnTo>
                    <a:pt x="23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5"/>
            <p:cNvSpPr/>
            <p:nvPr/>
          </p:nvSpPr>
          <p:spPr>
            <a:xfrm>
              <a:off x="2686275" y="3438975"/>
              <a:ext cx="290375" cy="290350"/>
            </a:xfrm>
            <a:custGeom>
              <a:avLst/>
              <a:gdLst/>
              <a:ahLst/>
              <a:cxnLst/>
              <a:rect l="l" t="t" r="r" b="b"/>
              <a:pathLst>
                <a:path w="11615" h="11614" extrusionOk="0">
                  <a:moveTo>
                    <a:pt x="1" y="1"/>
                  </a:moveTo>
                  <a:cubicBezTo>
                    <a:pt x="1" y="6420"/>
                    <a:pt x="5217" y="11614"/>
                    <a:pt x="11614" y="11614"/>
                  </a:cubicBezTo>
                  <a:cubicBezTo>
                    <a:pt x="11614" y="5194"/>
                    <a:pt x="642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5"/>
            <p:cNvSpPr/>
            <p:nvPr/>
          </p:nvSpPr>
          <p:spPr>
            <a:xfrm>
              <a:off x="2976625" y="3438975"/>
              <a:ext cx="290350" cy="290350"/>
            </a:xfrm>
            <a:custGeom>
              <a:avLst/>
              <a:gdLst/>
              <a:ahLst/>
              <a:cxnLst/>
              <a:rect l="l" t="t" r="r" b="b"/>
              <a:pathLst>
                <a:path w="11614" h="11614" extrusionOk="0">
                  <a:moveTo>
                    <a:pt x="11613" y="1"/>
                  </a:moveTo>
                  <a:cubicBezTo>
                    <a:pt x="5216" y="1"/>
                    <a:pt x="0" y="5194"/>
                    <a:pt x="0" y="11614"/>
                  </a:cubicBezTo>
                  <a:cubicBezTo>
                    <a:pt x="6420" y="11614"/>
                    <a:pt x="11613" y="6420"/>
                    <a:pt x="116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5"/>
            <p:cNvSpPr/>
            <p:nvPr/>
          </p:nvSpPr>
          <p:spPr>
            <a:xfrm>
              <a:off x="2686275" y="3148650"/>
              <a:ext cx="290375" cy="290350"/>
            </a:xfrm>
            <a:custGeom>
              <a:avLst/>
              <a:gdLst/>
              <a:ahLst/>
              <a:cxnLst/>
              <a:rect l="l" t="t" r="r" b="b"/>
              <a:pathLst>
                <a:path w="11615" h="11614" extrusionOk="0">
                  <a:moveTo>
                    <a:pt x="1" y="1"/>
                  </a:moveTo>
                  <a:cubicBezTo>
                    <a:pt x="1" y="6420"/>
                    <a:pt x="5217" y="11614"/>
                    <a:pt x="11614" y="11614"/>
                  </a:cubicBezTo>
                  <a:cubicBezTo>
                    <a:pt x="11614" y="5217"/>
                    <a:pt x="642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5"/>
            <p:cNvSpPr/>
            <p:nvPr/>
          </p:nvSpPr>
          <p:spPr>
            <a:xfrm>
              <a:off x="2976625" y="3148650"/>
              <a:ext cx="290350" cy="290350"/>
            </a:xfrm>
            <a:custGeom>
              <a:avLst/>
              <a:gdLst/>
              <a:ahLst/>
              <a:cxnLst/>
              <a:rect l="l" t="t" r="r" b="b"/>
              <a:pathLst>
                <a:path w="11614" h="11614" extrusionOk="0">
                  <a:moveTo>
                    <a:pt x="11613" y="1"/>
                  </a:moveTo>
                  <a:cubicBezTo>
                    <a:pt x="5216" y="1"/>
                    <a:pt x="0" y="5217"/>
                    <a:pt x="0" y="11614"/>
                  </a:cubicBezTo>
                  <a:cubicBezTo>
                    <a:pt x="6420" y="11614"/>
                    <a:pt x="11613" y="6420"/>
                    <a:pt x="116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 name="Google Shape;1339;p35"/>
          <p:cNvGrpSpPr/>
          <p:nvPr/>
        </p:nvGrpSpPr>
        <p:grpSpPr>
          <a:xfrm>
            <a:off x="693850" y="3434077"/>
            <a:ext cx="861875" cy="870112"/>
            <a:chOff x="4432150" y="2564100"/>
            <a:chExt cx="580700" cy="586250"/>
          </a:xfrm>
        </p:grpSpPr>
        <p:sp>
          <p:nvSpPr>
            <p:cNvPr id="1340" name="Google Shape;1340;p35"/>
            <p:cNvSpPr/>
            <p:nvPr/>
          </p:nvSpPr>
          <p:spPr>
            <a:xfrm>
              <a:off x="4432150" y="2564100"/>
              <a:ext cx="580700" cy="586250"/>
            </a:xfrm>
            <a:custGeom>
              <a:avLst/>
              <a:gdLst/>
              <a:ahLst/>
              <a:cxnLst/>
              <a:rect l="l" t="t" r="r" b="b"/>
              <a:pathLst>
                <a:path w="23228" h="23450" extrusionOk="0">
                  <a:moveTo>
                    <a:pt x="1" y="0"/>
                  </a:moveTo>
                  <a:lnTo>
                    <a:pt x="1" y="23449"/>
                  </a:lnTo>
                  <a:lnTo>
                    <a:pt x="23227" y="23449"/>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5"/>
            <p:cNvSpPr/>
            <p:nvPr/>
          </p:nvSpPr>
          <p:spPr>
            <a:xfrm>
              <a:off x="4432725" y="2858325"/>
              <a:ext cx="290350" cy="290350"/>
            </a:xfrm>
            <a:custGeom>
              <a:avLst/>
              <a:gdLst/>
              <a:ahLst/>
              <a:cxnLst/>
              <a:rect l="l" t="t" r="r" b="b"/>
              <a:pathLst>
                <a:path w="11614" h="11614" extrusionOk="0">
                  <a:moveTo>
                    <a:pt x="0" y="0"/>
                  </a:moveTo>
                  <a:cubicBezTo>
                    <a:pt x="0" y="6420"/>
                    <a:pt x="5194" y="11614"/>
                    <a:pt x="11613" y="11614"/>
                  </a:cubicBezTo>
                  <a:cubicBezTo>
                    <a:pt x="11613" y="5216"/>
                    <a:pt x="6397" y="2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5"/>
            <p:cNvSpPr/>
            <p:nvPr/>
          </p:nvSpPr>
          <p:spPr>
            <a:xfrm>
              <a:off x="4722500" y="2858325"/>
              <a:ext cx="290350" cy="290350"/>
            </a:xfrm>
            <a:custGeom>
              <a:avLst/>
              <a:gdLst/>
              <a:ahLst/>
              <a:cxnLst/>
              <a:rect l="l" t="t" r="r" b="b"/>
              <a:pathLst>
                <a:path w="11614" h="11614" extrusionOk="0">
                  <a:moveTo>
                    <a:pt x="11613" y="0"/>
                  </a:moveTo>
                  <a:cubicBezTo>
                    <a:pt x="5194" y="0"/>
                    <a:pt x="0" y="5216"/>
                    <a:pt x="0" y="11614"/>
                  </a:cubicBezTo>
                  <a:cubicBezTo>
                    <a:pt x="6420" y="11614"/>
                    <a:pt x="11613" y="6420"/>
                    <a:pt x="11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5"/>
            <p:cNvSpPr/>
            <p:nvPr/>
          </p:nvSpPr>
          <p:spPr>
            <a:xfrm>
              <a:off x="4432725" y="2568550"/>
              <a:ext cx="290350" cy="290350"/>
            </a:xfrm>
            <a:custGeom>
              <a:avLst/>
              <a:gdLst/>
              <a:ahLst/>
              <a:cxnLst/>
              <a:rect l="l" t="t" r="r" b="b"/>
              <a:pathLst>
                <a:path w="11614" h="11614" extrusionOk="0">
                  <a:moveTo>
                    <a:pt x="0" y="1"/>
                  </a:moveTo>
                  <a:cubicBezTo>
                    <a:pt x="0" y="6398"/>
                    <a:pt x="5194" y="11591"/>
                    <a:pt x="11613" y="11614"/>
                  </a:cubicBezTo>
                  <a:cubicBezTo>
                    <a:pt x="11613" y="5194"/>
                    <a:pt x="6397"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5"/>
            <p:cNvSpPr/>
            <p:nvPr/>
          </p:nvSpPr>
          <p:spPr>
            <a:xfrm>
              <a:off x="4722500" y="2568550"/>
              <a:ext cx="290350" cy="290350"/>
            </a:xfrm>
            <a:custGeom>
              <a:avLst/>
              <a:gdLst/>
              <a:ahLst/>
              <a:cxnLst/>
              <a:rect l="l" t="t" r="r" b="b"/>
              <a:pathLst>
                <a:path w="11614" h="11614" extrusionOk="0">
                  <a:moveTo>
                    <a:pt x="11613" y="1"/>
                  </a:moveTo>
                  <a:cubicBezTo>
                    <a:pt x="5194" y="1"/>
                    <a:pt x="0" y="5194"/>
                    <a:pt x="0" y="11614"/>
                  </a:cubicBezTo>
                  <a:cubicBezTo>
                    <a:pt x="6420" y="11614"/>
                    <a:pt x="11613" y="6398"/>
                    <a:pt x="11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5" name="Google Shape;1345;p35"/>
          <p:cNvGrpSpPr/>
          <p:nvPr/>
        </p:nvGrpSpPr>
        <p:grpSpPr>
          <a:xfrm>
            <a:off x="693922" y="4298442"/>
            <a:ext cx="861022" cy="861875"/>
            <a:chOff x="2106175" y="3149200"/>
            <a:chExt cx="580125" cy="580700"/>
          </a:xfrm>
        </p:grpSpPr>
        <p:sp>
          <p:nvSpPr>
            <p:cNvPr id="1346" name="Google Shape;1346;p35"/>
            <p:cNvSpPr/>
            <p:nvPr/>
          </p:nvSpPr>
          <p:spPr>
            <a:xfrm>
              <a:off x="2106175" y="3149200"/>
              <a:ext cx="580125" cy="580700"/>
            </a:xfrm>
            <a:custGeom>
              <a:avLst/>
              <a:gdLst/>
              <a:ahLst/>
              <a:cxnLst/>
              <a:rect l="l" t="t" r="r" b="b"/>
              <a:pathLst>
                <a:path w="23205" h="23228" extrusionOk="0">
                  <a:moveTo>
                    <a:pt x="1" y="1"/>
                  </a:moveTo>
                  <a:lnTo>
                    <a:pt x="1" y="23227"/>
                  </a:lnTo>
                  <a:lnTo>
                    <a:pt x="23205" y="23227"/>
                  </a:lnTo>
                  <a:lnTo>
                    <a:pt x="23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5"/>
            <p:cNvSpPr/>
            <p:nvPr/>
          </p:nvSpPr>
          <p:spPr>
            <a:xfrm>
              <a:off x="2106175" y="3149775"/>
              <a:ext cx="580125" cy="580125"/>
            </a:xfrm>
            <a:custGeom>
              <a:avLst/>
              <a:gdLst/>
              <a:ahLst/>
              <a:cxnLst/>
              <a:rect l="l" t="t" r="r" b="b"/>
              <a:pathLst>
                <a:path w="23205" h="23205" extrusionOk="0">
                  <a:moveTo>
                    <a:pt x="1" y="0"/>
                  </a:moveTo>
                  <a:lnTo>
                    <a:pt x="1" y="23204"/>
                  </a:lnTo>
                  <a:lnTo>
                    <a:pt x="23205" y="23204"/>
                  </a:lnTo>
                  <a:cubicBezTo>
                    <a:pt x="23205" y="10387"/>
                    <a:pt x="12818"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5"/>
            <p:cNvSpPr/>
            <p:nvPr/>
          </p:nvSpPr>
          <p:spPr>
            <a:xfrm>
              <a:off x="2106175" y="3509200"/>
              <a:ext cx="220700" cy="220700"/>
            </a:xfrm>
            <a:custGeom>
              <a:avLst/>
              <a:gdLst/>
              <a:ahLst/>
              <a:cxnLst/>
              <a:rect l="l" t="t" r="r" b="b"/>
              <a:pathLst>
                <a:path w="8828" h="8828" extrusionOk="0">
                  <a:moveTo>
                    <a:pt x="1" y="0"/>
                  </a:moveTo>
                  <a:lnTo>
                    <a:pt x="1" y="8827"/>
                  </a:lnTo>
                  <a:lnTo>
                    <a:pt x="8828" y="8827"/>
                  </a:lnTo>
                  <a:cubicBezTo>
                    <a:pt x="8828" y="3946"/>
                    <a:pt x="4882"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9" name="Google Shape;1349;p35"/>
          <p:cNvGrpSpPr/>
          <p:nvPr/>
        </p:nvGrpSpPr>
        <p:grpSpPr>
          <a:xfrm>
            <a:off x="695762" y="848345"/>
            <a:ext cx="1729464" cy="861838"/>
            <a:chOff x="2103950" y="822675"/>
            <a:chExt cx="1165250" cy="580675"/>
          </a:xfrm>
        </p:grpSpPr>
        <p:sp>
          <p:nvSpPr>
            <p:cNvPr id="1350" name="Google Shape;1350;p35"/>
            <p:cNvSpPr/>
            <p:nvPr/>
          </p:nvSpPr>
          <p:spPr>
            <a:xfrm>
              <a:off x="2103950" y="822675"/>
              <a:ext cx="584600" cy="580675"/>
            </a:xfrm>
            <a:custGeom>
              <a:avLst/>
              <a:gdLst/>
              <a:ahLst/>
              <a:cxnLst/>
              <a:rect l="l" t="t" r="r" b="b"/>
              <a:pathLst>
                <a:path w="23384" h="23227" extrusionOk="0">
                  <a:moveTo>
                    <a:pt x="1" y="0"/>
                  </a:moveTo>
                  <a:lnTo>
                    <a:pt x="1" y="23227"/>
                  </a:lnTo>
                  <a:lnTo>
                    <a:pt x="23383" y="23227"/>
                  </a:lnTo>
                  <a:lnTo>
                    <a:pt x="233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5"/>
            <p:cNvSpPr/>
            <p:nvPr/>
          </p:nvSpPr>
          <p:spPr>
            <a:xfrm>
              <a:off x="2688525" y="822675"/>
              <a:ext cx="580675" cy="580675"/>
            </a:xfrm>
            <a:custGeom>
              <a:avLst/>
              <a:gdLst/>
              <a:ahLst/>
              <a:cxnLst/>
              <a:rect l="l" t="t" r="r" b="b"/>
              <a:pathLst>
                <a:path w="23227" h="23227" extrusionOk="0">
                  <a:moveTo>
                    <a:pt x="0" y="0"/>
                  </a:moveTo>
                  <a:lnTo>
                    <a:pt x="0" y="23227"/>
                  </a:lnTo>
                  <a:lnTo>
                    <a:pt x="23226" y="23227"/>
                  </a:lnTo>
                  <a:lnTo>
                    <a:pt x="23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5"/>
            <p:cNvSpPr/>
            <p:nvPr/>
          </p:nvSpPr>
          <p:spPr>
            <a:xfrm>
              <a:off x="3048500" y="1182650"/>
              <a:ext cx="220700" cy="220700"/>
            </a:xfrm>
            <a:custGeom>
              <a:avLst/>
              <a:gdLst/>
              <a:ahLst/>
              <a:cxnLst/>
              <a:rect l="l" t="t" r="r" b="b"/>
              <a:pathLst>
                <a:path w="8828" h="8828" extrusionOk="0">
                  <a:moveTo>
                    <a:pt x="8827" y="1"/>
                  </a:moveTo>
                  <a:cubicBezTo>
                    <a:pt x="3946" y="1"/>
                    <a:pt x="1" y="3946"/>
                    <a:pt x="1" y="8828"/>
                  </a:cubicBezTo>
                  <a:lnTo>
                    <a:pt x="8827" y="8828"/>
                  </a:lnTo>
                  <a:lnTo>
                    <a:pt x="88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5"/>
            <p:cNvSpPr/>
            <p:nvPr/>
          </p:nvSpPr>
          <p:spPr>
            <a:xfrm>
              <a:off x="2203700" y="823225"/>
              <a:ext cx="970200" cy="485400"/>
            </a:xfrm>
            <a:custGeom>
              <a:avLst/>
              <a:gdLst/>
              <a:ahLst/>
              <a:cxnLst/>
              <a:rect l="l" t="t" r="r" b="b"/>
              <a:pathLst>
                <a:path w="38808" h="19416" extrusionOk="0">
                  <a:moveTo>
                    <a:pt x="1" y="1"/>
                  </a:moveTo>
                  <a:cubicBezTo>
                    <a:pt x="1" y="10700"/>
                    <a:pt x="8672" y="19393"/>
                    <a:pt x="19393" y="19415"/>
                  </a:cubicBezTo>
                  <a:cubicBezTo>
                    <a:pt x="30115" y="19393"/>
                    <a:pt x="38808" y="10722"/>
                    <a:pt x="38808" y="1"/>
                  </a:cubicBezTo>
                  <a:lnTo>
                    <a:pt x="38251" y="1"/>
                  </a:lnTo>
                  <a:cubicBezTo>
                    <a:pt x="38251" y="10410"/>
                    <a:pt x="29825" y="18836"/>
                    <a:pt x="19415" y="18836"/>
                  </a:cubicBezTo>
                  <a:cubicBezTo>
                    <a:pt x="8984" y="18836"/>
                    <a:pt x="558"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5"/>
            <p:cNvSpPr/>
            <p:nvPr/>
          </p:nvSpPr>
          <p:spPr>
            <a:xfrm>
              <a:off x="2332425" y="823225"/>
              <a:ext cx="712750" cy="356125"/>
            </a:xfrm>
            <a:custGeom>
              <a:avLst/>
              <a:gdLst/>
              <a:ahLst/>
              <a:cxnLst/>
              <a:rect l="l" t="t" r="r" b="b"/>
              <a:pathLst>
                <a:path w="28510" h="14245" extrusionOk="0">
                  <a:moveTo>
                    <a:pt x="1" y="1"/>
                  </a:moveTo>
                  <a:cubicBezTo>
                    <a:pt x="1" y="7869"/>
                    <a:pt x="6376" y="14244"/>
                    <a:pt x="14244" y="14244"/>
                  </a:cubicBezTo>
                  <a:cubicBezTo>
                    <a:pt x="22113" y="14244"/>
                    <a:pt x="28488" y="7847"/>
                    <a:pt x="28510" y="1"/>
                  </a:cubicBezTo>
                  <a:lnTo>
                    <a:pt x="27953" y="1"/>
                  </a:lnTo>
                  <a:cubicBezTo>
                    <a:pt x="28042" y="7624"/>
                    <a:pt x="21890" y="13887"/>
                    <a:pt x="14244" y="13887"/>
                  </a:cubicBezTo>
                  <a:cubicBezTo>
                    <a:pt x="6599" y="13887"/>
                    <a:pt x="447" y="762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5"/>
            <p:cNvSpPr/>
            <p:nvPr/>
          </p:nvSpPr>
          <p:spPr>
            <a:xfrm>
              <a:off x="2461150" y="823225"/>
              <a:ext cx="455300" cy="227400"/>
            </a:xfrm>
            <a:custGeom>
              <a:avLst/>
              <a:gdLst/>
              <a:ahLst/>
              <a:cxnLst/>
              <a:rect l="l" t="t" r="r" b="b"/>
              <a:pathLst>
                <a:path w="18212" h="9096" extrusionOk="0">
                  <a:moveTo>
                    <a:pt x="1" y="1"/>
                  </a:moveTo>
                  <a:cubicBezTo>
                    <a:pt x="23" y="5016"/>
                    <a:pt x="4080" y="9073"/>
                    <a:pt x="9095" y="9095"/>
                  </a:cubicBezTo>
                  <a:cubicBezTo>
                    <a:pt x="14133" y="9073"/>
                    <a:pt x="18189" y="5016"/>
                    <a:pt x="18212" y="1"/>
                  </a:cubicBezTo>
                  <a:lnTo>
                    <a:pt x="17655" y="1"/>
                  </a:lnTo>
                  <a:cubicBezTo>
                    <a:pt x="17655" y="4704"/>
                    <a:pt x="13821" y="8538"/>
                    <a:pt x="9095" y="8538"/>
                  </a:cubicBezTo>
                  <a:cubicBezTo>
                    <a:pt x="4392" y="8538"/>
                    <a:pt x="558" y="470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5"/>
            <p:cNvSpPr/>
            <p:nvPr/>
          </p:nvSpPr>
          <p:spPr>
            <a:xfrm>
              <a:off x="2589875" y="823225"/>
              <a:ext cx="197300" cy="98100"/>
            </a:xfrm>
            <a:custGeom>
              <a:avLst/>
              <a:gdLst/>
              <a:ahLst/>
              <a:cxnLst/>
              <a:rect l="l" t="t" r="r" b="b"/>
              <a:pathLst>
                <a:path w="7892" h="3924" extrusionOk="0">
                  <a:moveTo>
                    <a:pt x="1" y="1"/>
                  </a:moveTo>
                  <a:cubicBezTo>
                    <a:pt x="23" y="2163"/>
                    <a:pt x="1784" y="3924"/>
                    <a:pt x="3946" y="3924"/>
                  </a:cubicBezTo>
                  <a:cubicBezTo>
                    <a:pt x="6131" y="3924"/>
                    <a:pt x="7891" y="2163"/>
                    <a:pt x="7891" y="1"/>
                  </a:cubicBezTo>
                  <a:lnTo>
                    <a:pt x="7334" y="1"/>
                  </a:lnTo>
                  <a:cubicBezTo>
                    <a:pt x="7334" y="1851"/>
                    <a:pt x="5818" y="3367"/>
                    <a:pt x="3946" y="3367"/>
                  </a:cubicBezTo>
                  <a:cubicBezTo>
                    <a:pt x="2074" y="3367"/>
                    <a:pt x="558" y="185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7" name="Google Shape;1357;p35"/>
          <p:cNvGrpSpPr/>
          <p:nvPr/>
        </p:nvGrpSpPr>
        <p:grpSpPr>
          <a:xfrm>
            <a:off x="696988" y="1712599"/>
            <a:ext cx="861838" cy="861875"/>
            <a:chOff x="1526650" y="1403325"/>
            <a:chExt cx="580675" cy="580700"/>
          </a:xfrm>
        </p:grpSpPr>
        <p:sp>
          <p:nvSpPr>
            <p:cNvPr id="1358" name="Google Shape;1358;p35"/>
            <p:cNvSpPr/>
            <p:nvPr/>
          </p:nvSpPr>
          <p:spPr>
            <a:xfrm>
              <a:off x="1526650" y="1403325"/>
              <a:ext cx="580675" cy="580700"/>
            </a:xfrm>
            <a:custGeom>
              <a:avLst/>
              <a:gdLst/>
              <a:ahLst/>
              <a:cxnLst/>
              <a:rect l="l" t="t" r="r" b="b"/>
              <a:pathLst>
                <a:path w="23227" h="23228" extrusionOk="0">
                  <a:moveTo>
                    <a:pt x="0" y="1"/>
                  </a:moveTo>
                  <a:lnTo>
                    <a:pt x="0"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5"/>
            <p:cNvSpPr/>
            <p:nvPr/>
          </p:nvSpPr>
          <p:spPr>
            <a:xfrm>
              <a:off x="1526650" y="1693650"/>
              <a:ext cx="580675" cy="290375"/>
            </a:xfrm>
            <a:custGeom>
              <a:avLst/>
              <a:gdLst/>
              <a:ahLst/>
              <a:cxnLst/>
              <a:rect l="l" t="t" r="r" b="b"/>
              <a:pathLst>
                <a:path w="23227" h="11615" extrusionOk="0">
                  <a:moveTo>
                    <a:pt x="11613" y="1"/>
                  </a:moveTo>
                  <a:lnTo>
                    <a:pt x="0" y="11614"/>
                  </a:lnTo>
                  <a:lnTo>
                    <a:pt x="23227" y="11614"/>
                  </a:lnTo>
                  <a:lnTo>
                    <a:pt x="116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5"/>
            <p:cNvSpPr/>
            <p:nvPr/>
          </p:nvSpPr>
          <p:spPr>
            <a:xfrm>
              <a:off x="1816975" y="1403325"/>
              <a:ext cx="290350" cy="580700"/>
            </a:xfrm>
            <a:custGeom>
              <a:avLst/>
              <a:gdLst/>
              <a:ahLst/>
              <a:cxnLst/>
              <a:rect l="l" t="t" r="r" b="b"/>
              <a:pathLst>
                <a:path w="11614" h="23228" extrusionOk="0">
                  <a:moveTo>
                    <a:pt x="0" y="1"/>
                  </a:moveTo>
                  <a:lnTo>
                    <a:pt x="0" y="11614"/>
                  </a:lnTo>
                  <a:lnTo>
                    <a:pt x="11614" y="23227"/>
                  </a:lnTo>
                  <a:lnTo>
                    <a:pt x="116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1" name="Google Shape;1361;p35"/>
          <p:cNvGrpSpPr/>
          <p:nvPr/>
        </p:nvGrpSpPr>
        <p:grpSpPr>
          <a:xfrm>
            <a:off x="2406113" y="849593"/>
            <a:ext cx="873160" cy="861875"/>
            <a:chOff x="2097997" y="1403325"/>
            <a:chExt cx="588303" cy="580700"/>
          </a:xfrm>
        </p:grpSpPr>
        <p:sp>
          <p:nvSpPr>
            <p:cNvPr id="1362" name="Google Shape;1362;p35"/>
            <p:cNvSpPr/>
            <p:nvPr/>
          </p:nvSpPr>
          <p:spPr>
            <a:xfrm>
              <a:off x="2105625" y="1403325"/>
              <a:ext cx="580675" cy="580700"/>
            </a:xfrm>
            <a:custGeom>
              <a:avLst/>
              <a:gdLst/>
              <a:ahLst/>
              <a:cxnLst/>
              <a:rect l="l" t="t" r="r" b="b"/>
              <a:pathLst>
                <a:path w="23227" h="23228" extrusionOk="0">
                  <a:moveTo>
                    <a:pt x="1" y="1"/>
                  </a:moveTo>
                  <a:lnTo>
                    <a:pt x="1"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5"/>
            <p:cNvSpPr/>
            <p:nvPr/>
          </p:nvSpPr>
          <p:spPr>
            <a:xfrm>
              <a:off x="2097997" y="1403325"/>
              <a:ext cx="580125" cy="580700"/>
            </a:xfrm>
            <a:custGeom>
              <a:avLst/>
              <a:gdLst/>
              <a:ahLst/>
              <a:cxnLst/>
              <a:rect l="l" t="t" r="r" b="b"/>
              <a:pathLst>
                <a:path w="23205" h="23228" extrusionOk="0">
                  <a:moveTo>
                    <a:pt x="1" y="1"/>
                  </a:moveTo>
                  <a:lnTo>
                    <a:pt x="1" y="23227"/>
                  </a:lnTo>
                  <a:cubicBezTo>
                    <a:pt x="12818" y="23227"/>
                    <a:pt x="23205" y="12818"/>
                    <a:pt x="23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4" name="Google Shape;1364;p35"/>
          <p:cNvSpPr/>
          <p:nvPr/>
        </p:nvSpPr>
        <p:spPr>
          <a:xfrm>
            <a:off x="7536758" y="968908"/>
            <a:ext cx="443331" cy="443368"/>
          </a:xfrm>
          <a:custGeom>
            <a:avLst/>
            <a:gdLst/>
            <a:ahLst/>
            <a:cxnLst/>
            <a:rect l="l" t="t" r="r" b="b"/>
            <a:pathLst>
              <a:path w="11948" h="11949" extrusionOk="0">
                <a:moveTo>
                  <a:pt x="0" y="1"/>
                </a:moveTo>
                <a:lnTo>
                  <a:pt x="0" y="11948"/>
                </a:lnTo>
                <a:lnTo>
                  <a:pt x="11948" y="11948"/>
                </a:lnTo>
                <a:lnTo>
                  <a:pt x="0" y="1"/>
                </a:lnTo>
                <a:close/>
              </a:path>
            </a:pathLst>
          </a:custGeom>
          <a:solidFill>
            <a:srgbClr val="F7F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35"/>
          <p:cNvGrpSpPr/>
          <p:nvPr/>
        </p:nvGrpSpPr>
        <p:grpSpPr>
          <a:xfrm>
            <a:off x="2416661" y="4301984"/>
            <a:ext cx="1725384" cy="859341"/>
            <a:chOff x="3266950" y="3148650"/>
            <a:chExt cx="1165800" cy="580675"/>
          </a:xfrm>
        </p:grpSpPr>
        <p:sp>
          <p:nvSpPr>
            <p:cNvPr id="1366" name="Google Shape;1366;p35"/>
            <p:cNvSpPr/>
            <p:nvPr/>
          </p:nvSpPr>
          <p:spPr>
            <a:xfrm>
              <a:off x="3266950" y="3148650"/>
              <a:ext cx="585125" cy="580675"/>
            </a:xfrm>
            <a:custGeom>
              <a:avLst/>
              <a:gdLst/>
              <a:ahLst/>
              <a:cxnLst/>
              <a:rect l="l" t="t" r="r" b="b"/>
              <a:pathLst>
                <a:path w="23405" h="23227" extrusionOk="0">
                  <a:moveTo>
                    <a:pt x="0" y="1"/>
                  </a:moveTo>
                  <a:lnTo>
                    <a:pt x="0" y="23227"/>
                  </a:lnTo>
                  <a:lnTo>
                    <a:pt x="23405" y="23227"/>
                  </a:lnTo>
                  <a:lnTo>
                    <a:pt x="234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5"/>
            <p:cNvSpPr/>
            <p:nvPr/>
          </p:nvSpPr>
          <p:spPr>
            <a:xfrm>
              <a:off x="3852050" y="3148650"/>
              <a:ext cx="580125" cy="580675"/>
            </a:xfrm>
            <a:custGeom>
              <a:avLst/>
              <a:gdLst/>
              <a:ahLst/>
              <a:cxnLst/>
              <a:rect l="l" t="t" r="r" b="b"/>
              <a:pathLst>
                <a:path w="23205" h="23227" extrusionOk="0">
                  <a:moveTo>
                    <a:pt x="1" y="1"/>
                  </a:moveTo>
                  <a:lnTo>
                    <a:pt x="1" y="23227"/>
                  </a:lnTo>
                  <a:lnTo>
                    <a:pt x="23205" y="23227"/>
                  </a:lnTo>
                  <a:lnTo>
                    <a:pt x="23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5"/>
            <p:cNvSpPr/>
            <p:nvPr/>
          </p:nvSpPr>
          <p:spPr>
            <a:xfrm>
              <a:off x="4212050" y="3508650"/>
              <a:ext cx="220700" cy="220675"/>
            </a:xfrm>
            <a:custGeom>
              <a:avLst/>
              <a:gdLst/>
              <a:ahLst/>
              <a:cxnLst/>
              <a:rect l="l" t="t" r="r" b="b"/>
              <a:pathLst>
                <a:path w="8828" h="8827" extrusionOk="0">
                  <a:moveTo>
                    <a:pt x="8827" y="0"/>
                  </a:moveTo>
                  <a:cubicBezTo>
                    <a:pt x="3946" y="0"/>
                    <a:pt x="0" y="3945"/>
                    <a:pt x="0" y="8827"/>
                  </a:cubicBezTo>
                  <a:lnTo>
                    <a:pt x="8827" y="8827"/>
                  </a:lnTo>
                  <a:lnTo>
                    <a:pt x="88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5"/>
            <p:cNvSpPr/>
            <p:nvPr/>
          </p:nvSpPr>
          <p:spPr>
            <a:xfrm>
              <a:off x="3366700" y="3148650"/>
              <a:ext cx="970750" cy="485400"/>
            </a:xfrm>
            <a:custGeom>
              <a:avLst/>
              <a:gdLst/>
              <a:ahLst/>
              <a:cxnLst/>
              <a:rect l="l" t="t" r="r" b="b"/>
              <a:pathLst>
                <a:path w="38830" h="19416" extrusionOk="0">
                  <a:moveTo>
                    <a:pt x="0" y="1"/>
                  </a:moveTo>
                  <a:cubicBezTo>
                    <a:pt x="23" y="10722"/>
                    <a:pt x="8693" y="19393"/>
                    <a:pt x="19415" y="19415"/>
                  </a:cubicBezTo>
                  <a:cubicBezTo>
                    <a:pt x="30114" y="19415"/>
                    <a:pt x="38807" y="10722"/>
                    <a:pt x="38830" y="1"/>
                  </a:cubicBezTo>
                  <a:lnTo>
                    <a:pt x="38272" y="1"/>
                  </a:lnTo>
                  <a:cubicBezTo>
                    <a:pt x="38272" y="10432"/>
                    <a:pt x="29824" y="18858"/>
                    <a:pt x="19415" y="18858"/>
                  </a:cubicBezTo>
                  <a:cubicBezTo>
                    <a:pt x="9005" y="18858"/>
                    <a:pt x="557" y="10432"/>
                    <a:pt x="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5"/>
            <p:cNvSpPr/>
            <p:nvPr/>
          </p:nvSpPr>
          <p:spPr>
            <a:xfrm>
              <a:off x="3495425" y="3148650"/>
              <a:ext cx="712750" cy="356675"/>
            </a:xfrm>
            <a:custGeom>
              <a:avLst/>
              <a:gdLst/>
              <a:ahLst/>
              <a:cxnLst/>
              <a:rect l="l" t="t" r="r" b="b"/>
              <a:pathLst>
                <a:path w="28510" h="14267" extrusionOk="0">
                  <a:moveTo>
                    <a:pt x="0" y="1"/>
                  </a:moveTo>
                  <a:cubicBezTo>
                    <a:pt x="0" y="7869"/>
                    <a:pt x="6397" y="14244"/>
                    <a:pt x="14266" y="14266"/>
                  </a:cubicBezTo>
                  <a:cubicBezTo>
                    <a:pt x="22134" y="14244"/>
                    <a:pt x="28509" y="7869"/>
                    <a:pt x="28509" y="1"/>
                  </a:cubicBezTo>
                  <a:lnTo>
                    <a:pt x="27952" y="1"/>
                  </a:lnTo>
                  <a:cubicBezTo>
                    <a:pt x="28063" y="7646"/>
                    <a:pt x="21889" y="13910"/>
                    <a:pt x="14266" y="13910"/>
                  </a:cubicBezTo>
                  <a:cubicBezTo>
                    <a:pt x="6620" y="13910"/>
                    <a:pt x="446" y="7646"/>
                    <a:pt x="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5"/>
            <p:cNvSpPr/>
            <p:nvPr/>
          </p:nvSpPr>
          <p:spPr>
            <a:xfrm>
              <a:off x="3624700" y="3148650"/>
              <a:ext cx="454750" cy="227950"/>
            </a:xfrm>
            <a:custGeom>
              <a:avLst/>
              <a:gdLst/>
              <a:ahLst/>
              <a:cxnLst/>
              <a:rect l="l" t="t" r="r" b="b"/>
              <a:pathLst>
                <a:path w="18190" h="9118" extrusionOk="0">
                  <a:moveTo>
                    <a:pt x="1" y="1"/>
                  </a:moveTo>
                  <a:cubicBezTo>
                    <a:pt x="1" y="5038"/>
                    <a:pt x="4057" y="9095"/>
                    <a:pt x="9095" y="9117"/>
                  </a:cubicBezTo>
                  <a:cubicBezTo>
                    <a:pt x="14110" y="9095"/>
                    <a:pt x="18189" y="5038"/>
                    <a:pt x="18189" y="1"/>
                  </a:cubicBezTo>
                  <a:lnTo>
                    <a:pt x="17632" y="1"/>
                  </a:lnTo>
                  <a:cubicBezTo>
                    <a:pt x="17632" y="4726"/>
                    <a:pt x="13798" y="8538"/>
                    <a:pt x="9095" y="8538"/>
                  </a:cubicBezTo>
                  <a:cubicBezTo>
                    <a:pt x="4369" y="8538"/>
                    <a:pt x="558" y="4726"/>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5"/>
            <p:cNvSpPr/>
            <p:nvPr/>
          </p:nvSpPr>
          <p:spPr>
            <a:xfrm>
              <a:off x="3753425" y="3148650"/>
              <a:ext cx="197300" cy="98650"/>
            </a:xfrm>
            <a:custGeom>
              <a:avLst/>
              <a:gdLst/>
              <a:ahLst/>
              <a:cxnLst/>
              <a:rect l="l" t="t" r="r" b="b"/>
              <a:pathLst>
                <a:path w="7892" h="3946" extrusionOk="0">
                  <a:moveTo>
                    <a:pt x="1" y="1"/>
                  </a:moveTo>
                  <a:cubicBezTo>
                    <a:pt x="1" y="2185"/>
                    <a:pt x="1761" y="3946"/>
                    <a:pt x="3946" y="3946"/>
                  </a:cubicBezTo>
                  <a:cubicBezTo>
                    <a:pt x="6108" y="3946"/>
                    <a:pt x="7869" y="2185"/>
                    <a:pt x="7891" y="1"/>
                  </a:cubicBezTo>
                  <a:lnTo>
                    <a:pt x="7334" y="1"/>
                  </a:lnTo>
                  <a:cubicBezTo>
                    <a:pt x="7334" y="1873"/>
                    <a:pt x="5818" y="3389"/>
                    <a:pt x="3946" y="3389"/>
                  </a:cubicBezTo>
                  <a:cubicBezTo>
                    <a:pt x="2074" y="3389"/>
                    <a:pt x="558" y="1873"/>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3" name="Google Shape;1373;p35"/>
          <p:cNvGrpSpPr/>
          <p:nvPr/>
        </p:nvGrpSpPr>
        <p:grpSpPr>
          <a:xfrm>
            <a:off x="7563949" y="849543"/>
            <a:ext cx="1730243" cy="862244"/>
            <a:chOff x="4430500" y="822675"/>
            <a:chExt cx="1165225" cy="580675"/>
          </a:xfrm>
        </p:grpSpPr>
        <p:sp>
          <p:nvSpPr>
            <p:cNvPr id="1374" name="Google Shape;1374;p35"/>
            <p:cNvSpPr/>
            <p:nvPr/>
          </p:nvSpPr>
          <p:spPr>
            <a:xfrm>
              <a:off x="4430500" y="822675"/>
              <a:ext cx="584575" cy="580675"/>
            </a:xfrm>
            <a:custGeom>
              <a:avLst/>
              <a:gdLst/>
              <a:ahLst/>
              <a:cxnLst/>
              <a:rect l="l" t="t" r="r" b="b"/>
              <a:pathLst>
                <a:path w="23383" h="23227" extrusionOk="0">
                  <a:moveTo>
                    <a:pt x="0" y="0"/>
                  </a:moveTo>
                  <a:lnTo>
                    <a:pt x="0" y="23227"/>
                  </a:lnTo>
                  <a:lnTo>
                    <a:pt x="23382" y="23227"/>
                  </a:lnTo>
                  <a:lnTo>
                    <a:pt x="23382" y="0"/>
                  </a:lnTo>
                  <a:close/>
                </a:path>
              </a:pathLst>
            </a:custGeom>
            <a:solidFill>
              <a:srgbClr val="F7F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5"/>
            <p:cNvSpPr/>
            <p:nvPr/>
          </p:nvSpPr>
          <p:spPr>
            <a:xfrm>
              <a:off x="5015050" y="822675"/>
              <a:ext cx="580675" cy="580675"/>
            </a:xfrm>
            <a:custGeom>
              <a:avLst/>
              <a:gdLst/>
              <a:ahLst/>
              <a:cxnLst/>
              <a:rect l="l" t="t" r="r" b="b"/>
              <a:pathLst>
                <a:path w="23227" h="23227" extrusionOk="0">
                  <a:moveTo>
                    <a:pt x="0" y="0"/>
                  </a:moveTo>
                  <a:lnTo>
                    <a:pt x="0" y="23227"/>
                  </a:lnTo>
                  <a:lnTo>
                    <a:pt x="23227" y="23227"/>
                  </a:lnTo>
                  <a:lnTo>
                    <a:pt x="232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5"/>
            <p:cNvSpPr/>
            <p:nvPr/>
          </p:nvSpPr>
          <p:spPr>
            <a:xfrm>
              <a:off x="5375025" y="1182650"/>
              <a:ext cx="220700" cy="220700"/>
            </a:xfrm>
            <a:custGeom>
              <a:avLst/>
              <a:gdLst/>
              <a:ahLst/>
              <a:cxnLst/>
              <a:rect l="l" t="t" r="r" b="b"/>
              <a:pathLst>
                <a:path w="8828" h="8828" extrusionOk="0">
                  <a:moveTo>
                    <a:pt x="8828" y="1"/>
                  </a:moveTo>
                  <a:cubicBezTo>
                    <a:pt x="3946" y="1"/>
                    <a:pt x="1" y="3946"/>
                    <a:pt x="1" y="8828"/>
                  </a:cubicBezTo>
                  <a:lnTo>
                    <a:pt x="8828" y="8828"/>
                  </a:lnTo>
                  <a:lnTo>
                    <a:pt x="88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5"/>
            <p:cNvSpPr/>
            <p:nvPr/>
          </p:nvSpPr>
          <p:spPr>
            <a:xfrm>
              <a:off x="4530225" y="823225"/>
              <a:ext cx="970225" cy="485400"/>
            </a:xfrm>
            <a:custGeom>
              <a:avLst/>
              <a:gdLst/>
              <a:ahLst/>
              <a:cxnLst/>
              <a:rect l="l" t="t" r="r" b="b"/>
              <a:pathLst>
                <a:path w="38809" h="19416" extrusionOk="0">
                  <a:moveTo>
                    <a:pt x="1" y="1"/>
                  </a:moveTo>
                  <a:cubicBezTo>
                    <a:pt x="1" y="10700"/>
                    <a:pt x="8672" y="19393"/>
                    <a:pt x="19393" y="19415"/>
                  </a:cubicBezTo>
                  <a:cubicBezTo>
                    <a:pt x="30115" y="19393"/>
                    <a:pt x="38808" y="10722"/>
                    <a:pt x="38808" y="1"/>
                  </a:cubicBezTo>
                  <a:lnTo>
                    <a:pt x="38251" y="1"/>
                  </a:lnTo>
                  <a:cubicBezTo>
                    <a:pt x="38251" y="10410"/>
                    <a:pt x="29825" y="18836"/>
                    <a:pt x="19416" y="18836"/>
                  </a:cubicBezTo>
                  <a:cubicBezTo>
                    <a:pt x="8984" y="18836"/>
                    <a:pt x="558"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5"/>
            <p:cNvSpPr/>
            <p:nvPr/>
          </p:nvSpPr>
          <p:spPr>
            <a:xfrm>
              <a:off x="4658975" y="823225"/>
              <a:ext cx="712750" cy="356125"/>
            </a:xfrm>
            <a:custGeom>
              <a:avLst/>
              <a:gdLst/>
              <a:ahLst/>
              <a:cxnLst/>
              <a:rect l="l" t="t" r="r" b="b"/>
              <a:pathLst>
                <a:path w="28510" h="14245" extrusionOk="0">
                  <a:moveTo>
                    <a:pt x="0" y="1"/>
                  </a:moveTo>
                  <a:cubicBezTo>
                    <a:pt x="0" y="7847"/>
                    <a:pt x="6375" y="14244"/>
                    <a:pt x="14243" y="14244"/>
                  </a:cubicBezTo>
                  <a:cubicBezTo>
                    <a:pt x="22112" y="14244"/>
                    <a:pt x="28487" y="7869"/>
                    <a:pt x="28509" y="1"/>
                  </a:cubicBezTo>
                  <a:lnTo>
                    <a:pt x="27952" y="1"/>
                  </a:lnTo>
                  <a:cubicBezTo>
                    <a:pt x="28063" y="7624"/>
                    <a:pt x="21889" y="13887"/>
                    <a:pt x="14243" y="13887"/>
                  </a:cubicBezTo>
                  <a:cubicBezTo>
                    <a:pt x="6598" y="13887"/>
                    <a:pt x="446" y="7624"/>
                    <a:pt x="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5"/>
            <p:cNvSpPr/>
            <p:nvPr/>
          </p:nvSpPr>
          <p:spPr>
            <a:xfrm>
              <a:off x="4787700" y="823225"/>
              <a:ext cx="455300" cy="227400"/>
            </a:xfrm>
            <a:custGeom>
              <a:avLst/>
              <a:gdLst/>
              <a:ahLst/>
              <a:cxnLst/>
              <a:rect l="l" t="t" r="r" b="b"/>
              <a:pathLst>
                <a:path w="18212" h="9096" extrusionOk="0">
                  <a:moveTo>
                    <a:pt x="0" y="1"/>
                  </a:moveTo>
                  <a:cubicBezTo>
                    <a:pt x="22" y="5016"/>
                    <a:pt x="4079" y="9073"/>
                    <a:pt x="9094" y="9095"/>
                  </a:cubicBezTo>
                  <a:cubicBezTo>
                    <a:pt x="14132" y="9073"/>
                    <a:pt x="18189" y="5016"/>
                    <a:pt x="18211" y="1"/>
                  </a:cubicBezTo>
                  <a:lnTo>
                    <a:pt x="17654" y="1"/>
                  </a:lnTo>
                  <a:cubicBezTo>
                    <a:pt x="17654" y="4704"/>
                    <a:pt x="13820" y="8538"/>
                    <a:pt x="9094" y="8538"/>
                  </a:cubicBezTo>
                  <a:cubicBezTo>
                    <a:pt x="4391" y="8538"/>
                    <a:pt x="557" y="4704"/>
                    <a:pt x="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5"/>
            <p:cNvSpPr/>
            <p:nvPr/>
          </p:nvSpPr>
          <p:spPr>
            <a:xfrm>
              <a:off x="4916425" y="823225"/>
              <a:ext cx="197275" cy="98100"/>
            </a:xfrm>
            <a:custGeom>
              <a:avLst/>
              <a:gdLst/>
              <a:ahLst/>
              <a:cxnLst/>
              <a:rect l="l" t="t" r="r" b="b"/>
              <a:pathLst>
                <a:path w="7891" h="3924" extrusionOk="0">
                  <a:moveTo>
                    <a:pt x="0" y="1"/>
                  </a:moveTo>
                  <a:cubicBezTo>
                    <a:pt x="22" y="2163"/>
                    <a:pt x="1783" y="3924"/>
                    <a:pt x="3945" y="3924"/>
                  </a:cubicBezTo>
                  <a:cubicBezTo>
                    <a:pt x="6130" y="3924"/>
                    <a:pt x="7891" y="2163"/>
                    <a:pt x="7891" y="1"/>
                  </a:cubicBezTo>
                  <a:lnTo>
                    <a:pt x="7334" y="1"/>
                  </a:lnTo>
                  <a:cubicBezTo>
                    <a:pt x="7334" y="1851"/>
                    <a:pt x="5818" y="3367"/>
                    <a:pt x="3945" y="3367"/>
                  </a:cubicBezTo>
                  <a:cubicBezTo>
                    <a:pt x="2073" y="3367"/>
                    <a:pt x="557" y="1851"/>
                    <a:pt x="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5"/>
        <p:cNvGrpSpPr/>
        <p:nvPr/>
      </p:nvGrpSpPr>
      <p:grpSpPr>
        <a:xfrm>
          <a:off x="0" y="0"/>
          <a:ext cx="0" cy="0"/>
          <a:chOff x="0" y="0"/>
          <a:chExt cx="0" cy="0"/>
        </a:xfrm>
      </p:grpSpPr>
      <p:sp>
        <p:nvSpPr>
          <p:cNvPr id="1556" name="Google Shape;1556;p43"/>
          <p:cNvSpPr txBox="1">
            <a:spLocks noGrp="1"/>
          </p:cNvSpPr>
          <p:nvPr>
            <p:ph type="title"/>
          </p:nvPr>
        </p:nvSpPr>
        <p:spPr>
          <a:xfrm>
            <a:off x="202285" y="445725"/>
            <a:ext cx="7698900" cy="572700"/>
          </a:xfrm>
          <a:prstGeom prst="rect">
            <a:avLst/>
          </a:prstGeom>
        </p:spPr>
        <p:txBody>
          <a:bodyPr spcFirstLastPara="1" wrap="square" lIns="91425" tIns="91425" rIns="91425" bIns="91425" anchor="t" anchorCtr="0">
            <a:noAutofit/>
          </a:bodyPr>
          <a:lstStyle/>
          <a:p>
            <a:r>
              <a:rPr lang="en-US" sz="3200" b="1" dirty="0">
                <a:solidFill>
                  <a:srgbClr val="00B050"/>
                </a:solidFill>
                <a:effectLst/>
                <a:latin typeface="Tableau Bold"/>
              </a:rPr>
              <a:t># of Category Text  - As Expected </a:t>
            </a:r>
            <a:br>
              <a:rPr lang="en-IN" sz="3200" b="1" dirty="0">
                <a:solidFill>
                  <a:srgbClr val="030579"/>
                </a:solidFill>
                <a:effectLst/>
                <a:latin typeface="Tableau Bold"/>
              </a:rPr>
            </a:br>
            <a:endParaRPr dirty="0"/>
          </a:p>
        </p:txBody>
      </p:sp>
      <p:pic>
        <p:nvPicPr>
          <p:cNvPr id="3" name="Picture 2">
            <a:extLst>
              <a:ext uri="{FF2B5EF4-FFF2-40B4-BE49-F238E27FC236}">
                <a16:creationId xmlns:a16="http://schemas.microsoft.com/office/drawing/2014/main" id="{36DD1745-044E-9927-7E60-FAC7B4A79F6C}"/>
              </a:ext>
            </a:extLst>
          </p:cNvPr>
          <p:cNvPicPr>
            <a:picLocks noChangeAspect="1"/>
          </p:cNvPicPr>
          <p:nvPr/>
        </p:nvPicPr>
        <p:blipFill>
          <a:blip r:embed="rId3"/>
          <a:stretch>
            <a:fillRect/>
          </a:stretch>
        </p:blipFill>
        <p:spPr>
          <a:xfrm>
            <a:off x="278613" y="1100582"/>
            <a:ext cx="4870733" cy="2942336"/>
          </a:xfrm>
          <a:prstGeom prst="rect">
            <a:avLst/>
          </a:prstGeom>
        </p:spPr>
      </p:pic>
      <p:sp>
        <p:nvSpPr>
          <p:cNvPr id="5" name="TextBox 4">
            <a:extLst>
              <a:ext uri="{FF2B5EF4-FFF2-40B4-BE49-F238E27FC236}">
                <a16:creationId xmlns:a16="http://schemas.microsoft.com/office/drawing/2014/main" id="{9A053491-A667-D0B1-72CA-032A8F71029E}"/>
              </a:ext>
            </a:extLst>
          </p:cNvPr>
          <p:cNvSpPr txBox="1"/>
          <p:nvPr/>
        </p:nvSpPr>
        <p:spPr>
          <a:xfrm>
            <a:off x="5553307" y="1620644"/>
            <a:ext cx="3367669" cy="1600438"/>
          </a:xfrm>
          <a:prstGeom prst="rect">
            <a:avLst/>
          </a:prstGeom>
          <a:noFill/>
        </p:spPr>
        <p:txBody>
          <a:bodyPr wrap="square" rtlCol="0">
            <a:spAutoFit/>
          </a:bodyPr>
          <a:lstStyle/>
          <a:p>
            <a:r>
              <a:rPr lang="en-US" dirty="0">
                <a:solidFill>
                  <a:schemeClr val="bg2"/>
                </a:solidFill>
                <a:latin typeface="Exo" panose="020B0604020202020204" charset="0"/>
              </a:rPr>
              <a:t>the availability of different types of dialysis treatments such as home hemodialysis training, in-center hemodialysis, and peritoneal dialysis, indicating the range of services offered.</a:t>
            </a:r>
          </a:p>
          <a:p>
            <a:endParaRPr lang="en-IN" dirty="0"/>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7F7EC"/>
        </a:solidFill>
        <a:effectLst/>
      </p:bgPr>
    </p:bg>
    <p:spTree>
      <p:nvGrpSpPr>
        <p:cNvPr id="1" name="Shape 2076"/>
        <p:cNvGrpSpPr/>
        <p:nvPr/>
      </p:nvGrpSpPr>
      <p:grpSpPr>
        <a:xfrm>
          <a:off x="0" y="0"/>
          <a:ext cx="0" cy="0"/>
          <a:chOff x="0" y="0"/>
          <a:chExt cx="0" cy="0"/>
        </a:xfrm>
      </p:grpSpPr>
      <p:sp>
        <p:nvSpPr>
          <p:cNvPr id="2077" name="Google Shape;2077;p54"/>
          <p:cNvSpPr txBox="1">
            <a:spLocks noGrp="1"/>
          </p:cNvSpPr>
          <p:nvPr>
            <p:ph type="title"/>
          </p:nvPr>
        </p:nvSpPr>
        <p:spPr>
          <a:xfrm>
            <a:off x="1504950" y="1578625"/>
            <a:ext cx="6134100" cy="149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0.81%</a:t>
            </a:r>
            <a:endParaRPr dirty="0"/>
          </a:p>
        </p:txBody>
      </p:sp>
      <p:sp>
        <p:nvSpPr>
          <p:cNvPr id="2079" name="Google Shape;2079;p54"/>
          <p:cNvSpPr txBox="1">
            <a:spLocks noGrp="1"/>
          </p:cNvSpPr>
          <p:nvPr>
            <p:ph type="title" idx="2"/>
          </p:nvPr>
        </p:nvSpPr>
        <p:spPr>
          <a:xfrm>
            <a:off x="722675" y="468850"/>
            <a:ext cx="7698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Average payment reduction percentage</a:t>
            </a:r>
            <a:endParaRPr sz="2400" dirty="0"/>
          </a:p>
        </p:txBody>
      </p:sp>
      <p:grpSp>
        <p:nvGrpSpPr>
          <p:cNvPr id="2080" name="Google Shape;2080;p54"/>
          <p:cNvGrpSpPr/>
          <p:nvPr/>
        </p:nvGrpSpPr>
        <p:grpSpPr>
          <a:xfrm>
            <a:off x="1558789" y="4297626"/>
            <a:ext cx="861875" cy="863508"/>
            <a:chOff x="2686275" y="3148650"/>
            <a:chExt cx="580700" cy="581800"/>
          </a:xfrm>
        </p:grpSpPr>
        <p:sp>
          <p:nvSpPr>
            <p:cNvPr id="2081" name="Google Shape;2081;p54"/>
            <p:cNvSpPr/>
            <p:nvPr/>
          </p:nvSpPr>
          <p:spPr>
            <a:xfrm>
              <a:off x="2686850" y="3150325"/>
              <a:ext cx="580125" cy="580125"/>
            </a:xfrm>
            <a:custGeom>
              <a:avLst/>
              <a:gdLst/>
              <a:ahLst/>
              <a:cxnLst/>
              <a:rect l="l" t="t" r="r" b="b"/>
              <a:pathLst>
                <a:path w="23205" h="23205" extrusionOk="0">
                  <a:moveTo>
                    <a:pt x="0" y="0"/>
                  </a:moveTo>
                  <a:lnTo>
                    <a:pt x="0" y="23205"/>
                  </a:lnTo>
                  <a:lnTo>
                    <a:pt x="23204" y="23205"/>
                  </a:lnTo>
                  <a:lnTo>
                    <a:pt x="23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4"/>
            <p:cNvSpPr/>
            <p:nvPr/>
          </p:nvSpPr>
          <p:spPr>
            <a:xfrm>
              <a:off x="2686275" y="3438975"/>
              <a:ext cx="290375" cy="290350"/>
            </a:xfrm>
            <a:custGeom>
              <a:avLst/>
              <a:gdLst/>
              <a:ahLst/>
              <a:cxnLst/>
              <a:rect l="l" t="t" r="r" b="b"/>
              <a:pathLst>
                <a:path w="11615" h="11614" extrusionOk="0">
                  <a:moveTo>
                    <a:pt x="1" y="1"/>
                  </a:moveTo>
                  <a:cubicBezTo>
                    <a:pt x="1" y="6420"/>
                    <a:pt x="5217" y="11614"/>
                    <a:pt x="11614" y="11614"/>
                  </a:cubicBezTo>
                  <a:cubicBezTo>
                    <a:pt x="11614" y="5194"/>
                    <a:pt x="642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4"/>
            <p:cNvSpPr/>
            <p:nvPr/>
          </p:nvSpPr>
          <p:spPr>
            <a:xfrm>
              <a:off x="2976625" y="3438975"/>
              <a:ext cx="290350" cy="290350"/>
            </a:xfrm>
            <a:custGeom>
              <a:avLst/>
              <a:gdLst/>
              <a:ahLst/>
              <a:cxnLst/>
              <a:rect l="l" t="t" r="r" b="b"/>
              <a:pathLst>
                <a:path w="11614" h="11614" extrusionOk="0">
                  <a:moveTo>
                    <a:pt x="11613" y="1"/>
                  </a:moveTo>
                  <a:cubicBezTo>
                    <a:pt x="5216" y="1"/>
                    <a:pt x="0" y="5194"/>
                    <a:pt x="0" y="11614"/>
                  </a:cubicBezTo>
                  <a:cubicBezTo>
                    <a:pt x="6420" y="11614"/>
                    <a:pt x="11613" y="6420"/>
                    <a:pt x="116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4"/>
            <p:cNvSpPr/>
            <p:nvPr/>
          </p:nvSpPr>
          <p:spPr>
            <a:xfrm>
              <a:off x="2686275" y="3148650"/>
              <a:ext cx="290375" cy="290350"/>
            </a:xfrm>
            <a:custGeom>
              <a:avLst/>
              <a:gdLst/>
              <a:ahLst/>
              <a:cxnLst/>
              <a:rect l="l" t="t" r="r" b="b"/>
              <a:pathLst>
                <a:path w="11615" h="11614" extrusionOk="0">
                  <a:moveTo>
                    <a:pt x="1" y="1"/>
                  </a:moveTo>
                  <a:cubicBezTo>
                    <a:pt x="1" y="6420"/>
                    <a:pt x="5217" y="11614"/>
                    <a:pt x="11614" y="11614"/>
                  </a:cubicBezTo>
                  <a:cubicBezTo>
                    <a:pt x="11614" y="5217"/>
                    <a:pt x="642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4"/>
            <p:cNvSpPr/>
            <p:nvPr/>
          </p:nvSpPr>
          <p:spPr>
            <a:xfrm>
              <a:off x="2976625" y="3148650"/>
              <a:ext cx="290350" cy="290350"/>
            </a:xfrm>
            <a:custGeom>
              <a:avLst/>
              <a:gdLst/>
              <a:ahLst/>
              <a:cxnLst/>
              <a:rect l="l" t="t" r="r" b="b"/>
              <a:pathLst>
                <a:path w="11614" h="11614" extrusionOk="0">
                  <a:moveTo>
                    <a:pt x="11613" y="1"/>
                  </a:moveTo>
                  <a:cubicBezTo>
                    <a:pt x="5216" y="1"/>
                    <a:pt x="0" y="5217"/>
                    <a:pt x="0" y="11614"/>
                  </a:cubicBezTo>
                  <a:cubicBezTo>
                    <a:pt x="6420" y="11614"/>
                    <a:pt x="11613" y="6420"/>
                    <a:pt x="116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6" name="Google Shape;2086;p54"/>
          <p:cNvGrpSpPr/>
          <p:nvPr/>
        </p:nvGrpSpPr>
        <p:grpSpPr>
          <a:xfrm>
            <a:off x="697733" y="3434077"/>
            <a:ext cx="861875" cy="870112"/>
            <a:chOff x="4432150" y="2564100"/>
            <a:chExt cx="580700" cy="586250"/>
          </a:xfrm>
        </p:grpSpPr>
        <p:sp>
          <p:nvSpPr>
            <p:cNvPr id="2087" name="Google Shape;2087;p54"/>
            <p:cNvSpPr/>
            <p:nvPr/>
          </p:nvSpPr>
          <p:spPr>
            <a:xfrm>
              <a:off x="4432150" y="2564100"/>
              <a:ext cx="580700" cy="586250"/>
            </a:xfrm>
            <a:custGeom>
              <a:avLst/>
              <a:gdLst/>
              <a:ahLst/>
              <a:cxnLst/>
              <a:rect l="l" t="t" r="r" b="b"/>
              <a:pathLst>
                <a:path w="23228" h="23450" extrusionOk="0">
                  <a:moveTo>
                    <a:pt x="1" y="0"/>
                  </a:moveTo>
                  <a:lnTo>
                    <a:pt x="1" y="23449"/>
                  </a:lnTo>
                  <a:lnTo>
                    <a:pt x="23227" y="23449"/>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4"/>
            <p:cNvSpPr/>
            <p:nvPr/>
          </p:nvSpPr>
          <p:spPr>
            <a:xfrm>
              <a:off x="4432725" y="2858325"/>
              <a:ext cx="290350" cy="290350"/>
            </a:xfrm>
            <a:custGeom>
              <a:avLst/>
              <a:gdLst/>
              <a:ahLst/>
              <a:cxnLst/>
              <a:rect l="l" t="t" r="r" b="b"/>
              <a:pathLst>
                <a:path w="11614" h="11614" extrusionOk="0">
                  <a:moveTo>
                    <a:pt x="0" y="0"/>
                  </a:moveTo>
                  <a:cubicBezTo>
                    <a:pt x="0" y="6420"/>
                    <a:pt x="5194" y="11614"/>
                    <a:pt x="11613" y="11614"/>
                  </a:cubicBezTo>
                  <a:cubicBezTo>
                    <a:pt x="11613" y="5216"/>
                    <a:pt x="6397" y="2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4"/>
            <p:cNvSpPr/>
            <p:nvPr/>
          </p:nvSpPr>
          <p:spPr>
            <a:xfrm>
              <a:off x="4722500" y="2858325"/>
              <a:ext cx="290350" cy="290350"/>
            </a:xfrm>
            <a:custGeom>
              <a:avLst/>
              <a:gdLst/>
              <a:ahLst/>
              <a:cxnLst/>
              <a:rect l="l" t="t" r="r" b="b"/>
              <a:pathLst>
                <a:path w="11614" h="11614" extrusionOk="0">
                  <a:moveTo>
                    <a:pt x="11613" y="0"/>
                  </a:moveTo>
                  <a:cubicBezTo>
                    <a:pt x="5194" y="0"/>
                    <a:pt x="0" y="5216"/>
                    <a:pt x="0" y="11614"/>
                  </a:cubicBezTo>
                  <a:cubicBezTo>
                    <a:pt x="6420" y="11614"/>
                    <a:pt x="11613" y="6420"/>
                    <a:pt x="11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4"/>
            <p:cNvSpPr/>
            <p:nvPr/>
          </p:nvSpPr>
          <p:spPr>
            <a:xfrm>
              <a:off x="4432725" y="2568550"/>
              <a:ext cx="290350" cy="290350"/>
            </a:xfrm>
            <a:custGeom>
              <a:avLst/>
              <a:gdLst/>
              <a:ahLst/>
              <a:cxnLst/>
              <a:rect l="l" t="t" r="r" b="b"/>
              <a:pathLst>
                <a:path w="11614" h="11614" extrusionOk="0">
                  <a:moveTo>
                    <a:pt x="0" y="1"/>
                  </a:moveTo>
                  <a:cubicBezTo>
                    <a:pt x="0" y="6398"/>
                    <a:pt x="5194" y="11591"/>
                    <a:pt x="11613" y="11614"/>
                  </a:cubicBezTo>
                  <a:cubicBezTo>
                    <a:pt x="11613" y="5194"/>
                    <a:pt x="6397"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4"/>
            <p:cNvSpPr/>
            <p:nvPr/>
          </p:nvSpPr>
          <p:spPr>
            <a:xfrm>
              <a:off x="4722500" y="2568550"/>
              <a:ext cx="290350" cy="290350"/>
            </a:xfrm>
            <a:custGeom>
              <a:avLst/>
              <a:gdLst/>
              <a:ahLst/>
              <a:cxnLst/>
              <a:rect l="l" t="t" r="r" b="b"/>
              <a:pathLst>
                <a:path w="11614" h="11614" extrusionOk="0">
                  <a:moveTo>
                    <a:pt x="11613" y="1"/>
                  </a:moveTo>
                  <a:cubicBezTo>
                    <a:pt x="5194" y="1"/>
                    <a:pt x="0" y="5194"/>
                    <a:pt x="0" y="11614"/>
                  </a:cubicBezTo>
                  <a:cubicBezTo>
                    <a:pt x="6420" y="11614"/>
                    <a:pt x="11613" y="6398"/>
                    <a:pt x="11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2" name="Google Shape;2092;p54"/>
          <p:cNvGrpSpPr/>
          <p:nvPr/>
        </p:nvGrpSpPr>
        <p:grpSpPr>
          <a:xfrm>
            <a:off x="697805" y="4298442"/>
            <a:ext cx="861022" cy="861875"/>
            <a:chOff x="2106175" y="3149200"/>
            <a:chExt cx="580125" cy="580700"/>
          </a:xfrm>
        </p:grpSpPr>
        <p:sp>
          <p:nvSpPr>
            <p:cNvPr id="2093" name="Google Shape;2093;p54"/>
            <p:cNvSpPr/>
            <p:nvPr/>
          </p:nvSpPr>
          <p:spPr>
            <a:xfrm>
              <a:off x="2106175" y="3149200"/>
              <a:ext cx="580125" cy="580700"/>
            </a:xfrm>
            <a:custGeom>
              <a:avLst/>
              <a:gdLst/>
              <a:ahLst/>
              <a:cxnLst/>
              <a:rect l="l" t="t" r="r" b="b"/>
              <a:pathLst>
                <a:path w="23205" h="23228" extrusionOk="0">
                  <a:moveTo>
                    <a:pt x="1" y="1"/>
                  </a:moveTo>
                  <a:lnTo>
                    <a:pt x="1" y="23227"/>
                  </a:lnTo>
                  <a:lnTo>
                    <a:pt x="23205" y="23227"/>
                  </a:lnTo>
                  <a:lnTo>
                    <a:pt x="23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4"/>
            <p:cNvSpPr/>
            <p:nvPr/>
          </p:nvSpPr>
          <p:spPr>
            <a:xfrm>
              <a:off x="2106175" y="3149775"/>
              <a:ext cx="580125" cy="580125"/>
            </a:xfrm>
            <a:custGeom>
              <a:avLst/>
              <a:gdLst/>
              <a:ahLst/>
              <a:cxnLst/>
              <a:rect l="l" t="t" r="r" b="b"/>
              <a:pathLst>
                <a:path w="23205" h="23205" extrusionOk="0">
                  <a:moveTo>
                    <a:pt x="1" y="0"/>
                  </a:moveTo>
                  <a:lnTo>
                    <a:pt x="1" y="23204"/>
                  </a:lnTo>
                  <a:lnTo>
                    <a:pt x="23205" y="23204"/>
                  </a:lnTo>
                  <a:cubicBezTo>
                    <a:pt x="23205" y="10387"/>
                    <a:pt x="12818"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4"/>
            <p:cNvSpPr/>
            <p:nvPr/>
          </p:nvSpPr>
          <p:spPr>
            <a:xfrm>
              <a:off x="2106175" y="3509200"/>
              <a:ext cx="220700" cy="220700"/>
            </a:xfrm>
            <a:custGeom>
              <a:avLst/>
              <a:gdLst/>
              <a:ahLst/>
              <a:cxnLst/>
              <a:rect l="l" t="t" r="r" b="b"/>
              <a:pathLst>
                <a:path w="8828" h="8828" extrusionOk="0">
                  <a:moveTo>
                    <a:pt x="1" y="0"/>
                  </a:moveTo>
                  <a:lnTo>
                    <a:pt x="1" y="8827"/>
                  </a:lnTo>
                  <a:lnTo>
                    <a:pt x="8828" y="8827"/>
                  </a:lnTo>
                  <a:cubicBezTo>
                    <a:pt x="8828" y="3946"/>
                    <a:pt x="4882"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6" name="Google Shape;2096;p54"/>
          <p:cNvGrpSpPr/>
          <p:nvPr/>
        </p:nvGrpSpPr>
        <p:grpSpPr>
          <a:xfrm>
            <a:off x="700871" y="1712599"/>
            <a:ext cx="861838" cy="861875"/>
            <a:chOff x="1526650" y="1403325"/>
            <a:chExt cx="580675" cy="580700"/>
          </a:xfrm>
        </p:grpSpPr>
        <p:sp>
          <p:nvSpPr>
            <p:cNvPr id="2097" name="Google Shape;2097;p54"/>
            <p:cNvSpPr/>
            <p:nvPr/>
          </p:nvSpPr>
          <p:spPr>
            <a:xfrm>
              <a:off x="1526650" y="1403325"/>
              <a:ext cx="580675" cy="580700"/>
            </a:xfrm>
            <a:custGeom>
              <a:avLst/>
              <a:gdLst/>
              <a:ahLst/>
              <a:cxnLst/>
              <a:rect l="l" t="t" r="r" b="b"/>
              <a:pathLst>
                <a:path w="23227" h="23228" extrusionOk="0">
                  <a:moveTo>
                    <a:pt x="0" y="1"/>
                  </a:moveTo>
                  <a:lnTo>
                    <a:pt x="0"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4"/>
            <p:cNvSpPr/>
            <p:nvPr/>
          </p:nvSpPr>
          <p:spPr>
            <a:xfrm>
              <a:off x="1526650" y="1693650"/>
              <a:ext cx="580675" cy="290375"/>
            </a:xfrm>
            <a:custGeom>
              <a:avLst/>
              <a:gdLst/>
              <a:ahLst/>
              <a:cxnLst/>
              <a:rect l="l" t="t" r="r" b="b"/>
              <a:pathLst>
                <a:path w="23227" h="11615" extrusionOk="0">
                  <a:moveTo>
                    <a:pt x="11613" y="1"/>
                  </a:moveTo>
                  <a:lnTo>
                    <a:pt x="0" y="11614"/>
                  </a:lnTo>
                  <a:lnTo>
                    <a:pt x="23227" y="11614"/>
                  </a:lnTo>
                  <a:lnTo>
                    <a:pt x="116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4"/>
            <p:cNvSpPr/>
            <p:nvPr/>
          </p:nvSpPr>
          <p:spPr>
            <a:xfrm>
              <a:off x="1816975" y="1403325"/>
              <a:ext cx="290350" cy="580700"/>
            </a:xfrm>
            <a:custGeom>
              <a:avLst/>
              <a:gdLst/>
              <a:ahLst/>
              <a:cxnLst/>
              <a:rect l="l" t="t" r="r" b="b"/>
              <a:pathLst>
                <a:path w="11614" h="23228" extrusionOk="0">
                  <a:moveTo>
                    <a:pt x="0" y="1"/>
                  </a:moveTo>
                  <a:lnTo>
                    <a:pt x="0" y="11614"/>
                  </a:lnTo>
                  <a:lnTo>
                    <a:pt x="11614" y="23227"/>
                  </a:lnTo>
                  <a:lnTo>
                    <a:pt x="116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0" name="Google Shape;2100;p54"/>
          <p:cNvGrpSpPr/>
          <p:nvPr/>
        </p:nvGrpSpPr>
        <p:grpSpPr>
          <a:xfrm flipH="1">
            <a:off x="6720895" y="4286870"/>
            <a:ext cx="1729464" cy="861838"/>
            <a:chOff x="2103950" y="822675"/>
            <a:chExt cx="1165250" cy="580675"/>
          </a:xfrm>
        </p:grpSpPr>
        <p:sp>
          <p:nvSpPr>
            <p:cNvPr id="2101" name="Google Shape;2101;p54"/>
            <p:cNvSpPr/>
            <p:nvPr/>
          </p:nvSpPr>
          <p:spPr>
            <a:xfrm>
              <a:off x="2103950" y="822675"/>
              <a:ext cx="584600" cy="580675"/>
            </a:xfrm>
            <a:custGeom>
              <a:avLst/>
              <a:gdLst/>
              <a:ahLst/>
              <a:cxnLst/>
              <a:rect l="l" t="t" r="r" b="b"/>
              <a:pathLst>
                <a:path w="23384" h="23227" extrusionOk="0">
                  <a:moveTo>
                    <a:pt x="1" y="0"/>
                  </a:moveTo>
                  <a:lnTo>
                    <a:pt x="1" y="23227"/>
                  </a:lnTo>
                  <a:lnTo>
                    <a:pt x="23383" y="23227"/>
                  </a:lnTo>
                  <a:lnTo>
                    <a:pt x="233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4"/>
            <p:cNvSpPr/>
            <p:nvPr/>
          </p:nvSpPr>
          <p:spPr>
            <a:xfrm>
              <a:off x="2688525" y="822675"/>
              <a:ext cx="580675" cy="580675"/>
            </a:xfrm>
            <a:custGeom>
              <a:avLst/>
              <a:gdLst/>
              <a:ahLst/>
              <a:cxnLst/>
              <a:rect l="l" t="t" r="r" b="b"/>
              <a:pathLst>
                <a:path w="23227" h="23227" extrusionOk="0">
                  <a:moveTo>
                    <a:pt x="0" y="0"/>
                  </a:moveTo>
                  <a:lnTo>
                    <a:pt x="0" y="23227"/>
                  </a:lnTo>
                  <a:lnTo>
                    <a:pt x="23226" y="23227"/>
                  </a:lnTo>
                  <a:lnTo>
                    <a:pt x="23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4"/>
            <p:cNvSpPr/>
            <p:nvPr/>
          </p:nvSpPr>
          <p:spPr>
            <a:xfrm>
              <a:off x="3048500" y="1182650"/>
              <a:ext cx="220700" cy="220700"/>
            </a:xfrm>
            <a:custGeom>
              <a:avLst/>
              <a:gdLst/>
              <a:ahLst/>
              <a:cxnLst/>
              <a:rect l="l" t="t" r="r" b="b"/>
              <a:pathLst>
                <a:path w="8828" h="8828" extrusionOk="0">
                  <a:moveTo>
                    <a:pt x="8827" y="1"/>
                  </a:moveTo>
                  <a:cubicBezTo>
                    <a:pt x="3946" y="1"/>
                    <a:pt x="1" y="3946"/>
                    <a:pt x="1" y="8828"/>
                  </a:cubicBezTo>
                  <a:lnTo>
                    <a:pt x="8827" y="8828"/>
                  </a:lnTo>
                  <a:lnTo>
                    <a:pt x="88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4"/>
            <p:cNvSpPr/>
            <p:nvPr/>
          </p:nvSpPr>
          <p:spPr>
            <a:xfrm>
              <a:off x="2203700" y="823225"/>
              <a:ext cx="970200" cy="485400"/>
            </a:xfrm>
            <a:custGeom>
              <a:avLst/>
              <a:gdLst/>
              <a:ahLst/>
              <a:cxnLst/>
              <a:rect l="l" t="t" r="r" b="b"/>
              <a:pathLst>
                <a:path w="38808" h="19416" extrusionOk="0">
                  <a:moveTo>
                    <a:pt x="1" y="1"/>
                  </a:moveTo>
                  <a:cubicBezTo>
                    <a:pt x="1" y="10700"/>
                    <a:pt x="8672" y="19393"/>
                    <a:pt x="19393" y="19415"/>
                  </a:cubicBezTo>
                  <a:cubicBezTo>
                    <a:pt x="30115" y="19393"/>
                    <a:pt x="38808" y="10722"/>
                    <a:pt x="38808" y="1"/>
                  </a:cubicBezTo>
                  <a:lnTo>
                    <a:pt x="38251" y="1"/>
                  </a:lnTo>
                  <a:cubicBezTo>
                    <a:pt x="38251" y="10410"/>
                    <a:pt x="29825" y="18836"/>
                    <a:pt x="19415" y="18836"/>
                  </a:cubicBezTo>
                  <a:cubicBezTo>
                    <a:pt x="8984" y="18836"/>
                    <a:pt x="558"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4"/>
            <p:cNvSpPr/>
            <p:nvPr/>
          </p:nvSpPr>
          <p:spPr>
            <a:xfrm>
              <a:off x="2332425" y="823225"/>
              <a:ext cx="712750" cy="356125"/>
            </a:xfrm>
            <a:custGeom>
              <a:avLst/>
              <a:gdLst/>
              <a:ahLst/>
              <a:cxnLst/>
              <a:rect l="l" t="t" r="r" b="b"/>
              <a:pathLst>
                <a:path w="28510" h="14245" extrusionOk="0">
                  <a:moveTo>
                    <a:pt x="1" y="1"/>
                  </a:moveTo>
                  <a:cubicBezTo>
                    <a:pt x="1" y="7869"/>
                    <a:pt x="6376" y="14244"/>
                    <a:pt x="14244" y="14244"/>
                  </a:cubicBezTo>
                  <a:cubicBezTo>
                    <a:pt x="22113" y="14244"/>
                    <a:pt x="28488" y="7847"/>
                    <a:pt x="28510" y="1"/>
                  </a:cubicBezTo>
                  <a:lnTo>
                    <a:pt x="27953" y="1"/>
                  </a:lnTo>
                  <a:cubicBezTo>
                    <a:pt x="28042" y="7624"/>
                    <a:pt x="21890" y="13887"/>
                    <a:pt x="14244" y="13887"/>
                  </a:cubicBezTo>
                  <a:cubicBezTo>
                    <a:pt x="6599" y="13887"/>
                    <a:pt x="447" y="762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4"/>
            <p:cNvSpPr/>
            <p:nvPr/>
          </p:nvSpPr>
          <p:spPr>
            <a:xfrm>
              <a:off x="2461150" y="823225"/>
              <a:ext cx="455300" cy="227400"/>
            </a:xfrm>
            <a:custGeom>
              <a:avLst/>
              <a:gdLst/>
              <a:ahLst/>
              <a:cxnLst/>
              <a:rect l="l" t="t" r="r" b="b"/>
              <a:pathLst>
                <a:path w="18212" h="9096" extrusionOk="0">
                  <a:moveTo>
                    <a:pt x="1" y="1"/>
                  </a:moveTo>
                  <a:cubicBezTo>
                    <a:pt x="23" y="5016"/>
                    <a:pt x="4080" y="9073"/>
                    <a:pt x="9095" y="9095"/>
                  </a:cubicBezTo>
                  <a:cubicBezTo>
                    <a:pt x="14133" y="9073"/>
                    <a:pt x="18189" y="5016"/>
                    <a:pt x="18212" y="1"/>
                  </a:cubicBezTo>
                  <a:lnTo>
                    <a:pt x="17655" y="1"/>
                  </a:lnTo>
                  <a:cubicBezTo>
                    <a:pt x="17655" y="4704"/>
                    <a:pt x="13821" y="8538"/>
                    <a:pt x="9095" y="8538"/>
                  </a:cubicBezTo>
                  <a:cubicBezTo>
                    <a:pt x="4392" y="8538"/>
                    <a:pt x="558" y="470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4"/>
            <p:cNvSpPr/>
            <p:nvPr/>
          </p:nvSpPr>
          <p:spPr>
            <a:xfrm>
              <a:off x="2589875" y="823225"/>
              <a:ext cx="197300" cy="98100"/>
            </a:xfrm>
            <a:custGeom>
              <a:avLst/>
              <a:gdLst/>
              <a:ahLst/>
              <a:cxnLst/>
              <a:rect l="l" t="t" r="r" b="b"/>
              <a:pathLst>
                <a:path w="7892" h="3924" extrusionOk="0">
                  <a:moveTo>
                    <a:pt x="1" y="1"/>
                  </a:moveTo>
                  <a:cubicBezTo>
                    <a:pt x="23" y="2163"/>
                    <a:pt x="1784" y="3924"/>
                    <a:pt x="3946" y="3924"/>
                  </a:cubicBezTo>
                  <a:cubicBezTo>
                    <a:pt x="6131" y="3924"/>
                    <a:pt x="7891" y="2163"/>
                    <a:pt x="7891" y="1"/>
                  </a:cubicBezTo>
                  <a:lnTo>
                    <a:pt x="7334" y="1"/>
                  </a:lnTo>
                  <a:cubicBezTo>
                    <a:pt x="7334" y="1851"/>
                    <a:pt x="5818" y="3367"/>
                    <a:pt x="3946" y="3367"/>
                  </a:cubicBezTo>
                  <a:cubicBezTo>
                    <a:pt x="2074" y="3367"/>
                    <a:pt x="558" y="185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8" name="Google Shape;2108;p54"/>
          <p:cNvGrpSpPr/>
          <p:nvPr/>
        </p:nvGrpSpPr>
        <p:grpSpPr>
          <a:xfrm flipH="1">
            <a:off x="5880584" y="4288118"/>
            <a:ext cx="859511" cy="861875"/>
            <a:chOff x="2097997" y="1403325"/>
            <a:chExt cx="588303" cy="580700"/>
          </a:xfrm>
        </p:grpSpPr>
        <p:sp>
          <p:nvSpPr>
            <p:cNvPr id="2109" name="Google Shape;2109;p54"/>
            <p:cNvSpPr/>
            <p:nvPr/>
          </p:nvSpPr>
          <p:spPr>
            <a:xfrm>
              <a:off x="2105625" y="1403325"/>
              <a:ext cx="580675" cy="580700"/>
            </a:xfrm>
            <a:custGeom>
              <a:avLst/>
              <a:gdLst/>
              <a:ahLst/>
              <a:cxnLst/>
              <a:rect l="l" t="t" r="r" b="b"/>
              <a:pathLst>
                <a:path w="23227" h="23228" extrusionOk="0">
                  <a:moveTo>
                    <a:pt x="1" y="1"/>
                  </a:moveTo>
                  <a:lnTo>
                    <a:pt x="1"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4"/>
            <p:cNvSpPr/>
            <p:nvPr/>
          </p:nvSpPr>
          <p:spPr>
            <a:xfrm>
              <a:off x="2097997" y="1403325"/>
              <a:ext cx="580125" cy="580700"/>
            </a:xfrm>
            <a:custGeom>
              <a:avLst/>
              <a:gdLst/>
              <a:ahLst/>
              <a:cxnLst/>
              <a:rect l="l" t="t" r="r" b="b"/>
              <a:pathLst>
                <a:path w="23205" h="23228" extrusionOk="0">
                  <a:moveTo>
                    <a:pt x="1" y="1"/>
                  </a:moveTo>
                  <a:lnTo>
                    <a:pt x="1" y="23227"/>
                  </a:lnTo>
                  <a:cubicBezTo>
                    <a:pt x="12818" y="23227"/>
                    <a:pt x="23205" y="12818"/>
                    <a:pt x="23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1" name="Google Shape;2111;p54"/>
          <p:cNvGrpSpPr/>
          <p:nvPr/>
        </p:nvGrpSpPr>
        <p:grpSpPr>
          <a:xfrm flipH="1">
            <a:off x="7586519" y="3419142"/>
            <a:ext cx="861022" cy="861875"/>
            <a:chOff x="2106175" y="3149200"/>
            <a:chExt cx="580125" cy="580700"/>
          </a:xfrm>
        </p:grpSpPr>
        <p:sp>
          <p:nvSpPr>
            <p:cNvPr id="2112" name="Google Shape;2112;p54"/>
            <p:cNvSpPr/>
            <p:nvPr/>
          </p:nvSpPr>
          <p:spPr>
            <a:xfrm>
              <a:off x="2106175" y="3149200"/>
              <a:ext cx="580125" cy="580700"/>
            </a:xfrm>
            <a:custGeom>
              <a:avLst/>
              <a:gdLst/>
              <a:ahLst/>
              <a:cxnLst/>
              <a:rect l="l" t="t" r="r" b="b"/>
              <a:pathLst>
                <a:path w="23205" h="23228" extrusionOk="0">
                  <a:moveTo>
                    <a:pt x="1" y="1"/>
                  </a:moveTo>
                  <a:lnTo>
                    <a:pt x="1" y="23227"/>
                  </a:lnTo>
                  <a:lnTo>
                    <a:pt x="23205" y="23227"/>
                  </a:lnTo>
                  <a:lnTo>
                    <a:pt x="23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4"/>
            <p:cNvSpPr/>
            <p:nvPr/>
          </p:nvSpPr>
          <p:spPr>
            <a:xfrm>
              <a:off x="2106175" y="3149775"/>
              <a:ext cx="580125" cy="580125"/>
            </a:xfrm>
            <a:custGeom>
              <a:avLst/>
              <a:gdLst/>
              <a:ahLst/>
              <a:cxnLst/>
              <a:rect l="l" t="t" r="r" b="b"/>
              <a:pathLst>
                <a:path w="23205" h="23205" extrusionOk="0">
                  <a:moveTo>
                    <a:pt x="1" y="0"/>
                  </a:moveTo>
                  <a:lnTo>
                    <a:pt x="1" y="23204"/>
                  </a:lnTo>
                  <a:lnTo>
                    <a:pt x="23205" y="23204"/>
                  </a:lnTo>
                  <a:cubicBezTo>
                    <a:pt x="23205" y="10387"/>
                    <a:pt x="12818"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4"/>
            <p:cNvSpPr/>
            <p:nvPr/>
          </p:nvSpPr>
          <p:spPr>
            <a:xfrm>
              <a:off x="2106175" y="3509200"/>
              <a:ext cx="220700" cy="220700"/>
            </a:xfrm>
            <a:custGeom>
              <a:avLst/>
              <a:gdLst/>
              <a:ahLst/>
              <a:cxnLst/>
              <a:rect l="l" t="t" r="r" b="b"/>
              <a:pathLst>
                <a:path w="8828" h="8828" extrusionOk="0">
                  <a:moveTo>
                    <a:pt x="1" y="0"/>
                  </a:moveTo>
                  <a:lnTo>
                    <a:pt x="1" y="8827"/>
                  </a:lnTo>
                  <a:lnTo>
                    <a:pt x="8828" y="8827"/>
                  </a:lnTo>
                  <a:cubicBezTo>
                    <a:pt x="8828" y="3946"/>
                    <a:pt x="4882"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5" name="Google Shape;2115;p54"/>
          <p:cNvGrpSpPr/>
          <p:nvPr/>
        </p:nvGrpSpPr>
        <p:grpSpPr>
          <a:xfrm>
            <a:off x="7587254" y="847458"/>
            <a:ext cx="859559" cy="859559"/>
            <a:chOff x="2686850" y="2564100"/>
            <a:chExt cx="584575" cy="584575"/>
          </a:xfrm>
        </p:grpSpPr>
        <p:sp>
          <p:nvSpPr>
            <p:cNvPr id="2116" name="Google Shape;2116;p54"/>
            <p:cNvSpPr/>
            <p:nvPr/>
          </p:nvSpPr>
          <p:spPr>
            <a:xfrm>
              <a:off x="2686850" y="2564100"/>
              <a:ext cx="584575" cy="584575"/>
            </a:xfrm>
            <a:custGeom>
              <a:avLst/>
              <a:gdLst/>
              <a:ahLst/>
              <a:cxnLst/>
              <a:rect l="l" t="t" r="r" b="b"/>
              <a:pathLst>
                <a:path w="23383" h="23383" extrusionOk="0">
                  <a:moveTo>
                    <a:pt x="0" y="0"/>
                  </a:moveTo>
                  <a:lnTo>
                    <a:pt x="0" y="23383"/>
                  </a:lnTo>
                  <a:lnTo>
                    <a:pt x="23383" y="23383"/>
                  </a:lnTo>
                  <a:lnTo>
                    <a:pt x="23383" y="0"/>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4"/>
            <p:cNvSpPr/>
            <p:nvPr/>
          </p:nvSpPr>
          <p:spPr>
            <a:xfrm>
              <a:off x="2866275" y="2871150"/>
              <a:ext cx="225150" cy="225700"/>
            </a:xfrm>
            <a:custGeom>
              <a:avLst/>
              <a:gdLst/>
              <a:ahLst/>
              <a:cxnLst/>
              <a:rect l="l" t="t" r="r" b="b"/>
              <a:pathLst>
                <a:path w="9006" h="9028" extrusionOk="0">
                  <a:moveTo>
                    <a:pt x="4503" y="0"/>
                  </a:moveTo>
                  <a:cubicBezTo>
                    <a:pt x="2007" y="0"/>
                    <a:pt x="1" y="2029"/>
                    <a:pt x="1" y="4525"/>
                  </a:cubicBezTo>
                  <a:cubicBezTo>
                    <a:pt x="1" y="6999"/>
                    <a:pt x="2007" y="9028"/>
                    <a:pt x="4503" y="9028"/>
                  </a:cubicBezTo>
                  <a:cubicBezTo>
                    <a:pt x="7000" y="9028"/>
                    <a:pt x="9006" y="6999"/>
                    <a:pt x="9006" y="4525"/>
                  </a:cubicBezTo>
                  <a:cubicBezTo>
                    <a:pt x="9006" y="2029"/>
                    <a:pt x="7000" y="0"/>
                    <a:pt x="4503" y="0"/>
                  </a:cubicBezTo>
                  <a:close/>
                </a:path>
              </a:pathLst>
            </a:custGeom>
            <a:solidFill>
              <a:srgbClr val="F4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4"/>
            <p:cNvSpPr/>
            <p:nvPr/>
          </p:nvSpPr>
          <p:spPr>
            <a:xfrm>
              <a:off x="2781575" y="2564100"/>
              <a:ext cx="398475" cy="198950"/>
            </a:xfrm>
            <a:custGeom>
              <a:avLst/>
              <a:gdLst/>
              <a:ahLst/>
              <a:cxnLst/>
              <a:rect l="l" t="t" r="r" b="b"/>
              <a:pathLst>
                <a:path w="15939" h="7958" extrusionOk="0">
                  <a:moveTo>
                    <a:pt x="1" y="0"/>
                  </a:moveTo>
                  <a:lnTo>
                    <a:pt x="7980" y="7958"/>
                  </a:lnTo>
                  <a:lnTo>
                    <a:pt x="15938" y="0"/>
                  </a:ln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4"/>
        <p:cNvGrpSpPr/>
        <p:nvPr/>
      </p:nvGrpSpPr>
      <p:grpSpPr>
        <a:xfrm>
          <a:off x="0" y="0"/>
          <a:ext cx="0" cy="0"/>
          <a:chOff x="0" y="0"/>
          <a:chExt cx="0" cy="0"/>
        </a:xfrm>
      </p:grpSpPr>
      <p:sp>
        <p:nvSpPr>
          <p:cNvPr id="1835" name="Google Shape;1835;p51"/>
          <p:cNvSpPr/>
          <p:nvPr/>
        </p:nvSpPr>
        <p:spPr>
          <a:xfrm>
            <a:off x="7406725" y="3203283"/>
            <a:ext cx="842700" cy="85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1"/>
          <p:cNvSpPr/>
          <p:nvPr/>
        </p:nvSpPr>
        <p:spPr>
          <a:xfrm>
            <a:off x="7406774" y="1626511"/>
            <a:ext cx="850500" cy="85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1"/>
          <p:cNvSpPr/>
          <p:nvPr/>
        </p:nvSpPr>
        <p:spPr>
          <a:xfrm>
            <a:off x="7413584" y="3203283"/>
            <a:ext cx="850500" cy="850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1"/>
          <p:cNvSpPr/>
          <p:nvPr/>
        </p:nvSpPr>
        <p:spPr>
          <a:xfrm>
            <a:off x="7413640" y="1626511"/>
            <a:ext cx="850500" cy="850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1"/>
          <p:cNvSpPr/>
          <p:nvPr/>
        </p:nvSpPr>
        <p:spPr>
          <a:xfrm flipH="1">
            <a:off x="3789038" y="3203283"/>
            <a:ext cx="849600" cy="850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1"/>
          <p:cNvSpPr/>
          <p:nvPr/>
        </p:nvSpPr>
        <p:spPr>
          <a:xfrm>
            <a:off x="3789038" y="3203733"/>
            <a:ext cx="849600" cy="849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1"/>
          <p:cNvSpPr/>
          <p:nvPr/>
        </p:nvSpPr>
        <p:spPr>
          <a:xfrm flipH="1">
            <a:off x="3788992" y="1626511"/>
            <a:ext cx="849600" cy="85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1"/>
          <p:cNvSpPr/>
          <p:nvPr/>
        </p:nvSpPr>
        <p:spPr>
          <a:xfrm>
            <a:off x="3789009" y="1626961"/>
            <a:ext cx="849600" cy="84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1"/>
          <p:cNvSpPr txBox="1">
            <a:spLocks noGrp="1"/>
          </p:cNvSpPr>
          <p:nvPr>
            <p:ph type="ctrTitle" idx="2"/>
          </p:nvPr>
        </p:nvSpPr>
        <p:spPr>
          <a:xfrm flipH="1">
            <a:off x="5086588" y="3133550"/>
            <a:ext cx="2026500" cy="448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1800" dirty="0"/>
              <a:t>Re-admission rate</a:t>
            </a:r>
            <a:endParaRPr sz="1800" dirty="0"/>
          </a:p>
        </p:txBody>
      </p:sp>
      <p:sp>
        <p:nvSpPr>
          <p:cNvPr id="1844" name="Google Shape;1844;p51"/>
          <p:cNvSpPr txBox="1">
            <a:spLocks noGrp="1"/>
          </p:cNvSpPr>
          <p:nvPr>
            <p:ph type="subTitle" idx="5"/>
          </p:nvPr>
        </p:nvSpPr>
        <p:spPr>
          <a:xfrm flipH="1">
            <a:off x="5086588" y="1948525"/>
            <a:ext cx="2026500" cy="609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4000" b="1" dirty="0">
                <a:latin typeface="Exo" panose="020B0604020202020204" charset="0"/>
              </a:rPr>
              <a:t>22.42%</a:t>
            </a:r>
            <a:endParaRPr sz="4000" b="1" dirty="0">
              <a:latin typeface="Exo" panose="020B0604020202020204" charset="0"/>
            </a:endParaRPr>
          </a:p>
        </p:txBody>
      </p:sp>
      <p:sp>
        <p:nvSpPr>
          <p:cNvPr id="1846" name="Google Shape;1846;p51"/>
          <p:cNvSpPr txBox="1">
            <a:spLocks noGrp="1"/>
          </p:cNvSpPr>
          <p:nvPr>
            <p:ph type="ctrTitle"/>
          </p:nvPr>
        </p:nvSpPr>
        <p:spPr>
          <a:xfrm flipH="1">
            <a:off x="1467088" y="3133550"/>
            <a:ext cx="2026500" cy="448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1800" dirty="0"/>
              <a:t>Transfusion rate</a:t>
            </a:r>
            <a:endParaRPr sz="1800" dirty="0"/>
          </a:p>
        </p:txBody>
      </p:sp>
      <p:sp>
        <p:nvSpPr>
          <p:cNvPr id="1847" name="Google Shape;1847;p51"/>
          <p:cNvSpPr txBox="1">
            <a:spLocks noGrp="1"/>
          </p:cNvSpPr>
          <p:nvPr>
            <p:ph type="subTitle" idx="1"/>
          </p:nvPr>
        </p:nvSpPr>
        <p:spPr>
          <a:xfrm flipH="1">
            <a:off x="1467088" y="3522413"/>
            <a:ext cx="2026500" cy="609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4000" b="1" dirty="0">
                <a:latin typeface="Exo" panose="020B0604020202020204" charset="0"/>
              </a:rPr>
              <a:t>20.18%</a:t>
            </a:r>
            <a:endParaRPr sz="4000" b="1" dirty="0">
              <a:latin typeface="Exo" panose="020B0604020202020204" charset="0"/>
            </a:endParaRPr>
          </a:p>
        </p:txBody>
      </p:sp>
      <p:sp>
        <p:nvSpPr>
          <p:cNvPr id="1848" name="Google Shape;1848;p51"/>
          <p:cNvSpPr txBox="1">
            <a:spLocks noGrp="1"/>
          </p:cNvSpPr>
          <p:nvPr>
            <p:ph type="subTitle" idx="3"/>
          </p:nvPr>
        </p:nvSpPr>
        <p:spPr>
          <a:xfrm flipH="1">
            <a:off x="5086588" y="3522413"/>
            <a:ext cx="2026500" cy="609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4000" b="1" dirty="0">
                <a:latin typeface="Exo" panose="020B0604020202020204" charset="0"/>
              </a:rPr>
              <a:t>26.93%</a:t>
            </a:r>
            <a:endParaRPr sz="4000" b="1" dirty="0">
              <a:latin typeface="Exo" panose="020B0604020202020204" charset="0"/>
            </a:endParaRPr>
          </a:p>
        </p:txBody>
      </p:sp>
      <p:sp>
        <p:nvSpPr>
          <p:cNvPr id="1849" name="Google Shape;1849;p51"/>
          <p:cNvSpPr txBox="1">
            <a:spLocks noGrp="1"/>
          </p:cNvSpPr>
          <p:nvPr>
            <p:ph type="ctrTitle" idx="4"/>
          </p:nvPr>
        </p:nvSpPr>
        <p:spPr>
          <a:xfrm flipH="1">
            <a:off x="5086588" y="1559700"/>
            <a:ext cx="2026500" cy="448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Mortality rate</a:t>
            </a:r>
            <a:endParaRPr dirty="0"/>
          </a:p>
        </p:txBody>
      </p:sp>
      <p:sp>
        <p:nvSpPr>
          <p:cNvPr id="1850" name="Google Shape;1850;p51"/>
          <p:cNvSpPr txBox="1">
            <a:spLocks noGrp="1"/>
          </p:cNvSpPr>
          <p:nvPr>
            <p:ph type="ctrTitle" idx="6"/>
          </p:nvPr>
        </p:nvSpPr>
        <p:spPr>
          <a:xfrm flipH="1">
            <a:off x="1445690" y="1559700"/>
            <a:ext cx="2026500" cy="448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Fistula rate</a:t>
            </a:r>
            <a:endParaRPr dirty="0"/>
          </a:p>
        </p:txBody>
      </p:sp>
      <p:sp>
        <p:nvSpPr>
          <p:cNvPr id="1851" name="Google Shape;1851;p51"/>
          <p:cNvSpPr txBox="1">
            <a:spLocks noGrp="1"/>
          </p:cNvSpPr>
          <p:nvPr>
            <p:ph type="subTitle" idx="7"/>
          </p:nvPr>
        </p:nvSpPr>
        <p:spPr>
          <a:xfrm flipH="1">
            <a:off x="1467088" y="1948530"/>
            <a:ext cx="2026500" cy="609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4000" b="1" dirty="0">
                <a:latin typeface="Exo" panose="020B0604020202020204" charset="0"/>
              </a:rPr>
              <a:t>62.77%</a:t>
            </a:r>
            <a:endParaRPr sz="4000" b="1" dirty="0">
              <a:latin typeface="Exo" panose="020B0604020202020204" charset="0"/>
            </a:endParaRPr>
          </a:p>
        </p:txBody>
      </p:sp>
      <p:grpSp>
        <p:nvGrpSpPr>
          <p:cNvPr id="1852" name="Google Shape;1852;p51"/>
          <p:cNvGrpSpPr/>
          <p:nvPr/>
        </p:nvGrpSpPr>
        <p:grpSpPr>
          <a:xfrm>
            <a:off x="3992609" y="1830568"/>
            <a:ext cx="442388" cy="442388"/>
            <a:chOff x="1735538" y="3419025"/>
            <a:chExt cx="470525" cy="470525"/>
          </a:xfrm>
        </p:grpSpPr>
        <p:sp>
          <p:nvSpPr>
            <p:cNvPr id="1853" name="Google Shape;1853;p51"/>
            <p:cNvSpPr/>
            <p:nvPr/>
          </p:nvSpPr>
          <p:spPr>
            <a:xfrm>
              <a:off x="1760538" y="3419025"/>
              <a:ext cx="199525" cy="83775"/>
            </a:xfrm>
            <a:custGeom>
              <a:avLst/>
              <a:gdLst/>
              <a:ahLst/>
              <a:cxnLst/>
              <a:rect l="l" t="t" r="r" b="b"/>
              <a:pathLst>
                <a:path w="7981" h="3351" extrusionOk="0">
                  <a:moveTo>
                    <a:pt x="675" y="0"/>
                  </a:moveTo>
                  <a:cubicBezTo>
                    <a:pt x="1" y="47"/>
                    <a:pt x="1" y="1047"/>
                    <a:pt x="675" y="1117"/>
                  </a:cubicBezTo>
                  <a:lnTo>
                    <a:pt x="1234" y="1117"/>
                  </a:lnTo>
                  <a:lnTo>
                    <a:pt x="1234" y="3350"/>
                  </a:lnTo>
                  <a:lnTo>
                    <a:pt x="6747" y="3350"/>
                  </a:lnTo>
                  <a:lnTo>
                    <a:pt x="6747" y="1117"/>
                  </a:lnTo>
                  <a:lnTo>
                    <a:pt x="7305" y="1117"/>
                  </a:lnTo>
                  <a:cubicBezTo>
                    <a:pt x="7980" y="1047"/>
                    <a:pt x="7980" y="47"/>
                    <a:pt x="7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1"/>
            <p:cNvSpPr/>
            <p:nvPr/>
          </p:nvSpPr>
          <p:spPr>
            <a:xfrm>
              <a:off x="1982713" y="3419025"/>
              <a:ext cx="199500" cy="83775"/>
            </a:xfrm>
            <a:custGeom>
              <a:avLst/>
              <a:gdLst/>
              <a:ahLst/>
              <a:cxnLst/>
              <a:rect l="l" t="t" r="r" b="b"/>
              <a:pathLst>
                <a:path w="7980" h="3351" extrusionOk="0">
                  <a:moveTo>
                    <a:pt x="675" y="0"/>
                  </a:moveTo>
                  <a:cubicBezTo>
                    <a:pt x="0" y="47"/>
                    <a:pt x="0" y="1047"/>
                    <a:pt x="675" y="1117"/>
                  </a:cubicBezTo>
                  <a:lnTo>
                    <a:pt x="1233" y="1117"/>
                  </a:lnTo>
                  <a:lnTo>
                    <a:pt x="1233" y="3350"/>
                  </a:lnTo>
                  <a:lnTo>
                    <a:pt x="6747" y="3350"/>
                  </a:lnTo>
                  <a:lnTo>
                    <a:pt x="6747" y="1117"/>
                  </a:lnTo>
                  <a:lnTo>
                    <a:pt x="7305" y="1117"/>
                  </a:lnTo>
                  <a:cubicBezTo>
                    <a:pt x="7980" y="1047"/>
                    <a:pt x="7980" y="47"/>
                    <a:pt x="7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1"/>
            <p:cNvSpPr/>
            <p:nvPr/>
          </p:nvSpPr>
          <p:spPr>
            <a:xfrm>
              <a:off x="1735538" y="3530100"/>
              <a:ext cx="470525" cy="359450"/>
            </a:xfrm>
            <a:custGeom>
              <a:avLst/>
              <a:gdLst/>
              <a:ahLst/>
              <a:cxnLst/>
              <a:rect l="l" t="t" r="r" b="b"/>
              <a:pathLst>
                <a:path w="18821" h="14378" extrusionOk="0">
                  <a:moveTo>
                    <a:pt x="2234" y="4421"/>
                  </a:moveTo>
                  <a:lnTo>
                    <a:pt x="2234" y="6631"/>
                  </a:lnTo>
                  <a:lnTo>
                    <a:pt x="1140" y="6631"/>
                  </a:lnTo>
                  <a:lnTo>
                    <a:pt x="1140" y="4979"/>
                  </a:lnTo>
                  <a:cubicBezTo>
                    <a:pt x="1140" y="4676"/>
                    <a:pt x="1373" y="4421"/>
                    <a:pt x="1675" y="4421"/>
                  </a:cubicBezTo>
                  <a:close/>
                  <a:moveTo>
                    <a:pt x="11120" y="4421"/>
                  </a:moveTo>
                  <a:lnTo>
                    <a:pt x="11120" y="6631"/>
                  </a:lnTo>
                  <a:lnTo>
                    <a:pt x="7747" y="6631"/>
                  </a:lnTo>
                  <a:lnTo>
                    <a:pt x="7747" y="4421"/>
                  </a:lnTo>
                  <a:close/>
                  <a:moveTo>
                    <a:pt x="17169" y="4421"/>
                  </a:moveTo>
                  <a:cubicBezTo>
                    <a:pt x="17471" y="4421"/>
                    <a:pt x="17727" y="4676"/>
                    <a:pt x="17727" y="4979"/>
                  </a:cubicBezTo>
                  <a:lnTo>
                    <a:pt x="17727" y="6631"/>
                  </a:lnTo>
                  <a:lnTo>
                    <a:pt x="16634" y="6631"/>
                  </a:lnTo>
                  <a:lnTo>
                    <a:pt x="16634" y="4421"/>
                  </a:lnTo>
                  <a:close/>
                  <a:moveTo>
                    <a:pt x="2210" y="0"/>
                  </a:moveTo>
                  <a:lnTo>
                    <a:pt x="2210" y="3327"/>
                  </a:lnTo>
                  <a:lnTo>
                    <a:pt x="1652" y="3327"/>
                  </a:lnTo>
                  <a:cubicBezTo>
                    <a:pt x="745" y="3327"/>
                    <a:pt x="0" y="4048"/>
                    <a:pt x="0" y="4979"/>
                  </a:cubicBezTo>
                  <a:lnTo>
                    <a:pt x="0" y="12726"/>
                  </a:lnTo>
                  <a:cubicBezTo>
                    <a:pt x="0" y="13633"/>
                    <a:pt x="745" y="14377"/>
                    <a:pt x="1652" y="14377"/>
                  </a:cubicBezTo>
                  <a:lnTo>
                    <a:pt x="17169" y="14377"/>
                  </a:lnTo>
                  <a:cubicBezTo>
                    <a:pt x="18076" y="14377"/>
                    <a:pt x="18821" y="13633"/>
                    <a:pt x="18821" y="12726"/>
                  </a:cubicBezTo>
                  <a:lnTo>
                    <a:pt x="18821" y="4979"/>
                  </a:lnTo>
                  <a:cubicBezTo>
                    <a:pt x="18821" y="4072"/>
                    <a:pt x="18076" y="3327"/>
                    <a:pt x="17169" y="3327"/>
                  </a:cubicBezTo>
                  <a:lnTo>
                    <a:pt x="17169" y="3304"/>
                  </a:lnTo>
                  <a:lnTo>
                    <a:pt x="16634" y="3304"/>
                  </a:lnTo>
                  <a:lnTo>
                    <a:pt x="16634" y="0"/>
                  </a:lnTo>
                  <a:lnTo>
                    <a:pt x="11097" y="0"/>
                  </a:lnTo>
                  <a:lnTo>
                    <a:pt x="11097" y="3327"/>
                  </a:lnTo>
                  <a:lnTo>
                    <a:pt x="7747" y="3327"/>
                  </a:lnTo>
                  <a:lnTo>
                    <a:pt x="77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6" name="Google Shape;1856;p51"/>
          <p:cNvGrpSpPr/>
          <p:nvPr/>
        </p:nvGrpSpPr>
        <p:grpSpPr>
          <a:xfrm>
            <a:off x="3995444" y="3410066"/>
            <a:ext cx="436866" cy="436936"/>
            <a:chOff x="6152188" y="1258400"/>
            <a:chExt cx="469950" cy="469975"/>
          </a:xfrm>
        </p:grpSpPr>
        <p:sp>
          <p:nvSpPr>
            <p:cNvPr id="1857" name="Google Shape;1857;p51"/>
            <p:cNvSpPr/>
            <p:nvPr/>
          </p:nvSpPr>
          <p:spPr>
            <a:xfrm>
              <a:off x="6152188" y="1258400"/>
              <a:ext cx="137850" cy="82600"/>
            </a:xfrm>
            <a:custGeom>
              <a:avLst/>
              <a:gdLst/>
              <a:ahLst/>
              <a:cxnLst/>
              <a:rect l="l" t="t" r="r" b="b"/>
              <a:pathLst>
                <a:path w="5514" h="3304" extrusionOk="0">
                  <a:moveTo>
                    <a:pt x="1652" y="0"/>
                  </a:moveTo>
                  <a:cubicBezTo>
                    <a:pt x="744" y="0"/>
                    <a:pt x="0" y="745"/>
                    <a:pt x="0" y="1652"/>
                  </a:cubicBezTo>
                  <a:lnTo>
                    <a:pt x="0" y="3304"/>
                  </a:lnTo>
                  <a:lnTo>
                    <a:pt x="5514" y="3304"/>
                  </a:lnTo>
                  <a:lnTo>
                    <a:pt x="5514" y="1652"/>
                  </a:lnTo>
                  <a:cubicBezTo>
                    <a:pt x="5514" y="745"/>
                    <a:pt x="4769" y="0"/>
                    <a:pt x="38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1"/>
            <p:cNvSpPr/>
            <p:nvPr/>
          </p:nvSpPr>
          <p:spPr>
            <a:xfrm>
              <a:off x="6234763" y="1368325"/>
              <a:ext cx="55275" cy="166925"/>
            </a:xfrm>
            <a:custGeom>
              <a:avLst/>
              <a:gdLst/>
              <a:ahLst/>
              <a:cxnLst/>
              <a:rect l="l" t="t" r="r" b="b"/>
              <a:pathLst>
                <a:path w="2211" h="6677" extrusionOk="0">
                  <a:moveTo>
                    <a:pt x="1" y="0"/>
                  </a:moveTo>
                  <a:lnTo>
                    <a:pt x="1" y="6677"/>
                  </a:lnTo>
                  <a:lnTo>
                    <a:pt x="2211" y="6677"/>
                  </a:lnTo>
                  <a:lnTo>
                    <a:pt x="22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1"/>
            <p:cNvSpPr/>
            <p:nvPr/>
          </p:nvSpPr>
          <p:spPr>
            <a:xfrm>
              <a:off x="6152188" y="1563150"/>
              <a:ext cx="137850" cy="82600"/>
            </a:xfrm>
            <a:custGeom>
              <a:avLst/>
              <a:gdLst/>
              <a:ahLst/>
              <a:cxnLst/>
              <a:rect l="l" t="t" r="r" b="b"/>
              <a:pathLst>
                <a:path w="5514" h="3304" extrusionOk="0">
                  <a:moveTo>
                    <a:pt x="0" y="0"/>
                  </a:moveTo>
                  <a:lnTo>
                    <a:pt x="0" y="1652"/>
                  </a:lnTo>
                  <a:cubicBezTo>
                    <a:pt x="0" y="2559"/>
                    <a:pt x="744" y="3304"/>
                    <a:pt x="1652" y="3304"/>
                  </a:cubicBezTo>
                  <a:lnTo>
                    <a:pt x="3862" y="3304"/>
                  </a:lnTo>
                  <a:cubicBezTo>
                    <a:pt x="4769" y="3304"/>
                    <a:pt x="5514" y="2559"/>
                    <a:pt x="5514" y="1652"/>
                  </a:cubicBezTo>
                  <a:lnTo>
                    <a:pt x="55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1"/>
            <p:cNvSpPr/>
            <p:nvPr/>
          </p:nvSpPr>
          <p:spPr>
            <a:xfrm>
              <a:off x="6152188" y="1368325"/>
              <a:ext cx="55275" cy="166925"/>
            </a:xfrm>
            <a:custGeom>
              <a:avLst/>
              <a:gdLst/>
              <a:ahLst/>
              <a:cxnLst/>
              <a:rect l="l" t="t" r="r" b="b"/>
              <a:pathLst>
                <a:path w="2211" h="6677" extrusionOk="0">
                  <a:moveTo>
                    <a:pt x="0" y="0"/>
                  </a:moveTo>
                  <a:lnTo>
                    <a:pt x="0" y="6677"/>
                  </a:lnTo>
                  <a:lnTo>
                    <a:pt x="2210" y="6677"/>
                  </a:lnTo>
                  <a:lnTo>
                    <a:pt x="22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1"/>
            <p:cNvSpPr/>
            <p:nvPr/>
          </p:nvSpPr>
          <p:spPr>
            <a:xfrm>
              <a:off x="6317338" y="1258400"/>
              <a:ext cx="139625" cy="82600"/>
            </a:xfrm>
            <a:custGeom>
              <a:avLst/>
              <a:gdLst/>
              <a:ahLst/>
              <a:cxnLst/>
              <a:rect l="l" t="t" r="r" b="b"/>
              <a:pathLst>
                <a:path w="5585" h="3304" extrusionOk="0">
                  <a:moveTo>
                    <a:pt x="1699" y="0"/>
                  </a:moveTo>
                  <a:cubicBezTo>
                    <a:pt x="769" y="0"/>
                    <a:pt x="24" y="721"/>
                    <a:pt x="1" y="1652"/>
                  </a:cubicBezTo>
                  <a:lnTo>
                    <a:pt x="1" y="3304"/>
                  </a:lnTo>
                  <a:lnTo>
                    <a:pt x="5584" y="3304"/>
                  </a:lnTo>
                  <a:lnTo>
                    <a:pt x="5584" y="1652"/>
                  </a:lnTo>
                  <a:cubicBezTo>
                    <a:pt x="5584" y="745"/>
                    <a:pt x="4840" y="0"/>
                    <a:pt x="3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1"/>
            <p:cNvSpPr/>
            <p:nvPr/>
          </p:nvSpPr>
          <p:spPr>
            <a:xfrm>
              <a:off x="6401088" y="1368325"/>
              <a:ext cx="55875" cy="166925"/>
            </a:xfrm>
            <a:custGeom>
              <a:avLst/>
              <a:gdLst/>
              <a:ahLst/>
              <a:cxnLst/>
              <a:rect l="l" t="t" r="r" b="b"/>
              <a:pathLst>
                <a:path w="2235" h="6677" extrusionOk="0">
                  <a:moveTo>
                    <a:pt x="1" y="0"/>
                  </a:moveTo>
                  <a:lnTo>
                    <a:pt x="1" y="6677"/>
                  </a:lnTo>
                  <a:lnTo>
                    <a:pt x="2234" y="6677"/>
                  </a:lnTo>
                  <a:lnTo>
                    <a:pt x="2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51"/>
            <p:cNvSpPr/>
            <p:nvPr/>
          </p:nvSpPr>
          <p:spPr>
            <a:xfrm>
              <a:off x="6317338" y="1563150"/>
              <a:ext cx="139625" cy="82600"/>
            </a:xfrm>
            <a:custGeom>
              <a:avLst/>
              <a:gdLst/>
              <a:ahLst/>
              <a:cxnLst/>
              <a:rect l="l" t="t" r="r" b="b"/>
              <a:pathLst>
                <a:path w="5585" h="3304" extrusionOk="0">
                  <a:moveTo>
                    <a:pt x="1" y="0"/>
                  </a:moveTo>
                  <a:lnTo>
                    <a:pt x="1" y="1652"/>
                  </a:lnTo>
                  <a:cubicBezTo>
                    <a:pt x="24" y="2583"/>
                    <a:pt x="769" y="3304"/>
                    <a:pt x="1699" y="3304"/>
                  </a:cubicBezTo>
                  <a:lnTo>
                    <a:pt x="3933" y="3304"/>
                  </a:lnTo>
                  <a:cubicBezTo>
                    <a:pt x="4840" y="3304"/>
                    <a:pt x="5584" y="2559"/>
                    <a:pt x="5584" y="1652"/>
                  </a:cubicBezTo>
                  <a:lnTo>
                    <a:pt x="55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51"/>
            <p:cNvSpPr/>
            <p:nvPr/>
          </p:nvSpPr>
          <p:spPr>
            <a:xfrm>
              <a:off x="6317338" y="1368325"/>
              <a:ext cx="55875" cy="166925"/>
            </a:xfrm>
            <a:custGeom>
              <a:avLst/>
              <a:gdLst/>
              <a:ahLst/>
              <a:cxnLst/>
              <a:rect l="l" t="t" r="r" b="b"/>
              <a:pathLst>
                <a:path w="2235" h="6677" extrusionOk="0">
                  <a:moveTo>
                    <a:pt x="1" y="0"/>
                  </a:moveTo>
                  <a:lnTo>
                    <a:pt x="1" y="6677"/>
                  </a:lnTo>
                  <a:lnTo>
                    <a:pt x="2234" y="6677"/>
                  </a:lnTo>
                  <a:lnTo>
                    <a:pt x="2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51"/>
            <p:cNvSpPr/>
            <p:nvPr/>
          </p:nvSpPr>
          <p:spPr>
            <a:xfrm>
              <a:off x="6484263" y="1258400"/>
              <a:ext cx="137875" cy="82600"/>
            </a:xfrm>
            <a:custGeom>
              <a:avLst/>
              <a:gdLst/>
              <a:ahLst/>
              <a:cxnLst/>
              <a:rect l="l" t="t" r="r" b="b"/>
              <a:pathLst>
                <a:path w="5515" h="3304" extrusionOk="0">
                  <a:moveTo>
                    <a:pt x="1652" y="0"/>
                  </a:moveTo>
                  <a:cubicBezTo>
                    <a:pt x="745" y="0"/>
                    <a:pt x="1" y="745"/>
                    <a:pt x="1" y="1652"/>
                  </a:cubicBezTo>
                  <a:lnTo>
                    <a:pt x="1" y="3304"/>
                  </a:lnTo>
                  <a:lnTo>
                    <a:pt x="5514" y="3304"/>
                  </a:lnTo>
                  <a:lnTo>
                    <a:pt x="5514" y="1652"/>
                  </a:lnTo>
                  <a:cubicBezTo>
                    <a:pt x="5514" y="745"/>
                    <a:pt x="4770" y="0"/>
                    <a:pt x="38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51"/>
            <p:cNvSpPr/>
            <p:nvPr/>
          </p:nvSpPr>
          <p:spPr>
            <a:xfrm>
              <a:off x="6566863" y="1368325"/>
              <a:ext cx="55275" cy="166925"/>
            </a:xfrm>
            <a:custGeom>
              <a:avLst/>
              <a:gdLst/>
              <a:ahLst/>
              <a:cxnLst/>
              <a:rect l="l" t="t" r="r" b="b"/>
              <a:pathLst>
                <a:path w="2211" h="6677" extrusionOk="0">
                  <a:moveTo>
                    <a:pt x="0" y="0"/>
                  </a:moveTo>
                  <a:lnTo>
                    <a:pt x="0" y="6677"/>
                  </a:lnTo>
                  <a:lnTo>
                    <a:pt x="2210" y="6677"/>
                  </a:lnTo>
                  <a:lnTo>
                    <a:pt x="22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51"/>
            <p:cNvSpPr/>
            <p:nvPr/>
          </p:nvSpPr>
          <p:spPr>
            <a:xfrm>
              <a:off x="6484263" y="1563150"/>
              <a:ext cx="137875" cy="82600"/>
            </a:xfrm>
            <a:custGeom>
              <a:avLst/>
              <a:gdLst/>
              <a:ahLst/>
              <a:cxnLst/>
              <a:rect l="l" t="t" r="r" b="b"/>
              <a:pathLst>
                <a:path w="5515" h="3304" extrusionOk="0">
                  <a:moveTo>
                    <a:pt x="1" y="0"/>
                  </a:moveTo>
                  <a:lnTo>
                    <a:pt x="1" y="1652"/>
                  </a:lnTo>
                  <a:cubicBezTo>
                    <a:pt x="1" y="2559"/>
                    <a:pt x="745" y="3304"/>
                    <a:pt x="1652" y="3304"/>
                  </a:cubicBezTo>
                  <a:lnTo>
                    <a:pt x="3862" y="3304"/>
                  </a:lnTo>
                  <a:cubicBezTo>
                    <a:pt x="4770" y="3304"/>
                    <a:pt x="5514" y="2559"/>
                    <a:pt x="5514" y="1652"/>
                  </a:cubicBezTo>
                  <a:lnTo>
                    <a:pt x="55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51"/>
            <p:cNvSpPr/>
            <p:nvPr/>
          </p:nvSpPr>
          <p:spPr>
            <a:xfrm>
              <a:off x="6484263" y="1368325"/>
              <a:ext cx="55275" cy="166925"/>
            </a:xfrm>
            <a:custGeom>
              <a:avLst/>
              <a:gdLst/>
              <a:ahLst/>
              <a:cxnLst/>
              <a:rect l="l" t="t" r="r" b="b"/>
              <a:pathLst>
                <a:path w="2211" h="6677" extrusionOk="0">
                  <a:moveTo>
                    <a:pt x="1" y="0"/>
                  </a:moveTo>
                  <a:lnTo>
                    <a:pt x="1" y="6677"/>
                  </a:lnTo>
                  <a:lnTo>
                    <a:pt x="2211" y="6677"/>
                  </a:lnTo>
                  <a:lnTo>
                    <a:pt x="22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51"/>
            <p:cNvSpPr/>
            <p:nvPr/>
          </p:nvSpPr>
          <p:spPr>
            <a:xfrm>
              <a:off x="6184163" y="1673075"/>
              <a:ext cx="64575" cy="55200"/>
            </a:xfrm>
            <a:custGeom>
              <a:avLst/>
              <a:gdLst/>
              <a:ahLst/>
              <a:cxnLst/>
              <a:rect l="l" t="t" r="r" b="b"/>
              <a:pathLst>
                <a:path w="2583" h="2208" extrusionOk="0">
                  <a:moveTo>
                    <a:pt x="1466" y="0"/>
                  </a:moveTo>
                  <a:cubicBezTo>
                    <a:pt x="489" y="0"/>
                    <a:pt x="1" y="1187"/>
                    <a:pt x="698" y="1885"/>
                  </a:cubicBezTo>
                  <a:cubicBezTo>
                    <a:pt x="922" y="2108"/>
                    <a:pt x="1195" y="2207"/>
                    <a:pt x="1464" y="2207"/>
                  </a:cubicBezTo>
                  <a:cubicBezTo>
                    <a:pt x="2034" y="2207"/>
                    <a:pt x="2583" y="1758"/>
                    <a:pt x="2583" y="1094"/>
                  </a:cubicBezTo>
                  <a:cubicBezTo>
                    <a:pt x="2583" y="489"/>
                    <a:pt x="2094" y="0"/>
                    <a:pt x="1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51"/>
            <p:cNvSpPr/>
            <p:nvPr/>
          </p:nvSpPr>
          <p:spPr>
            <a:xfrm>
              <a:off x="6349313" y="1673000"/>
              <a:ext cx="75700" cy="55375"/>
            </a:xfrm>
            <a:custGeom>
              <a:avLst/>
              <a:gdLst/>
              <a:ahLst/>
              <a:cxnLst/>
              <a:rect l="l" t="t" r="r" b="b"/>
              <a:pathLst>
                <a:path w="3028" h="2215" extrusionOk="0">
                  <a:moveTo>
                    <a:pt x="1427" y="1"/>
                  </a:moveTo>
                  <a:cubicBezTo>
                    <a:pt x="0" y="1"/>
                    <a:pt x="7" y="2215"/>
                    <a:pt x="1448" y="2215"/>
                  </a:cubicBezTo>
                  <a:cubicBezTo>
                    <a:pt x="1469" y="2215"/>
                    <a:pt x="1491" y="2214"/>
                    <a:pt x="1514" y="2213"/>
                  </a:cubicBezTo>
                  <a:cubicBezTo>
                    <a:pt x="1536" y="2214"/>
                    <a:pt x="1558" y="2215"/>
                    <a:pt x="1579" y="2215"/>
                  </a:cubicBezTo>
                  <a:cubicBezTo>
                    <a:pt x="3020" y="2215"/>
                    <a:pt x="3027" y="1"/>
                    <a:pt x="1601" y="1"/>
                  </a:cubicBezTo>
                  <a:cubicBezTo>
                    <a:pt x="1572" y="1"/>
                    <a:pt x="1543" y="2"/>
                    <a:pt x="1514" y="3"/>
                  </a:cubicBezTo>
                  <a:cubicBezTo>
                    <a:pt x="1484" y="2"/>
                    <a:pt x="1455" y="1"/>
                    <a:pt x="14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51"/>
            <p:cNvSpPr/>
            <p:nvPr/>
          </p:nvSpPr>
          <p:spPr>
            <a:xfrm>
              <a:off x="6516263" y="1673075"/>
              <a:ext cx="64575" cy="55200"/>
            </a:xfrm>
            <a:custGeom>
              <a:avLst/>
              <a:gdLst/>
              <a:ahLst/>
              <a:cxnLst/>
              <a:rect l="l" t="t" r="r" b="b"/>
              <a:pathLst>
                <a:path w="2583" h="2208" extrusionOk="0">
                  <a:moveTo>
                    <a:pt x="1489" y="0"/>
                  </a:moveTo>
                  <a:cubicBezTo>
                    <a:pt x="489" y="0"/>
                    <a:pt x="0" y="1187"/>
                    <a:pt x="698" y="1885"/>
                  </a:cubicBezTo>
                  <a:cubicBezTo>
                    <a:pt x="921" y="2108"/>
                    <a:pt x="1195" y="2207"/>
                    <a:pt x="1463" y="2207"/>
                  </a:cubicBezTo>
                  <a:cubicBezTo>
                    <a:pt x="2034" y="2207"/>
                    <a:pt x="2582" y="1758"/>
                    <a:pt x="2582" y="1094"/>
                  </a:cubicBezTo>
                  <a:cubicBezTo>
                    <a:pt x="2582" y="489"/>
                    <a:pt x="2094" y="0"/>
                    <a:pt x="14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2" name="Google Shape;1872;p51"/>
          <p:cNvGrpSpPr/>
          <p:nvPr/>
        </p:nvGrpSpPr>
        <p:grpSpPr>
          <a:xfrm>
            <a:off x="7617718" y="1827354"/>
            <a:ext cx="442381" cy="448815"/>
            <a:chOff x="7672463" y="1257825"/>
            <a:chExt cx="464150" cy="470950"/>
          </a:xfrm>
        </p:grpSpPr>
        <p:sp>
          <p:nvSpPr>
            <p:cNvPr id="1873" name="Google Shape;1873;p51"/>
            <p:cNvSpPr/>
            <p:nvPr/>
          </p:nvSpPr>
          <p:spPr>
            <a:xfrm>
              <a:off x="7727138" y="1257825"/>
              <a:ext cx="247775" cy="112250"/>
            </a:xfrm>
            <a:custGeom>
              <a:avLst/>
              <a:gdLst/>
              <a:ahLst/>
              <a:cxnLst/>
              <a:rect l="l" t="t" r="r" b="b"/>
              <a:pathLst>
                <a:path w="9911" h="4490" extrusionOk="0">
                  <a:moveTo>
                    <a:pt x="1676" y="0"/>
                  </a:moveTo>
                  <a:cubicBezTo>
                    <a:pt x="745" y="0"/>
                    <a:pt x="24" y="744"/>
                    <a:pt x="24" y="1652"/>
                  </a:cubicBezTo>
                  <a:lnTo>
                    <a:pt x="24" y="3932"/>
                  </a:lnTo>
                  <a:cubicBezTo>
                    <a:pt x="1" y="4234"/>
                    <a:pt x="256" y="4490"/>
                    <a:pt x="559" y="4490"/>
                  </a:cubicBezTo>
                  <a:lnTo>
                    <a:pt x="2211" y="4490"/>
                  </a:lnTo>
                  <a:lnTo>
                    <a:pt x="2211" y="2768"/>
                  </a:lnTo>
                  <a:cubicBezTo>
                    <a:pt x="2187" y="2373"/>
                    <a:pt x="2478" y="2175"/>
                    <a:pt x="2769" y="2175"/>
                  </a:cubicBezTo>
                  <a:cubicBezTo>
                    <a:pt x="3060" y="2175"/>
                    <a:pt x="3351" y="2373"/>
                    <a:pt x="3327" y="2768"/>
                  </a:cubicBezTo>
                  <a:lnTo>
                    <a:pt x="3327" y="4490"/>
                  </a:lnTo>
                  <a:lnTo>
                    <a:pt x="4421" y="4490"/>
                  </a:lnTo>
                  <a:lnTo>
                    <a:pt x="4421" y="2768"/>
                  </a:lnTo>
                  <a:cubicBezTo>
                    <a:pt x="4444" y="2419"/>
                    <a:pt x="4706" y="2245"/>
                    <a:pt x="4970" y="2245"/>
                  </a:cubicBezTo>
                  <a:cubicBezTo>
                    <a:pt x="5235" y="2245"/>
                    <a:pt x="5502" y="2419"/>
                    <a:pt x="5537" y="2768"/>
                  </a:cubicBezTo>
                  <a:lnTo>
                    <a:pt x="5537" y="4490"/>
                  </a:lnTo>
                  <a:lnTo>
                    <a:pt x="6608" y="4490"/>
                  </a:lnTo>
                  <a:lnTo>
                    <a:pt x="6608" y="2768"/>
                  </a:lnTo>
                  <a:cubicBezTo>
                    <a:pt x="6631" y="2419"/>
                    <a:pt x="6892" y="2245"/>
                    <a:pt x="7157" y="2245"/>
                  </a:cubicBezTo>
                  <a:cubicBezTo>
                    <a:pt x="7422" y="2245"/>
                    <a:pt x="7689" y="2419"/>
                    <a:pt x="7724" y="2768"/>
                  </a:cubicBezTo>
                  <a:lnTo>
                    <a:pt x="7724" y="4490"/>
                  </a:lnTo>
                  <a:lnTo>
                    <a:pt x="9376" y="4490"/>
                  </a:lnTo>
                  <a:cubicBezTo>
                    <a:pt x="9678" y="4490"/>
                    <a:pt x="9911" y="4234"/>
                    <a:pt x="9911" y="3932"/>
                  </a:cubicBezTo>
                  <a:lnTo>
                    <a:pt x="9911" y="1652"/>
                  </a:lnTo>
                  <a:cubicBezTo>
                    <a:pt x="9911" y="744"/>
                    <a:pt x="9190" y="0"/>
                    <a:pt x="82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51"/>
            <p:cNvSpPr/>
            <p:nvPr/>
          </p:nvSpPr>
          <p:spPr>
            <a:xfrm>
              <a:off x="7672463" y="1507900"/>
              <a:ext cx="165200" cy="109950"/>
            </a:xfrm>
            <a:custGeom>
              <a:avLst/>
              <a:gdLst/>
              <a:ahLst/>
              <a:cxnLst/>
              <a:rect l="l" t="t" r="r" b="b"/>
              <a:pathLst>
                <a:path w="6608" h="4398" extrusionOk="0">
                  <a:moveTo>
                    <a:pt x="1" y="0"/>
                  </a:moveTo>
                  <a:lnTo>
                    <a:pt x="1" y="4397"/>
                  </a:lnTo>
                  <a:lnTo>
                    <a:pt x="6049" y="4397"/>
                  </a:lnTo>
                  <a:cubicBezTo>
                    <a:pt x="6352" y="4397"/>
                    <a:pt x="6608" y="4141"/>
                    <a:pt x="6608" y="3839"/>
                  </a:cubicBezTo>
                  <a:lnTo>
                    <a:pt x="6608" y="535"/>
                  </a:lnTo>
                  <a:cubicBezTo>
                    <a:pt x="6608" y="233"/>
                    <a:pt x="6352" y="0"/>
                    <a:pt x="60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51"/>
            <p:cNvSpPr/>
            <p:nvPr/>
          </p:nvSpPr>
          <p:spPr>
            <a:xfrm>
              <a:off x="7673638" y="1397400"/>
              <a:ext cx="357125" cy="303600"/>
            </a:xfrm>
            <a:custGeom>
              <a:avLst/>
              <a:gdLst/>
              <a:ahLst/>
              <a:cxnLst/>
              <a:rect l="l" t="t" r="r" b="b"/>
              <a:pathLst>
                <a:path w="14285" h="12144" extrusionOk="0">
                  <a:moveTo>
                    <a:pt x="3257" y="0"/>
                  </a:moveTo>
                  <a:lnTo>
                    <a:pt x="3257" y="1094"/>
                  </a:lnTo>
                  <a:lnTo>
                    <a:pt x="2699" y="1094"/>
                  </a:lnTo>
                  <a:cubicBezTo>
                    <a:pt x="1396" y="1094"/>
                    <a:pt x="256" y="2024"/>
                    <a:pt x="0" y="3304"/>
                  </a:cubicBezTo>
                  <a:lnTo>
                    <a:pt x="6002" y="3304"/>
                  </a:lnTo>
                  <a:cubicBezTo>
                    <a:pt x="6910" y="3304"/>
                    <a:pt x="7654" y="4048"/>
                    <a:pt x="7654" y="4955"/>
                  </a:cubicBezTo>
                  <a:lnTo>
                    <a:pt x="7654" y="8282"/>
                  </a:lnTo>
                  <a:cubicBezTo>
                    <a:pt x="7654" y="9189"/>
                    <a:pt x="6910" y="9934"/>
                    <a:pt x="6002" y="9934"/>
                  </a:cubicBezTo>
                  <a:lnTo>
                    <a:pt x="0" y="9934"/>
                  </a:lnTo>
                  <a:cubicBezTo>
                    <a:pt x="256" y="11213"/>
                    <a:pt x="1396" y="12144"/>
                    <a:pt x="2699" y="12144"/>
                  </a:cubicBezTo>
                  <a:lnTo>
                    <a:pt x="10469" y="12144"/>
                  </a:lnTo>
                  <a:cubicBezTo>
                    <a:pt x="10074" y="11469"/>
                    <a:pt x="9864" y="10702"/>
                    <a:pt x="9864" y="9934"/>
                  </a:cubicBezTo>
                  <a:cubicBezTo>
                    <a:pt x="9864" y="7491"/>
                    <a:pt x="11842" y="5514"/>
                    <a:pt x="14284" y="5514"/>
                  </a:cubicBezTo>
                  <a:lnTo>
                    <a:pt x="14284" y="3862"/>
                  </a:lnTo>
                  <a:cubicBezTo>
                    <a:pt x="14284" y="2327"/>
                    <a:pt x="13051" y="1094"/>
                    <a:pt x="11516" y="1094"/>
                  </a:cubicBezTo>
                  <a:lnTo>
                    <a:pt x="10958" y="1094"/>
                  </a:lnTo>
                  <a:lnTo>
                    <a:pt x="109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51"/>
            <p:cNvSpPr/>
            <p:nvPr/>
          </p:nvSpPr>
          <p:spPr>
            <a:xfrm>
              <a:off x="7983038" y="1562575"/>
              <a:ext cx="153575" cy="130875"/>
            </a:xfrm>
            <a:custGeom>
              <a:avLst/>
              <a:gdLst/>
              <a:ahLst/>
              <a:cxnLst/>
              <a:rect l="l" t="t" r="r" b="b"/>
              <a:pathLst>
                <a:path w="6143" h="5235" extrusionOk="0">
                  <a:moveTo>
                    <a:pt x="1908" y="0"/>
                  </a:moveTo>
                  <a:cubicBezTo>
                    <a:pt x="1210" y="0"/>
                    <a:pt x="536" y="233"/>
                    <a:pt x="1" y="628"/>
                  </a:cubicBezTo>
                  <a:lnTo>
                    <a:pt x="4584" y="5235"/>
                  </a:lnTo>
                  <a:cubicBezTo>
                    <a:pt x="6142" y="3048"/>
                    <a:pt x="4584" y="0"/>
                    <a:pt x="19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51"/>
            <p:cNvSpPr/>
            <p:nvPr/>
          </p:nvSpPr>
          <p:spPr>
            <a:xfrm>
              <a:off x="7920413" y="1597475"/>
              <a:ext cx="158025" cy="131300"/>
            </a:xfrm>
            <a:custGeom>
              <a:avLst/>
              <a:gdLst/>
              <a:ahLst/>
              <a:cxnLst/>
              <a:rect l="l" t="t" r="r" b="b"/>
              <a:pathLst>
                <a:path w="6321" h="5252" extrusionOk="0">
                  <a:moveTo>
                    <a:pt x="1715" y="0"/>
                  </a:moveTo>
                  <a:cubicBezTo>
                    <a:pt x="1" y="2414"/>
                    <a:pt x="1980" y="5251"/>
                    <a:pt x="4392" y="5251"/>
                  </a:cubicBezTo>
                  <a:cubicBezTo>
                    <a:pt x="5025" y="5251"/>
                    <a:pt x="5687" y="5056"/>
                    <a:pt x="6321" y="4606"/>
                  </a:cubicBezTo>
                  <a:lnTo>
                    <a:pt x="17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8" name="Google Shape;1878;p51"/>
          <p:cNvGrpSpPr/>
          <p:nvPr/>
        </p:nvGrpSpPr>
        <p:grpSpPr>
          <a:xfrm>
            <a:off x="7603647" y="3410055"/>
            <a:ext cx="470538" cy="436957"/>
            <a:chOff x="4666788" y="4129150"/>
            <a:chExt cx="500200" cy="470150"/>
          </a:xfrm>
        </p:grpSpPr>
        <p:sp>
          <p:nvSpPr>
            <p:cNvPr id="1879" name="Google Shape;1879;p51"/>
            <p:cNvSpPr/>
            <p:nvPr/>
          </p:nvSpPr>
          <p:spPr>
            <a:xfrm>
              <a:off x="4678413" y="4225100"/>
              <a:ext cx="84925" cy="181475"/>
            </a:xfrm>
            <a:custGeom>
              <a:avLst/>
              <a:gdLst/>
              <a:ahLst/>
              <a:cxnLst/>
              <a:rect l="l" t="t" r="r" b="b"/>
              <a:pathLst>
                <a:path w="3397" h="7259" extrusionOk="0">
                  <a:moveTo>
                    <a:pt x="0" y="1"/>
                  </a:moveTo>
                  <a:lnTo>
                    <a:pt x="0" y="4491"/>
                  </a:lnTo>
                  <a:cubicBezTo>
                    <a:pt x="0" y="6026"/>
                    <a:pt x="1233" y="7259"/>
                    <a:pt x="2746" y="7259"/>
                  </a:cubicBezTo>
                  <a:lnTo>
                    <a:pt x="3397" y="7259"/>
                  </a:lnTo>
                  <a:cubicBezTo>
                    <a:pt x="3327" y="7073"/>
                    <a:pt x="3304" y="6887"/>
                    <a:pt x="3304" y="6701"/>
                  </a:cubicBezTo>
                  <a:lnTo>
                    <a:pt x="3304" y="1117"/>
                  </a:lnTo>
                  <a:cubicBezTo>
                    <a:pt x="3304" y="931"/>
                    <a:pt x="3327" y="745"/>
                    <a:pt x="3397" y="559"/>
                  </a:cubicBezTo>
                  <a:lnTo>
                    <a:pt x="1652" y="559"/>
                  </a:lnTo>
                  <a:cubicBezTo>
                    <a:pt x="1047" y="559"/>
                    <a:pt x="466" y="373"/>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1"/>
            <p:cNvSpPr/>
            <p:nvPr/>
          </p:nvSpPr>
          <p:spPr>
            <a:xfrm>
              <a:off x="4788338" y="4225100"/>
              <a:ext cx="166925" cy="181475"/>
            </a:xfrm>
            <a:custGeom>
              <a:avLst/>
              <a:gdLst/>
              <a:ahLst/>
              <a:cxnLst/>
              <a:rect l="l" t="t" r="r" b="b"/>
              <a:pathLst>
                <a:path w="6677" h="7259" extrusionOk="0">
                  <a:moveTo>
                    <a:pt x="1642" y="1654"/>
                  </a:moveTo>
                  <a:cubicBezTo>
                    <a:pt x="1931" y="1654"/>
                    <a:pt x="2210" y="1878"/>
                    <a:pt x="2210" y="2211"/>
                  </a:cubicBezTo>
                  <a:cubicBezTo>
                    <a:pt x="2210" y="2513"/>
                    <a:pt x="1954" y="2769"/>
                    <a:pt x="1652" y="2769"/>
                  </a:cubicBezTo>
                  <a:cubicBezTo>
                    <a:pt x="1163" y="2769"/>
                    <a:pt x="908" y="2164"/>
                    <a:pt x="1257" y="1815"/>
                  </a:cubicBezTo>
                  <a:cubicBezTo>
                    <a:pt x="1368" y="1704"/>
                    <a:pt x="1506" y="1654"/>
                    <a:pt x="1642" y="1654"/>
                  </a:cubicBezTo>
                  <a:close/>
                  <a:moveTo>
                    <a:pt x="6677" y="1"/>
                  </a:moveTo>
                  <a:cubicBezTo>
                    <a:pt x="6212" y="373"/>
                    <a:pt x="5630" y="559"/>
                    <a:pt x="5025" y="559"/>
                  </a:cubicBezTo>
                  <a:lnTo>
                    <a:pt x="559" y="559"/>
                  </a:lnTo>
                  <a:cubicBezTo>
                    <a:pt x="256" y="559"/>
                    <a:pt x="0" y="815"/>
                    <a:pt x="0" y="1117"/>
                  </a:cubicBezTo>
                  <a:lnTo>
                    <a:pt x="0" y="6701"/>
                  </a:lnTo>
                  <a:cubicBezTo>
                    <a:pt x="0" y="7003"/>
                    <a:pt x="256" y="7259"/>
                    <a:pt x="559" y="7259"/>
                  </a:cubicBezTo>
                  <a:lnTo>
                    <a:pt x="3932" y="7259"/>
                  </a:lnTo>
                  <a:cubicBezTo>
                    <a:pt x="5444" y="7259"/>
                    <a:pt x="6677" y="6026"/>
                    <a:pt x="6677" y="4491"/>
                  </a:cubicBezTo>
                  <a:lnTo>
                    <a:pt x="66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51"/>
            <p:cNvSpPr/>
            <p:nvPr/>
          </p:nvSpPr>
          <p:spPr>
            <a:xfrm>
              <a:off x="4666788" y="4129150"/>
              <a:ext cx="286750" cy="82600"/>
            </a:xfrm>
            <a:custGeom>
              <a:avLst/>
              <a:gdLst/>
              <a:ahLst/>
              <a:cxnLst/>
              <a:rect l="l" t="t" r="r" b="b"/>
              <a:pathLst>
                <a:path w="11470" h="3304" extrusionOk="0">
                  <a:moveTo>
                    <a:pt x="2094" y="0"/>
                  </a:moveTo>
                  <a:cubicBezTo>
                    <a:pt x="0" y="93"/>
                    <a:pt x="0" y="3211"/>
                    <a:pt x="2094" y="3304"/>
                  </a:cubicBezTo>
                  <a:lnTo>
                    <a:pt x="9887" y="3304"/>
                  </a:lnTo>
                  <a:cubicBezTo>
                    <a:pt x="10771" y="3257"/>
                    <a:pt x="11469" y="2536"/>
                    <a:pt x="11469" y="1652"/>
                  </a:cubicBezTo>
                  <a:cubicBezTo>
                    <a:pt x="11469" y="768"/>
                    <a:pt x="10771" y="23"/>
                    <a:pt x="98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1"/>
            <p:cNvSpPr/>
            <p:nvPr/>
          </p:nvSpPr>
          <p:spPr>
            <a:xfrm>
              <a:off x="4886613" y="4129150"/>
              <a:ext cx="233825" cy="332675"/>
            </a:xfrm>
            <a:custGeom>
              <a:avLst/>
              <a:gdLst/>
              <a:ahLst/>
              <a:cxnLst/>
              <a:rect l="l" t="t" r="r" b="b"/>
              <a:pathLst>
                <a:path w="9353" h="13307" extrusionOk="0">
                  <a:moveTo>
                    <a:pt x="6608" y="0"/>
                  </a:moveTo>
                  <a:cubicBezTo>
                    <a:pt x="5096" y="0"/>
                    <a:pt x="3863" y="1489"/>
                    <a:pt x="3863" y="3304"/>
                  </a:cubicBezTo>
                  <a:cubicBezTo>
                    <a:pt x="3863" y="4909"/>
                    <a:pt x="4793" y="6235"/>
                    <a:pt x="6049" y="6537"/>
                  </a:cubicBezTo>
                  <a:lnTo>
                    <a:pt x="6049" y="10539"/>
                  </a:lnTo>
                  <a:cubicBezTo>
                    <a:pt x="6049" y="11446"/>
                    <a:pt x="5328" y="12190"/>
                    <a:pt x="4398" y="12190"/>
                  </a:cubicBezTo>
                  <a:lnTo>
                    <a:pt x="2188" y="12190"/>
                  </a:lnTo>
                  <a:cubicBezTo>
                    <a:pt x="1885" y="12190"/>
                    <a:pt x="1583" y="12097"/>
                    <a:pt x="1327" y="11934"/>
                  </a:cubicBezTo>
                  <a:cubicBezTo>
                    <a:pt x="908" y="12097"/>
                    <a:pt x="466" y="12190"/>
                    <a:pt x="1" y="12190"/>
                  </a:cubicBezTo>
                  <a:cubicBezTo>
                    <a:pt x="513" y="12888"/>
                    <a:pt x="1327" y="13307"/>
                    <a:pt x="2188" y="13307"/>
                  </a:cubicBezTo>
                  <a:lnTo>
                    <a:pt x="4398" y="13307"/>
                  </a:lnTo>
                  <a:cubicBezTo>
                    <a:pt x="5933" y="13307"/>
                    <a:pt x="7166" y="12074"/>
                    <a:pt x="7166" y="10539"/>
                  </a:cubicBezTo>
                  <a:lnTo>
                    <a:pt x="7166" y="6537"/>
                  </a:lnTo>
                  <a:cubicBezTo>
                    <a:pt x="8422" y="6235"/>
                    <a:pt x="9353" y="4909"/>
                    <a:pt x="9353" y="3304"/>
                  </a:cubicBezTo>
                  <a:cubicBezTo>
                    <a:pt x="9353" y="1489"/>
                    <a:pt x="8120" y="0"/>
                    <a:pt x="66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51"/>
            <p:cNvSpPr/>
            <p:nvPr/>
          </p:nvSpPr>
          <p:spPr>
            <a:xfrm>
              <a:off x="4790663" y="4433900"/>
              <a:ext cx="376325" cy="165400"/>
            </a:xfrm>
            <a:custGeom>
              <a:avLst/>
              <a:gdLst/>
              <a:ahLst/>
              <a:cxnLst/>
              <a:rect l="l" t="t" r="r" b="b"/>
              <a:pathLst>
                <a:path w="15053" h="6616" extrusionOk="0">
                  <a:moveTo>
                    <a:pt x="0" y="0"/>
                  </a:moveTo>
                  <a:cubicBezTo>
                    <a:pt x="280" y="2513"/>
                    <a:pt x="2420" y="4397"/>
                    <a:pt x="4932" y="4420"/>
                  </a:cubicBezTo>
                  <a:lnTo>
                    <a:pt x="8864" y="4420"/>
                  </a:lnTo>
                  <a:cubicBezTo>
                    <a:pt x="9133" y="5797"/>
                    <a:pt x="10336" y="6616"/>
                    <a:pt x="11569" y="6616"/>
                  </a:cubicBezTo>
                  <a:cubicBezTo>
                    <a:pt x="12253" y="6616"/>
                    <a:pt x="12946" y="6364"/>
                    <a:pt x="13493" y="5816"/>
                  </a:cubicBezTo>
                  <a:cubicBezTo>
                    <a:pt x="15052" y="4258"/>
                    <a:pt x="14261" y="1606"/>
                    <a:pt x="12121" y="1164"/>
                  </a:cubicBezTo>
                  <a:lnTo>
                    <a:pt x="12121" y="2769"/>
                  </a:lnTo>
                  <a:cubicBezTo>
                    <a:pt x="12144" y="3153"/>
                    <a:pt x="11853" y="3345"/>
                    <a:pt x="11562" y="3345"/>
                  </a:cubicBezTo>
                  <a:cubicBezTo>
                    <a:pt x="11272" y="3345"/>
                    <a:pt x="10981" y="3153"/>
                    <a:pt x="11004" y="2769"/>
                  </a:cubicBezTo>
                  <a:lnTo>
                    <a:pt x="11004" y="1164"/>
                  </a:lnTo>
                  <a:cubicBezTo>
                    <a:pt x="9934" y="1396"/>
                    <a:pt x="9097" y="2234"/>
                    <a:pt x="8864" y="3304"/>
                  </a:cubicBezTo>
                  <a:lnTo>
                    <a:pt x="4932" y="3304"/>
                  </a:lnTo>
                  <a:cubicBezTo>
                    <a:pt x="3025" y="3304"/>
                    <a:pt x="1396" y="1908"/>
                    <a:pt x="1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1"/>
        <p:cNvGrpSpPr/>
        <p:nvPr/>
      </p:nvGrpSpPr>
      <p:grpSpPr>
        <a:xfrm>
          <a:off x="0" y="0"/>
          <a:ext cx="0" cy="0"/>
          <a:chOff x="0" y="0"/>
          <a:chExt cx="0" cy="0"/>
        </a:xfrm>
      </p:grpSpPr>
      <p:sp>
        <p:nvSpPr>
          <p:cNvPr id="1812" name="Google Shape;1812;p50"/>
          <p:cNvSpPr txBox="1">
            <a:spLocks noGrp="1"/>
          </p:cNvSpPr>
          <p:nvPr>
            <p:ph type="title"/>
          </p:nvPr>
        </p:nvSpPr>
        <p:spPr>
          <a:xfrm>
            <a:off x="1388100" y="1485900"/>
            <a:ext cx="6367800" cy="245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grpSp>
        <p:nvGrpSpPr>
          <p:cNvPr id="1813" name="Google Shape;1813;p50"/>
          <p:cNvGrpSpPr/>
          <p:nvPr/>
        </p:nvGrpSpPr>
        <p:grpSpPr>
          <a:xfrm>
            <a:off x="7563949" y="849543"/>
            <a:ext cx="1730243" cy="862244"/>
            <a:chOff x="4430500" y="822675"/>
            <a:chExt cx="1165225" cy="580675"/>
          </a:xfrm>
        </p:grpSpPr>
        <p:sp>
          <p:nvSpPr>
            <p:cNvPr id="1814" name="Google Shape;1814;p50"/>
            <p:cNvSpPr/>
            <p:nvPr/>
          </p:nvSpPr>
          <p:spPr>
            <a:xfrm>
              <a:off x="4430500" y="822675"/>
              <a:ext cx="584575" cy="580675"/>
            </a:xfrm>
            <a:custGeom>
              <a:avLst/>
              <a:gdLst/>
              <a:ahLst/>
              <a:cxnLst/>
              <a:rect l="l" t="t" r="r" b="b"/>
              <a:pathLst>
                <a:path w="23383" h="23227" extrusionOk="0">
                  <a:moveTo>
                    <a:pt x="0" y="0"/>
                  </a:moveTo>
                  <a:lnTo>
                    <a:pt x="0" y="23227"/>
                  </a:lnTo>
                  <a:lnTo>
                    <a:pt x="23382" y="23227"/>
                  </a:lnTo>
                  <a:lnTo>
                    <a:pt x="23382" y="0"/>
                  </a:lnTo>
                  <a:close/>
                </a:path>
              </a:pathLst>
            </a:custGeom>
            <a:solidFill>
              <a:srgbClr val="F7F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0"/>
            <p:cNvSpPr/>
            <p:nvPr/>
          </p:nvSpPr>
          <p:spPr>
            <a:xfrm>
              <a:off x="5015050" y="822675"/>
              <a:ext cx="580675" cy="580675"/>
            </a:xfrm>
            <a:custGeom>
              <a:avLst/>
              <a:gdLst/>
              <a:ahLst/>
              <a:cxnLst/>
              <a:rect l="l" t="t" r="r" b="b"/>
              <a:pathLst>
                <a:path w="23227" h="23227" extrusionOk="0">
                  <a:moveTo>
                    <a:pt x="0" y="0"/>
                  </a:moveTo>
                  <a:lnTo>
                    <a:pt x="0" y="23227"/>
                  </a:lnTo>
                  <a:lnTo>
                    <a:pt x="23227" y="23227"/>
                  </a:lnTo>
                  <a:lnTo>
                    <a:pt x="232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0"/>
            <p:cNvSpPr/>
            <p:nvPr/>
          </p:nvSpPr>
          <p:spPr>
            <a:xfrm>
              <a:off x="5375025" y="1182650"/>
              <a:ext cx="220700" cy="220700"/>
            </a:xfrm>
            <a:custGeom>
              <a:avLst/>
              <a:gdLst/>
              <a:ahLst/>
              <a:cxnLst/>
              <a:rect l="l" t="t" r="r" b="b"/>
              <a:pathLst>
                <a:path w="8828" h="8828" extrusionOk="0">
                  <a:moveTo>
                    <a:pt x="8828" y="1"/>
                  </a:moveTo>
                  <a:cubicBezTo>
                    <a:pt x="3946" y="1"/>
                    <a:pt x="1" y="3946"/>
                    <a:pt x="1" y="8828"/>
                  </a:cubicBezTo>
                  <a:lnTo>
                    <a:pt x="8828" y="8828"/>
                  </a:lnTo>
                  <a:lnTo>
                    <a:pt x="88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0"/>
            <p:cNvSpPr/>
            <p:nvPr/>
          </p:nvSpPr>
          <p:spPr>
            <a:xfrm>
              <a:off x="4530225" y="823225"/>
              <a:ext cx="970225" cy="485400"/>
            </a:xfrm>
            <a:custGeom>
              <a:avLst/>
              <a:gdLst/>
              <a:ahLst/>
              <a:cxnLst/>
              <a:rect l="l" t="t" r="r" b="b"/>
              <a:pathLst>
                <a:path w="38809" h="19416" extrusionOk="0">
                  <a:moveTo>
                    <a:pt x="1" y="1"/>
                  </a:moveTo>
                  <a:cubicBezTo>
                    <a:pt x="1" y="10700"/>
                    <a:pt x="8672" y="19393"/>
                    <a:pt x="19393" y="19415"/>
                  </a:cubicBezTo>
                  <a:cubicBezTo>
                    <a:pt x="30115" y="19393"/>
                    <a:pt x="38808" y="10722"/>
                    <a:pt x="38808" y="1"/>
                  </a:cubicBezTo>
                  <a:lnTo>
                    <a:pt x="38251" y="1"/>
                  </a:lnTo>
                  <a:cubicBezTo>
                    <a:pt x="38251" y="10410"/>
                    <a:pt x="29825" y="18836"/>
                    <a:pt x="19416" y="18836"/>
                  </a:cubicBezTo>
                  <a:cubicBezTo>
                    <a:pt x="8984" y="18836"/>
                    <a:pt x="558"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0"/>
            <p:cNvSpPr/>
            <p:nvPr/>
          </p:nvSpPr>
          <p:spPr>
            <a:xfrm>
              <a:off x="4658975" y="823225"/>
              <a:ext cx="712750" cy="356125"/>
            </a:xfrm>
            <a:custGeom>
              <a:avLst/>
              <a:gdLst/>
              <a:ahLst/>
              <a:cxnLst/>
              <a:rect l="l" t="t" r="r" b="b"/>
              <a:pathLst>
                <a:path w="28510" h="14245" extrusionOk="0">
                  <a:moveTo>
                    <a:pt x="0" y="1"/>
                  </a:moveTo>
                  <a:cubicBezTo>
                    <a:pt x="0" y="7847"/>
                    <a:pt x="6375" y="14244"/>
                    <a:pt x="14243" y="14244"/>
                  </a:cubicBezTo>
                  <a:cubicBezTo>
                    <a:pt x="22112" y="14244"/>
                    <a:pt x="28487" y="7869"/>
                    <a:pt x="28509" y="1"/>
                  </a:cubicBezTo>
                  <a:lnTo>
                    <a:pt x="27952" y="1"/>
                  </a:lnTo>
                  <a:cubicBezTo>
                    <a:pt x="28063" y="7624"/>
                    <a:pt x="21889" y="13887"/>
                    <a:pt x="14243" y="13887"/>
                  </a:cubicBezTo>
                  <a:cubicBezTo>
                    <a:pt x="6598" y="13887"/>
                    <a:pt x="446" y="7624"/>
                    <a:pt x="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0"/>
            <p:cNvSpPr/>
            <p:nvPr/>
          </p:nvSpPr>
          <p:spPr>
            <a:xfrm>
              <a:off x="4787700" y="823225"/>
              <a:ext cx="455300" cy="227400"/>
            </a:xfrm>
            <a:custGeom>
              <a:avLst/>
              <a:gdLst/>
              <a:ahLst/>
              <a:cxnLst/>
              <a:rect l="l" t="t" r="r" b="b"/>
              <a:pathLst>
                <a:path w="18212" h="9096" extrusionOk="0">
                  <a:moveTo>
                    <a:pt x="0" y="1"/>
                  </a:moveTo>
                  <a:cubicBezTo>
                    <a:pt x="22" y="5016"/>
                    <a:pt x="4079" y="9073"/>
                    <a:pt x="9094" y="9095"/>
                  </a:cubicBezTo>
                  <a:cubicBezTo>
                    <a:pt x="14132" y="9073"/>
                    <a:pt x="18189" y="5016"/>
                    <a:pt x="18211" y="1"/>
                  </a:cubicBezTo>
                  <a:lnTo>
                    <a:pt x="17654" y="1"/>
                  </a:lnTo>
                  <a:cubicBezTo>
                    <a:pt x="17654" y="4704"/>
                    <a:pt x="13820" y="8538"/>
                    <a:pt x="9094" y="8538"/>
                  </a:cubicBezTo>
                  <a:cubicBezTo>
                    <a:pt x="4391" y="8538"/>
                    <a:pt x="557" y="4704"/>
                    <a:pt x="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0"/>
            <p:cNvSpPr/>
            <p:nvPr/>
          </p:nvSpPr>
          <p:spPr>
            <a:xfrm>
              <a:off x="4916425" y="823225"/>
              <a:ext cx="197275" cy="98100"/>
            </a:xfrm>
            <a:custGeom>
              <a:avLst/>
              <a:gdLst/>
              <a:ahLst/>
              <a:cxnLst/>
              <a:rect l="l" t="t" r="r" b="b"/>
              <a:pathLst>
                <a:path w="7891" h="3924" extrusionOk="0">
                  <a:moveTo>
                    <a:pt x="0" y="1"/>
                  </a:moveTo>
                  <a:cubicBezTo>
                    <a:pt x="22" y="2163"/>
                    <a:pt x="1783" y="3924"/>
                    <a:pt x="3945" y="3924"/>
                  </a:cubicBezTo>
                  <a:cubicBezTo>
                    <a:pt x="6130" y="3924"/>
                    <a:pt x="7891" y="2163"/>
                    <a:pt x="7891" y="1"/>
                  </a:cubicBezTo>
                  <a:lnTo>
                    <a:pt x="7334" y="1"/>
                  </a:lnTo>
                  <a:cubicBezTo>
                    <a:pt x="7334" y="1851"/>
                    <a:pt x="5818" y="3367"/>
                    <a:pt x="3945" y="3367"/>
                  </a:cubicBezTo>
                  <a:cubicBezTo>
                    <a:pt x="2073" y="3367"/>
                    <a:pt x="557" y="1851"/>
                    <a:pt x="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1" name="Google Shape;1821;p50"/>
          <p:cNvGrpSpPr/>
          <p:nvPr/>
        </p:nvGrpSpPr>
        <p:grpSpPr>
          <a:xfrm flipH="1">
            <a:off x="7564288" y="3434077"/>
            <a:ext cx="861875" cy="870112"/>
            <a:chOff x="4432150" y="2564100"/>
            <a:chExt cx="580700" cy="586250"/>
          </a:xfrm>
        </p:grpSpPr>
        <p:sp>
          <p:nvSpPr>
            <p:cNvPr id="1822" name="Google Shape;1822;p50"/>
            <p:cNvSpPr/>
            <p:nvPr/>
          </p:nvSpPr>
          <p:spPr>
            <a:xfrm>
              <a:off x="4432150" y="2564100"/>
              <a:ext cx="580700" cy="586250"/>
            </a:xfrm>
            <a:custGeom>
              <a:avLst/>
              <a:gdLst/>
              <a:ahLst/>
              <a:cxnLst/>
              <a:rect l="l" t="t" r="r" b="b"/>
              <a:pathLst>
                <a:path w="23228" h="23450" extrusionOk="0">
                  <a:moveTo>
                    <a:pt x="1" y="0"/>
                  </a:moveTo>
                  <a:lnTo>
                    <a:pt x="1" y="23449"/>
                  </a:lnTo>
                  <a:lnTo>
                    <a:pt x="23227" y="23449"/>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0"/>
            <p:cNvSpPr/>
            <p:nvPr/>
          </p:nvSpPr>
          <p:spPr>
            <a:xfrm>
              <a:off x="4432725" y="2858325"/>
              <a:ext cx="290350" cy="290350"/>
            </a:xfrm>
            <a:custGeom>
              <a:avLst/>
              <a:gdLst/>
              <a:ahLst/>
              <a:cxnLst/>
              <a:rect l="l" t="t" r="r" b="b"/>
              <a:pathLst>
                <a:path w="11614" h="11614" extrusionOk="0">
                  <a:moveTo>
                    <a:pt x="0" y="0"/>
                  </a:moveTo>
                  <a:cubicBezTo>
                    <a:pt x="0" y="6420"/>
                    <a:pt x="5194" y="11614"/>
                    <a:pt x="11613" y="11614"/>
                  </a:cubicBezTo>
                  <a:cubicBezTo>
                    <a:pt x="11613" y="5216"/>
                    <a:pt x="6397" y="2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0"/>
            <p:cNvSpPr/>
            <p:nvPr/>
          </p:nvSpPr>
          <p:spPr>
            <a:xfrm>
              <a:off x="4722500" y="2858325"/>
              <a:ext cx="290350" cy="290350"/>
            </a:xfrm>
            <a:custGeom>
              <a:avLst/>
              <a:gdLst/>
              <a:ahLst/>
              <a:cxnLst/>
              <a:rect l="l" t="t" r="r" b="b"/>
              <a:pathLst>
                <a:path w="11614" h="11614" extrusionOk="0">
                  <a:moveTo>
                    <a:pt x="11613" y="0"/>
                  </a:moveTo>
                  <a:cubicBezTo>
                    <a:pt x="5194" y="0"/>
                    <a:pt x="0" y="5216"/>
                    <a:pt x="0" y="11614"/>
                  </a:cubicBezTo>
                  <a:cubicBezTo>
                    <a:pt x="6420" y="11614"/>
                    <a:pt x="11613" y="6420"/>
                    <a:pt x="11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0"/>
            <p:cNvSpPr/>
            <p:nvPr/>
          </p:nvSpPr>
          <p:spPr>
            <a:xfrm>
              <a:off x="4432725" y="2568550"/>
              <a:ext cx="290350" cy="290350"/>
            </a:xfrm>
            <a:custGeom>
              <a:avLst/>
              <a:gdLst/>
              <a:ahLst/>
              <a:cxnLst/>
              <a:rect l="l" t="t" r="r" b="b"/>
              <a:pathLst>
                <a:path w="11614" h="11614" extrusionOk="0">
                  <a:moveTo>
                    <a:pt x="0" y="1"/>
                  </a:moveTo>
                  <a:cubicBezTo>
                    <a:pt x="0" y="6398"/>
                    <a:pt x="5194" y="11591"/>
                    <a:pt x="11613" y="11614"/>
                  </a:cubicBezTo>
                  <a:cubicBezTo>
                    <a:pt x="11613" y="5194"/>
                    <a:pt x="6397"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0"/>
            <p:cNvSpPr/>
            <p:nvPr/>
          </p:nvSpPr>
          <p:spPr>
            <a:xfrm>
              <a:off x="4722500" y="2568550"/>
              <a:ext cx="290350" cy="290350"/>
            </a:xfrm>
            <a:custGeom>
              <a:avLst/>
              <a:gdLst/>
              <a:ahLst/>
              <a:cxnLst/>
              <a:rect l="l" t="t" r="r" b="b"/>
              <a:pathLst>
                <a:path w="11614" h="11614" extrusionOk="0">
                  <a:moveTo>
                    <a:pt x="11613" y="1"/>
                  </a:moveTo>
                  <a:cubicBezTo>
                    <a:pt x="5194" y="1"/>
                    <a:pt x="0" y="5194"/>
                    <a:pt x="0" y="11614"/>
                  </a:cubicBezTo>
                  <a:cubicBezTo>
                    <a:pt x="6420" y="11614"/>
                    <a:pt x="11613" y="6398"/>
                    <a:pt x="11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7" name="Google Shape;1827;p50"/>
          <p:cNvGrpSpPr/>
          <p:nvPr/>
        </p:nvGrpSpPr>
        <p:grpSpPr>
          <a:xfrm flipH="1">
            <a:off x="7565069" y="4298442"/>
            <a:ext cx="861022" cy="861875"/>
            <a:chOff x="2106175" y="3149200"/>
            <a:chExt cx="580125" cy="580700"/>
          </a:xfrm>
        </p:grpSpPr>
        <p:sp>
          <p:nvSpPr>
            <p:cNvPr id="1828" name="Google Shape;1828;p50"/>
            <p:cNvSpPr/>
            <p:nvPr/>
          </p:nvSpPr>
          <p:spPr>
            <a:xfrm>
              <a:off x="2106175" y="3149200"/>
              <a:ext cx="580125" cy="580700"/>
            </a:xfrm>
            <a:custGeom>
              <a:avLst/>
              <a:gdLst/>
              <a:ahLst/>
              <a:cxnLst/>
              <a:rect l="l" t="t" r="r" b="b"/>
              <a:pathLst>
                <a:path w="23205" h="23228" extrusionOk="0">
                  <a:moveTo>
                    <a:pt x="1" y="1"/>
                  </a:moveTo>
                  <a:lnTo>
                    <a:pt x="1" y="23227"/>
                  </a:lnTo>
                  <a:lnTo>
                    <a:pt x="23205" y="23227"/>
                  </a:lnTo>
                  <a:lnTo>
                    <a:pt x="23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0"/>
            <p:cNvSpPr/>
            <p:nvPr/>
          </p:nvSpPr>
          <p:spPr>
            <a:xfrm>
              <a:off x="2106175" y="3149775"/>
              <a:ext cx="580125" cy="580125"/>
            </a:xfrm>
            <a:custGeom>
              <a:avLst/>
              <a:gdLst/>
              <a:ahLst/>
              <a:cxnLst/>
              <a:rect l="l" t="t" r="r" b="b"/>
              <a:pathLst>
                <a:path w="23205" h="23205" extrusionOk="0">
                  <a:moveTo>
                    <a:pt x="1" y="0"/>
                  </a:moveTo>
                  <a:lnTo>
                    <a:pt x="1" y="23204"/>
                  </a:lnTo>
                  <a:lnTo>
                    <a:pt x="23205" y="23204"/>
                  </a:lnTo>
                  <a:cubicBezTo>
                    <a:pt x="23205" y="10387"/>
                    <a:pt x="12818"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0"/>
            <p:cNvSpPr/>
            <p:nvPr/>
          </p:nvSpPr>
          <p:spPr>
            <a:xfrm>
              <a:off x="2106175" y="3509200"/>
              <a:ext cx="220700" cy="220700"/>
            </a:xfrm>
            <a:custGeom>
              <a:avLst/>
              <a:gdLst/>
              <a:ahLst/>
              <a:cxnLst/>
              <a:rect l="l" t="t" r="r" b="b"/>
              <a:pathLst>
                <a:path w="8828" h="8828" extrusionOk="0">
                  <a:moveTo>
                    <a:pt x="1" y="0"/>
                  </a:moveTo>
                  <a:lnTo>
                    <a:pt x="1" y="8827"/>
                  </a:lnTo>
                  <a:lnTo>
                    <a:pt x="8828" y="8827"/>
                  </a:lnTo>
                  <a:cubicBezTo>
                    <a:pt x="8828" y="3946"/>
                    <a:pt x="4882"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4A68A5FB-A1EE-9C5E-8F77-9180B68FB2FB}"/>
              </a:ext>
            </a:extLst>
          </p:cNvPr>
          <p:cNvPicPr>
            <a:picLocks noChangeAspect="1"/>
          </p:cNvPicPr>
          <p:nvPr/>
        </p:nvPicPr>
        <p:blipFill>
          <a:blip r:embed="rId3"/>
          <a:stretch>
            <a:fillRect/>
          </a:stretch>
        </p:blipFill>
        <p:spPr>
          <a:xfrm>
            <a:off x="1331470" y="849543"/>
            <a:ext cx="6113243" cy="3461811"/>
          </a:xfrm>
          <a:prstGeom prst="rect">
            <a:avLst/>
          </a:prstGeom>
        </p:spPr>
      </p:pic>
    </p:spTree>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6"/>
        <p:cNvGrpSpPr/>
        <p:nvPr/>
      </p:nvGrpSpPr>
      <p:grpSpPr>
        <a:xfrm>
          <a:off x="0" y="0"/>
          <a:ext cx="0" cy="0"/>
          <a:chOff x="0" y="0"/>
          <a:chExt cx="0" cy="0"/>
        </a:xfrm>
      </p:grpSpPr>
      <p:sp>
        <p:nvSpPr>
          <p:cNvPr id="1497" name="Google Shape;1497;p41"/>
          <p:cNvSpPr txBox="1">
            <a:spLocks noGrp="1"/>
          </p:cNvSpPr>
          <p:nvPr>
            <p:ph type="title"/>
          </p:nvPr>
        </p:nvSpPr>
        <p:spPr>
          <a:xfrm>
            <a:off x="3938400" y="3652738"/>
            <a:ext cx="4360200" cy="53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—Thomas Edison</a:t>
            </a:r>
            <a:endParaRPr dirty="0"/>
          </a:p>
        </p:txBody>
      </p:sp>
      <p:sp>
        <p:nvSpPr>
          <p:cNvPr id="1498" name="Google Shape;1498;p41"/>
          <p:cNvSpPr txBox="1">
            <a:spLocks noGrp="1"/>
          </p:cNvSpPr>
          <p:nvPr>
            <p:ph type="subTitle" idx="1"/>
          </p:nvPr>
        </p:nvSpPr>
        <p:spPr>
          <a:xfrm>
            <a:off x="2914650" y="1454175"/>
            <a:ext cx="5383800" cy="1970100"/>
          </a:xfrm>
          <a:prstGeom prst="rect">
            <a:avLst/>
          </a:prstGeom>
        </p:spPr>
        <p:txBody>
          <a:bodyPr spcFirstLastPara="1" wrap="square" lIns="91425" tIns="91425" rIns="91425" bIns="91425" anchor="ctr" anchorCtr="0">
            <a:noAutofit/>
          </a:bodyPr>
          <a:lstStyle/>
          <a:p>
            <a:pPr algn="l">
              <a:buFont typeface="+mj-lt"/>
              <a:buAutoNum type="arabicPeriod"/>
            </a:pPr>
            <a:r>
              <a:rPr lang="en-US" b="0" i="0" dirty="0">
                <a:solidFill>
                  <a:srgbClr val="FF0000"/>
                </a:solidFill>
                <a:effectLst/>
                <a:latin typeface="Söhne"/>
              </a:rPr>
              <a:t>"</a:t>
            </a:r>
            <a:r>
              <a:rPr lang="en-US" b="1" i="0" dirty="0">
                <a:solidFill>
                  <a:srgbClr val="FF0000"/>
                </a:solidFill>
                <a:effectLst/>
                <a:latin typeface="Söhne"/>
              </a:rPr>
              <a:t>The doctor of the future will give no medicine, but will interest his patients in the care of the human frame, in diet, and in the cause and prevention of disease." </a:t>
            </a:r>
            <a:endParaRPr b="1" dirty="0">
              <a:solidFill>
                <a:srgbClr val="FF0000"/>
              </a:solidFill>
            </a:endParaRPr>
          </a:p>
        </p:txBody>
      </p:sp>
      <p:grpSp>
        <p:nvGrpSpPr>
          <p:cNvPr id="1499" name="Google Shape;1499;p41"/>
          <p:cNvGrpSpPr/>
          <p:nvPr/>
        </p:nvGrpSpPr>
        <p:grpSpPr>
          <a:xfrm>
            <a:off x="695762" y="848345"/>
            <a:ext cx="1729464" cy="861838"/>
            <a:chOff x="2103950" y="822675"/>
            <a:chExt cx="1165250" cy="580675"/>
          </a:xfrm>
        </p:grpSpPr>
        <p:sp>
          <p:nvSpPr>
            <p:cNvPr id="1500" name="Google Shape;1500;p41"/>
            <p:cNvSpPr/>
            <p:nvPr/>
          </p:nvSpPr>
          <p:spPr>
            <a:xfrm>
              <a:off x="2103950" y="822675"/>
              <a:ext cx="584600" cy="580675"/>
            </a:xfrm>
            <a:custGeom>
              <a:avLst/>
              <a:gdLst/>
              <a:ahLst/>
              <a:cxnLst/>
              <a:rect l="l" t="t" r="r" b="b"/>
              <a:pathLst>
                <a:path w="23384" h="23227" extrusionOk="0">
                  <a:moveTo>
                    <a:pt x="1" y="0"/>
                  </a:moveTo>
                  <a:lnTo>
                    <a:pt x="1" y="23227"/>
                  </a:lnTo>
                  <a:lnTo>
                    <a:pt x="23383" y="23227"/>
                  </a:lnTo>
                  <a:lnTo>
                    <a:pt x="233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1"/>
            <p:cNvSpPr/>
            <p:nvPr/>
          </p:nvSpPr>
          <p:spPr>
            <a:xfrm>
              <a:off x="2688525" y="822675"/>
              <a:ext cx="580675" cy="580675"/>
            </a:xfrm>
            <a:custGeom>
              <a:avLst/>
              <a:gdLst/>
              <a:ahLst/>
              <a:cxnLst/>
              <a:rect l="l" t="t" r="r" b="b"/>
              <a:pathLst>
                <a:path w="23227" h="23227" extrusionOk="0">
                  <a:moveTo>
                    <a:pt x="0" y="0"/>
                  </a:moveTo>
                  <a:lnTo>
                    <a:pt x="0" y="23227"/>
                  </a:lnTo>
                  <a:lnTo>
                    <a:pt x="23226" y="23227"/>
                  </a:lnTo>
                  <a:lnTo>
                    <a:pt x="23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1"/>
            <p:cNvSpPr/>
            <p:nvPr/>
          </p:nvSpPr>
          <p:spPr>
            <a:xfrm>
              <a:off x="3048500" y="1182650"/>
              <a:ext cx="220700" cy="220700"/>
            </a:xfrm>
            <a:custGeom>
              <a:avLst/>
              <a:gdLst/>
              <a:ahLst/>
              <a:cxnLst/>
              <a:rect l="l" t="t" r="r" b="b"/>
              <a:pathLst>
                <a:path w="8828" h="8828" extrusionOk="0">
                  <a:moveTo>
                    <a:pt x="8827" y="1"/>
                  </a:moveTo>
                  <a:cubicBezTo>
                    <a:pt x="3946" y="1"/>
                    <a:pt x="1" y="3946"/>
                    <a:pt x="1" y="8828"/>
                  </a:cubicBezTo>
                  <a:lnTo>
                    <a:pt x="8827" y="8828"/>
                  </a:lnTo>
                  <a:lnTo>
                    <a:pt x="88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1"/>
            <p:cNvSpPr/>
            <p:nvPr/>
          </p:nvSpPr>
          <p:spPr>
            <a:xfrm>
              <a:off x="2203700" y="823225"/>
              <a:ext cx="970200" cy="485400"/>
            </a:xfrm>
            <a:custGeom>
              <a:avLst/>
              <a:gdLst/>
              <a:ahLst/>
              <a:cxnLst/>
              <a:rect l="l" t="t" r="r" b="b"/>
              <a:pathLst>
                <a:path w="38808" h="19416" extrusionOk="0">
                  <a:moveTo>
                    <a:pt x="1" y="1"/>
                  </a:moveTo>
                  <a:cubicBezTo>
                    <a:pt x="1" y="10700"/>
                    <a:pt x="8672" y="19393"/>
                    <a:pt x="19393" y="19415"/>
                  </a:cubicBezTo>
                  <a:cubicBezTo>
                    <a:pt x="30115" y="19393"/>
                    <a:pt x="38808" y="10722"/>
                    <a:pt x="38808" y="1"/>
                  </a:cubicBezTo>
                  <a:lnTo>
                    <a:pt x="38251" y="1"/>
                  </a:lnTo>
                  <a:cubicBezTo>
                    <a:pt x="38251" y="10410"/>
                    <a:pt x="29825" y="18836"/>
                    <a:pt x="19415" y="18836"/>
                  </a:cubicBezTo>
                  <a:cubicBezTo>
                    <a:pt x="8984" y="18836"/>
                    <a:pt x="558"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1"/>
            <p:cNvSpPr/>
            <p:nvPr/>
          </p:nvSpPr>
          <p:spPr>
            <a:xfrm>
              <a:off x="2332425" y="823225"/>
              <a:ext cx="712750" cy="356125"/>
            </a:xfrm>
            <a:custGeom>
              <a:avLst/>
              <a:gdLst/>
              <a:ahLst/>
              <a:cxnLst/>
              <a:rect l="l" t="t" r="r" b="b"/>
              <a:pathLst>
                <a:path w="28510" h="14245" extrusionOk="0">
                  <a:moveTo>
                    <a:pt x="1" y="1"/>
                  </a:moveTo>
                  <a:cubicBezTo>
                    <a:pt x="1" y="7869"/>
                    <a:pt x="6376" y="14244"/>
                    <a:pt x="14244" y="14244"/>
                  </a:cubicBezTo>
                  <a:cubicBezTo>
                    <a:pt x="22113" y="14244"/>
                    <a:pt x="28488" y="7847"/>
                    <a:pt x="28510" y="1"/>
                  </a:cubicBezTo>
                  <a:lnTo>
                    <a:pt x="27953" y="1"/>
                  </a:lnTo>
                  <a:cubicBezTo>
                    <a:pt x="28042" y="7624"/>
                    <a:pt x="21890" y="13887"/>
                    <a:pt x="14244" y="13887"/>
                  </a:cubicBezTo>
                  <a:cubicBezTo>
                    <a:pt x="6599" y="13887"/>
                    <a:pt x="447" y="762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1"/>
            <p:cNvSpPr/>
            <p:nvPr/>
          </p:nvSpPr>
          <p:spPr>
            <a:xfrm>
              <a:off x="2461150" y="823225"/>
              <a:ext cx="455300" cy="227400"/>
            </a:xfrm>
            <a:custGeom>
              <a:avLst/>
              <a:gdLst/>
              <a:ahLst/>
              <a:cxnLst/>
              <a:rect l="l" t="t" r="r" b="b"/>
              <a:pathLst>
                <a:path w="18212" h="9096" extrusionOk="0">
                  <a:moveTo>
                    <a:pt x="1" y="1"/>
                  </a:moveTo>
                  <a:cubicBezTo>
                    <a:pt x="23" y="5016"/>
                    <a:pt x="4080" y="9073"/>
                    <a:pt x="9095" y="9095"/>
                  </a:cubicBezTo>
                  <a:cubicBezTo>
                    <a:pt x="14133" y="9073"/>
                    <a:pt x="18189" y="5016"/>
                    <a:pt x="18212" y="1"/>
                  </a:cubicBezTo>
                  <a:lnTo>
                    <a:pt x="17655" y="1"/>
                  </a:lnTo>
                  <a:cubicBezTo>
                    <a:pt x="17655" y="4704"/>
                    <a:pt x="13821" y="8538"/>
                    <a:pt x="9095" y="8538"/>
                  </a:cubicBezTo>
                  <a:cubicBezTo>
                    <a:pt x="4392" y="8538"/>
                    <a:pt x="558" y="470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1"/>
            <p:cNvSpPr/>
            <p:nvPr/>
          </p:nvSpPr>
          <p:spPr>
            <a:xfrm>
              <a:off x="2589875" y="823225"/>
              <a:ext cx="197300" cy="98100"/>
            </a:xfrm>
            <a:custGeom>
              <a:avLst/>
              <a:gdLst/>
              <a:ahLst/>
              <a:cxnLst/>
              <a:rect l="l" t="t" r="r" b="b"/>
              <a:pathLst>
                <a:path w="7892" h="3924" extrusionOk="0">
                  <a:moveTo>
                    <a:pt x="1" y="1"/>
                  </a:moveTo>
                  <a:cubicBezTo>
                    <a:pt x="23" y="2163"/>
                    <a:pt x="1784" y="3924"/>
                    <a:pt x="3946" y="3924"/>
                  </a:cubicBezTo>
                  <a:cubicBezTo>
                    <a:pt x="6131" y="3924"/>
                    <a:pt x="7891" y="2163"/>
                    <a:pt x="7891" y="1"/>
                  </a:cubicBezTo>
                  <a:lnTo>
                    <a:pt x="7334" y="1"/>
                  </a:lnTo>
                  <a:cubicBezTo>
                    <a:pt x="7334" y="1851"/>
                    <a:pt x="5818" y="3367"/>
                    <a:pt x="3946" y="3367"/>
                  </a:cubicBezTo>
                  <a:cubicBezTo>
                    <a:pt x="2074" y="3367"/>
                    <a:pt x="558" y="185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7" name="Google Shape;1507;p41"/>
          <p:cNvGrpSpPr/>
          <p:nvPr/>
        </p:nvGrpSpPr>
        <p:grpSpPr>
          <a:xfrm>
            <a:off x="696988" y="1712599"/>
            <a:ext cx="861838" cy="861875"/>
            <a:chOff x="1526650" y="1403325"/>
            <a:chExt cx="580675" cy="580700"/>
          </a:xfrm>
        </p:grpSpPr>
        <p:sp>
          <p:nvSpPr>
            <p:cNvPr id="1508" name="Google Shape;1508;p41"/>
            <p:cNvSpPr/>
            <p:nvPr/>
          </p:nvSpPr>
          <p:spPr>
            <a:xfrm>
              <a:off x="1526650" y="1403325"/>
              <a:ext cx="580675" cy="580700"/>
            </a:xfrm>
            <a:custGeom>
              <a:avLst/>
              <a:gdLst/>
              <a:ahLst/>
              <a:cxnLst/>
              <a:rect l="l" t="t" r="r" b="b"/>
              <a:pathLst>
                <a:path w="23227" h="23228" extrusionOk="0">
                  <a:moveTo>
                    <a:pt x="0" y="1"/>
                  </a:moveTo>
                  <a:lnTo>
                    <a:pt x="0"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1"/>
            <p:cNvSpPr/>
            <p:nvPr/>
          </p:nvSpPr>
          <p:spPr>
            <a:xfrm>
              <a:off x="1526650" y="1693650"/>
              <a:ext cx="580675" cy="290375"/>
            </a:xfrm>
            <a:custGeom>
              <a:avLst/>
              <a:gdLst/>
              <a:ahLst/>
              <a:cxnLst/>
              <a:rect l="l" t="t" r="r" b="b"/>
              <a:pathLst>
                <a:path w="23227" h="11615" extrusionOk="0">
                  <a:moveTo>
                    <a:pt x="11613" y="1"/>
                  </a:moveTo>
                  <a:lnTo>
                    <a:pt x="0" y="11614"/>
                  </a:lnTo>
                  <a:lnTo>
                    <a:pt x="23227" y="11614"/>
                  </a:lnTo>
                  <a:lnTo>
                    <a:pt x="116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1"/>
            <p:cNvSpPr/>
            <p:nvPr/>
          </p:nvSpPr>
          <p:spPr>
            <a:xfrm>
              <a:off x="1816975" y="1403325"/>
              <a:ext cx="290350" cy="580700"/>
            </a:xfrm>
            <a:custGeom>
              <a:avLst/>
              <a:gdLst/>
              <a:ahLst/>
              <a:cxnLst/>
              <a:rect l="l" t="t" r="r" b="b"/>
              <a:pathLst>
                <a:path w="11614" h="23228" extrusionOk="0">
                  <a:moveTo>
                    <a:pt x="0" y="1"/>
                  </a:moveTo>
                  <a:lnTo>
                    <a:pt x="0" y="11614"/>
                  </a:lnTo>
                  <a:lnTo>
                    <a:pt x="11614" y="23227"/>
                  </a:lnTo>
                  <a:lnTo>
                    <a:pt x="116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1" name="Google Shape;1511;p41"/>
          <p:cNvGrpSpPr/>
          <p:nvPr/>
        </p:nvGrpSpPr>
        <p:grpSpPr>
          <a:xfrm>
            <a:off x="2406113" y="849593"/>
            <a:ext cx="873160" cy="861875"/>
            <a:chOff x="2097997" y="1403325"/>
            <a:chExt cx="588303" cy="580700"/>
          </a:xfrm>
        </p:grpSpPr>
        <p:sp>
          <p:nvSpPr>
            <p:cNvPr id="1512" name="Google Shape;1512;p41"/>
            <p:cNvSpPr/>
            <p:nvPr/>
          </p:nvSpPr>
          <p:spPr>
            <a:xfrm>
              <a:off x="2105625" y="1403325"/>
              <a:ext cx="580675" cy="580700"/>
            </a:xfrm>
            <a:custGeom>
              <a:avLst/>
              <a:gdLst/>
              <a:ahLst/>
              <a:cxnLst/>
              <a:rect l="l" t="t" r="r" b="b"/>
              <a:pathLst>
                <a:path w="23227" h="23228" extrusionOk="0">
                  <a:moveTo>
                    <a:pt x="1" y="1"/>
                  </a:moveTo>
                  <a:lnTo>
                    <a:pt x="1"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1"/>
            <p:cNvSpPr/>
            <p:nvPr/>
          </p:nvSpPr>
          <p:spPr>
            <a:xfrm>
              <a:off x="2097997" y="1403325"/>
              <a:ext cx="580125" cy="580700"/>
            </a:xfrm>
            <a:custGeom>
              <a:avLst/>
              <a:gdLst/>
              <a:ahLst/>
              <a:cxnLst/>
              <a:rect l="l" t="t" r="r" b="b"/>
              <a:pathLst>
                <a:path w="23205" h="23228" extrusionOk="0">
                  <a:moveTo>
                    <a:pt x="1" y="1"/>
                  </a:moveTo>
                  <a:lnTo>
                    <a:pt x="1" y="23227"/>
                  </a:lnTo>
                  <a:cubicBezTo>
                    <a:pt x="12818" y="23227"/>
                    <a:pt x="23205" y="12818"/>
                    <a:pt x="23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4" name="Google Shape;1514;p41"/>
          <p:cNvGrpSpPr/>
          <p:nvPr/>
        </p:nvGrpSpPr>
        <p:grpSpPr>
          <a:xfrm>
            <a:off x="696355" y="3427908"/>
            <a:ext cx="1723676" cy="859549"/>
            <a:chOff x="2107850" y="238125"/>
            <a:chExt cx="1161350" cy="585125"/>
          </a:xfrm>
        </p:grpSpPr>
        <p:sp>
          <p:nvSpPr>
            <p:cNvPr id="1515" name="Google Shape;1515;p41"/>
            <p:cNvSpPr/>
            <p:nvPr/>
          </p:nvSpPr>
          <p:spPr>
            <a:xfrm>
              <a:off x="2681982" y="238675"/>
              <a:ext cx="580675" cy="584575"/>
            </a:xfrm>
            <a:custGeom>
              <a:avLst/>
              <a:gdLst/>
              <a:ahLst/>
              <a:cxnLst/>
              <a:rect l="l" t="t" r="r" b="b"/>
              <a:pathLst>
                <a:path w="23227" h="23383" extrusionOk="0">
                  <a:moveTo>
                    <a:pt x="0" y="0"/>
                  </a:moveTo>
                  <a:lnTo>
                    <a:pt x="0" y="23383"/>
                  </a:lnTo>
                  <a:lnTo>
                    <a:pt x="23226" y="23383"/>
                  </a:lnTo>
                  <a:lnTo>
                    <a:pt x="23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1"/>
            <p:cNvSpPr/>
            <p:nvPr/>
          </p:nvSpPr>
          <p:spPr>
            <a:xfrm>
              <a:off x="2107850" y="238125"/>
              <a:ext cx="580700" cy="584575"/>
            </a:xfrm>
            <a:custGeom>
              <a:avLst/>
              <a:gdLst/>
              <a:ahLst/>
              <a:cxnLst/>
              <a:rect l="l" t="t" r="r" b="b"/>
              <a:pathLst>
                <a:path w="23228" h="23383" extrusionOk="0">
                  <a:moveTo>
                    <a:pt x="1" y="0"/>
                  </a:moveTo>
                  <a:lnTo>
                    <a:pt x="1" y="23382"/>
                  </a:lnTo>
                  <a:lnTo>
                    <a:pt x="23227" y="23382"/>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1"/>
            <p:cNvSpPr/>
            <p:nvPr/>
          </p:nvSpPr>
          <p:spPr>
            <a:xfrm>
              <a:off x="2988325" y="242575"/>
              <a:ext cx="280875" cy="280875"/>
            </a:xfrm>
            <a:custGeom>
              <a:avLst/>
              <a:gdLst/>
              <a:ahLst/>
              <a:cxnLst/>
              <a:rect l="l" t="t" r="r" b="b"/>
              <a:pathLst>
                <a:path w="11235" h="11235" extrusionOk="0">
                  <a:moveTo>
                    <a:pt x="0" y="0"/>
                  </a:moveTo>
                  <a:lnTo>
                    <a:pt x="11234" y="11235"/>
                  </a:lnTo>
                  <a:lnTo>
                    <a:pt x="112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1"/>
            <p:cNvSpPr/>
            <p:nvPr/>
          </p:nvSpPr>
          <p:spPr>
            <a:xfrm>
              <a:off x="2203700" y="337850"/>
              <a:ext cx="970200" cy="485400"/>
            </a:xfrm>
            <a:custGeom>
              <a:avLst/>
              <a:gdLst/>
              <a:ahLst/>
              <a:cxnLst/>
              <a:rect l="l" t="t" r="r" b="b"/>
              <a:pathLst>
                <a:path w="38808" h="19416" extrusionOk="0">
                  <a:moveTo>
                    <a:pt x="19415" y="1"/>
                  </a:moveTo>
                  <a:cubicBezTo>
                    <a:pt x="8694" y="1"/>
                    <a:pt x="1" y="8694"/>
                    <a:pt x="1" y="19416"/>
                  </a:cubicBezTo>
                  <a:lnTo>
                    <a:pt x="558" y="19416"/>
                  </a:lnTo>
                  <a:cubicBezTo>
                    <a:pt x="335" y="8850"/>
                    <a:pt x="8828" y="157"/>
                    <a:pt x="19393" y="157"/>
                  </a:cubicBezTo>
                  <a:cubicBezTo>
                    <a:pt x="29959" y="157"/>
                    <a:pt x="38473" y="8850"/>
                    <a:pt x="38251" y="19416"/>
                  </a:cubicBezTo>
                  <a:lnTo>
                    <a:pt x="38808" y="19416"/>
                  </a:lnTo>
                  <a:cubicBezTo>
                    <a:pt x="38808" y="8694"/>
                    <a:pt x="30115" y="1"/>
                    <a:pt x="19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1"/>
            <p:cNvSpPr/>
            <p:nvPr/>
          </p:nvSpPr>
          <p:spPr>
            <a:xfrm>
              <a:off x="2329650" y="461575"/>
              <a:ext cx="718325" cy="361675"/>
            </a:xfrm>
            <a:custGeom>
              <a:avLst/>
              <a:gdLst/>
              <a:ahLst/>
              <a:cxnLst/>
              <a:rect l="l" t="t" r="r" b="b"/>
              <a:pathLst>
                <a:path w="28733" h="14467" extrusionOk="0">
                  <a:moveTo>
                    <a:pt x="14355" y="0"/>
                  </a:moveTo>
                  <a:cubicBezTo>
                    <a:pt x="6420" y="0"/>
                    <a:pt x="0" y="6509"/>
                    <a:pt x="112" y="14467"/>
                  </a:cubicBezTo>
                  <a:lnTo>
                    <a:pt x="669" y="14467"/>
                  </a:lnTo>
                  <a:cubicBezTo>
                    <a:pt x="558" y="6821"/>
                    <a:pt x="6710" y="558"/>
                    <a:pt x="14355" y="558"/>
                  </a:cubicBezTo>
                  <a:cubicBezTo>
                    <a:pt x="22001" y="558"/>
                    <a:pt x="28175" y="6821"/>
                    <a:pt x="28064" y="14467"/>
                  </a:cubicBezTo>
                  <a:lnTo>
                    <a:pt x="28621" y="14467"/>
                  </a:lnTo>
                  <a:cubicBezTo>
                    <a:pt x="28732" y="6509"/>
                    <a:pt x="22313" y="0"/>
                    <a:pt x="14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1"/>
            <p:cNvSpPr/>
            <p:nvPr/>
          </p:nvSpPr>
          <p:spPr>
            <a:xfrm>
              <a:off x="2461150" y="595325"/>
              <a:ext cx="455300" cy="227925"/>
            </a:xfrm>
            <a:custGeom>
              <a:avLst/>
              <a:gdLst/>
              <a:ahLst/>
              <a:cxnLst/>
              <a:rect l="l" t="t" r="r" b="b"/>
              <a:pathLst>
                <a:path w="18212" h="9117" extrusionOk="0">
                  <a:moveTo>
                    <a:pt x="9095" y="0"/>
                  </a:moveTo>
                  <a:cubicBezTo>
                    <a:pt x="4080" y="0"/>
                    <a:pt x="1" y="4079"/>
                    <a:pt x="1" y="9117"/>
                  </a:cubicBezTo>
                  <a:lnTo>
                    <a:pt x="558" y="9117"/>
                  </a:lnTo>
                  <a:cubicBezTo>
                    <a:pt x="558" y="4391"/>
                    <a:pt x="4392" y="557"/>
                    <a:pt x="9095" y="557"/>
                  </a:cubicBezTo>
                  <a:cubicBezTo>
                    <a:pt x="13821" y="557"/>
                    <a:pt x="17632" y="4391"/>
                    <a:pt x="17632" y="9117"/>
                  </a:cubicBezTo>
                  <a:lnTo>
                    <a:pt x="18212" y="9117"/>
                  </a:lnTo>
                  <a:cubicBezTo>
                    <a:pt x="18212" y="4079"/>
                    <a:pt x="14133" y="0"/>
                    <a:pt x="9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1"/>
            <p:cNvSpPr/>
            <p:nvPr/>
          </p:nvSpPr>
          <p:spPr>
            <a:xfrm>
              <a:off x="2589875" y="724600"/>
              <a:ext cx="197300" cy="98650"/>
            </a:xfrm>
            <a:custGeom>
              <a:avLst/>
              <a:gdLst/>
              <a:ahLst/>
              <a:cxnLst/>
              <a:rect l="l" t="t" r="r" b="b"/>
              <a:pathLst>
                <a:path w="7892" h="3946" extrusionOk="0">
                  <a:moveTo>
                    <a:pt x="3946" y="0"/>
                  </a:moveTo>
                  <a:cubicBezTo>
                    <a:pt x="1762" y="0"/>
                    <a:pt x="1" y="1761"/>
                    <a:pt x="1" y="3946"/>
                  </a:cubicBezTo>
                  <a:lnTo>
                    <a:pt x="558" y="3946"/>
                  </a:lnTo>
                  <a:cubicBezTo>
                    <a:pt x="558" y="2073"/>
                    <a:pt x="2074" y="558"/>
                    <a:pt x="3946" y="558"/>
                  </a:cubicBezTo>
                  <a:cubicBezTo>
                    <a:pt x="5818" y="558"/>
                    <a:pt x="7334" y="2073"/>
                    <a:pt x="7334" y="3946"/>
                  </a:cubicBezTo>
                  <a:lnTo>
                    <a:pt x="7891" y="3946"/>
                  </a:lnTo>
                  <a:cubicBezTo>
                    <a:pt x="7891" y="1761"/>
                    <a:pt x="6131" y="0"/>
                    <a:pt x="3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6"/>
        <p:cNvGrpSpPr/>
        <p:nvPr/>
      </p:nvGrpSpPr>
      <p:grpSpPr>
        <a:xfrm>
          <a:off x="0" y="0"/>
          <a:ext cx="0" cy="0"/>
          <a:chOff x="0" y="0"/>
          <a:chExt cx="0" cy="0"/>
        </a:xfrm>
      </p:grpSpPr>
      <p:sp>
        <p:nvSpPr>
          <p:cNvPr id="1698" name="Google Shape;1698;p47"/>
          <p:cNvSpPr txBox="1">
            <a:spLocks noGrp="1"/>
          </p:cNvSpPr>
          <p:nvPr>
            <p:ph type="title" idx="2"/>
          </p:nvPr>
        </p:nvSpPr>
        <p:spPr>
          <a:xfrm>
            <a:off x="1558193" y="2220828"/>
            <a:ext cx="5100999"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400" dirty="0"/>
              <a:t>Thank you.⚕️</a:t>
            </a:r>
            <a:endParaRPr sz="5400" dirty="0"/>
          </a:p>
        </p:txBody>
      </p:sp>
      <p:grpSp>
        <p:nvGrpSpPr>
          <p:cNvPr id="1700" name="Google Shape;1700;p47"/>
          <p:cNvGrpSpPr/>
          <p:nvPr/>
        </p:nvGrpSpPr>
        <p:grpSpPr>
          <a:xfrm flipH="1">
            <a:off x="7583338" y="3434077"/>
            <a:ext cx="861875" cy="870112"/>
            <a:chOff x="4432150" y="2564100"/>
            <a:chExt cx="580700" cy="586250"/>
          </a:xfrm>
        </p:grpSpPr>
        <p:sp>
          <p:nvSpPr>
            <p:cNvPr id="1701" name="Google Shape;1701;p47"/>
            <p:cNvSpPr/>
            <p:nvPr/>
          </p:nvSpPr>
          <p:spPr>
            <a:xfrm>
              <a:off x="4432150" y="2564100"/>
              <a:ext cx="580700" cy="586250"/>
            </a:xfrm>
            <a:custGeom>
              <a:avLst/>
              <a:gdLst/>
              <a:ahLst/>
              <a:cxnLst/>
              <a:rect l="l" t="t" r="r" b="b"/>
              <a:pathLst>
                <a:path w="23228" h="23450" extrusionOk="0">
                  <a:moveTo>
                    <a:pt x="1" y="0"/>
                  </a:moveTo>
                  <a:lnTo>
                    <a:pt x="1" y="23449"/>
                  </a:lnTo>
                  <a:lnTo>
                    <a:pt x="23227" y="23449"/>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7"/>
            <p:cNvSpPr/>
            <p:nvPr/>
          </p:nvSpPr>
          <p:spPr>
            <a:xfrm>
              <a:off x="4432725" y="2858325"/>
              <a:ext cx="290350" cy="290350"/>
            </a:xfrm>
            <a:custGeom>
              <a:avLst/>
              <a:gdLst/>
              <a:ahLst/>
              <a:cxnLst/>
              <a:rect l="l" t="t" r="r" b="b"/>
              <a:pathLst>
                <a:path w="11614" h="11614" extrusionOk="0">
                  <a:moveTo>
                    <a:pt x="0" y="0"/>
                  </a:moveTo>
                  <a:cubicBezTo>
                    <a:pt x="0" y="6420"/>
                    <a:pt x="5194" y="11614"/>
                    <a:pt x="11613" y="11614"/>
                  </a:cubicBezTo>
                  <a:cubicBezTo>
                    <a:pt x="11613" y="5216"/>
                    <a:pt x="6397" y="2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7"/>
            <p:cNvSpPr/>
            <p:nvPr/>
          </p:nvSpPr>
          <p:spPr>
            <a:xfrm>
              <a:off x="4722500" y="2858325"/>
              <a:ext cx="290350" cy="290350"/>
            </a:xfrm>
            <a:custGeom>
              <a:avLst/>
              <a:gdLst/>
              <a:ahLst/>
              <a:cxnLst/>
              <a:rect l="l" t="t" r="r" b="b"/>
              <a:pathLst>
                <a:path w="11614" h="11614" extrusionOk="0">
                  <a:moveTo>
                    <a:pt x="11613" y="0"/>
                  </a:moveTo>
                  <a:cubicBezTo>
                    <a:pt x="5194" y="0"/>
                    <a:pt x="0" y="5216"/>
                    <a:pt x="0" y="11614"/>
                  </a:cubicBezTo>
                  <a:cubicBezTo>
                    <a:pt x="6420" y="11614"/>
                    <a:pt x="11613" y="6420"/>
                    <a:pt x="11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7"/>
            <p:cNvSpPr/>
            <p:nvPr/>
          </p:nvSpPr>
          <p:spPr>
            <a:xfrm>
              <a:off x="4432725" y="2568550"/>
              <a:ext cx="290350" cy="290350"/>
            </a:xfrm>
            <a:custGeom>
              <a:avLst/>
              <a:gdLst/>
              <a:ahLst/>
              <a:cxnLst/>
              <a:rect l="l" t="t" r="r" b="b"/>
              <a:pathLst>
                <a:path w="11614" h="11614" extrusionOk="0">
                  <a:moveTo>
                    <a:pt x="0" y="1"/>
                  </a:moveTo>
                  <a:cubicBezTo>
                    <a:pt x="0" y="6398"/>
                    <a:pt x="5194" y="11591"/>
                    <a:pt x="11613" y="11614"/>
                  </a:cubicBezTo>
                  <a:cubicBezTo>
                    <a:pt x="11613" y="5194"/>
                    <a:pt x="6397"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7"/>
            <p:cNvSpPr/>
            <p:nvPr/>
          </p:nvSpPr>
          <p:spPr>
            <a:xfrm>
              <a:off x="4722500" y="2568550"/>
              <a:ext cx="290350" cy="290350"/>
            </a:xfrm>
            <a:custGeom>
              <a:avLst/>
              <a:gdLst/>
              <a:ahLst/>
              <a:cxnLst/>
              <a:rect l="l" t="t" r="r" b="b"/>
              <a:pathLst>
                <a:path w="11614" h="11614" extrusionOk="0">
                  <a:moveTo>
                    <a:pt x="11613" y="1"/>
                  </a:moveTo>
                  <a:cubicBezTo>
                    <a:pt x="5194" y="1"/>
                    <a:pt x="0" y="5194"/>
                    <a:pt x="0" y="11614"/>
                  </a:cubicBezTo>
                  <a:cubicBezTo>
                    <a:pt x="6420" y="11614"/>
                    <a:pt x="11613" y="6398"/>
                    <a:pt x="11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6" name="Google Shape;1706;p47"/>
          <p:cNvGrpSpPr/>
          <p:nvPr/>
        </p:nvGrpSpPr>
        <p:grpSpPr>
          <a:xfrm flipH="1">
            <a:off x="6713837" y="848345"/>
            <a:ext cx="1729464" cy="861838"/>
            <a:chOff x="2103950" y="822675"/>
            <a:chExt cx="1165250" cy="580675"/>
          </a:xfrm>
        </p:grpSpPr>
        <p:sp>
          <p:nvSpPr>
            <p:cNvPr id="1707" name="Google Shape;1707;p47"/>
            <p:cNvSpPr/>
            <p:nvPr/>
          </p:nvSpPr>
          <p:spPr>
            <a:xfrm>
              <a:off x="2103950" y="822675"/>
              <a:ext cx="584600" cy="580675"/>
            </a:xfrm>
            <a:custGeom>
              <a:avLst/>
              <a:gdLst/>
              <a:ahLst/>
              <a:cxnLst/>
              <a:rect l="l" t="t" r="r" b="b"/>
              <a:pathLst>
                <a:path w="23384" h="23227" extrusionOk="0">
                  <a:moveTo>
                    <a:pt x="1" y="0"/>
                  </a:moveTo>
                  <a:lnTo>
                    <a:pt x="1" y="23227"/>
                  </a:lnTo>
                  <a:lnTo>
                    <a:pt x="23383" y="23227"/>
                  </a:lnTo>
                  <a:lnTo>
                    <a:pt x="233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7"/>
            <p:cNvSpPr/>
            <p:nvPr/>
          </p:nvSpPr>
          <p:spPr>
            <a:xfrm>
              <a:off x="2688525" y="822675"/>
              <a:ext cx="580675" cy="580675"/>
            </a:xfrm>
            <a:custGeom>
              <a:avLst/>
              <a:gdLst/>
              <a:ahLst/>
              <a:cxnLst/>
              <a:rect l="l" t="t" r="r" b="b"/>
              <a:pathLst>
                <a:path w="23227" h="23227" extrusionOk="0">
                  <a:moveTo>
                    <a:pt x="0" y="0"/>
                  </a:moveTo>
                  <a:lnTo>
                    <a:pt x="0" y="23227"/>
                  </a:lnTo>
                  <a:lnTo>
                    <a:pt x="23226" y="23227"/>
                  </a:lnTo>
                  <a:lnTo>
                    <a:pt x="23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7"/>
            <p:cNvSpPr/>
            <p:nvPr/>
          </p:nvSpPr>
          <p:spPr>
            <a:xfrm>
              <a:off x="3048500" y="1182650"/>
              <a:ext cx="220700" cy="220700"/>
            </a:xfrm>
            <a:custGeom>
              <a:avLst/>
              <a:gdLst/>
              <a:ahLst/>
              <a:cxnLst/>
              <a:rect l="l" t="t" r="r" b="b"/>
              <a:pathLst>
                <a:path w="8828" h="8828" extrusionOk="0">
                  <a:moveTo>
                    <a:pt x="8827" y="1"/>
                  </a:moveTo>
                  <a:cubicBezTo>
                    <a:pt x="3946" y="1"/>
                    <a:pt x="1" y="3946"/>
                    <a:pt x="1" y="8828"/>
                  </a:cubicBezTo>
                  <a:lnTo>
                    <a:pt x="8827" y="8828"/>
                  </a:lnTo>
                  <a:lnTo>
                    <a:pt x="88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7"/>
            <p:cNvSpPr/>
            <p:nvPr/>
          </p:nvSpPr>
          <p:spPr>
            <a:xfrm>
              <a:off x="2203700" y="823225"/>
              <a:ext cx="970200" cy="485400"/>
            </a:xfrm>
            <a:custGeom>
              <a:avLst/>
              <a:gdLst/>
              <a:ahLst/>
              <a:cxnLst/>
              <a:rect l="l" t="t" r="r" b="b"/>
              <a:pathLst>
                <a:path w="38808" h="19416" extrusionOk="0">
                  <a:moveTo>
                    <a:pt x="1" y="1"/>
                  </a:moveTo>
                  <a:cubicBezTo>
                    <a:pt x="1" y="10700"/>
                    <a:pt x="8672" y="19393"/>
                    <a:pt x="19393" y="19415"/>
                  </a:cubicBezTo>
                  <a:cubicBezTo>
                    <a:pt x="30115" y="19393"/>
                    <a:pt x="38808" y="10722"/>
                    <a:pt x="38808" y="1"/>
                  </a:cubicBezTo>
                  <a:lnTo>
                    <a:pt x="38251" y="1"/>
                  </a:lnTo>
                  <a:cubicBezTo>
                    <a:pt x="38251" y="10410"/>
                    <a:pt x="29825" y="18836"/>
                    <a:pt x="19415" y="18836"/>
                  </a:cubicBezTo>
                  <a:cubicBezTo>
                    <a:pt x="8984" y="18836"/>
                    <a:pt x="558"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7"/>
            <p:cNvSpPr/>
            <p:nvPr/>
          </p:nvSpPr>
          <p:spPr>
            <a:xfrm>
              <a:off x="2332425" y="823225"/>
              <a:ext cx="712750" cy="356125"/>
            </a:xfrm>
            <a:custGeom>
              <a:avLst/>
              <a:gdLst/>
              <a:ahLst/>
              <a:cxnLst/>
              <a:rect l="l" t="t" r="r" b="b"/>
              <a:pathLst>
                <a:path w="28510" h="14245" extrusionOk="0">
                  <a:moveTo>
                    <a:pt x="1" y="1"/>
                  </a:moveTo>
                  <a:cubicBezTo>
                    <a:pt x="1" y="7869"/>
                    <a:pt x="6376" y="14244"/>
                    <a:pt x="14244" y="14244"/>
                  </a:cubicBezTo>
                  <a:cubicBezTo>
                    <a:pt x="22113" y="14244"/>
                    <a:pt x="28488" y="7847"/>
                    <a:pt x="28510" y="1"/>
                  </a:cubicBezTo>
                  <a:lnTo>
                    <a:pt x="27953" y="1"/>
                  </a:lnTo>
                  <a:cubicBezTo>
                    <a:pt x="28042" y="7624"/>
                    <a:pt x="21890" y="13887"/>
                    <a:pt x="14244" y="13887"/>
                  </a:cubicBezTo>
                  <a:cubicBezTo>
                    <a:pt x="6599" y="13887"/>
                    <a:pt x="447" y="762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7"/>
            <p:cNvSpPr/>
            <p:nvPr/>
          </p:nvSpPr>
          <p:spPr>
            <a:xfrm>
              <a:off x="2461150" y="823225"/>
              <a:ext cx="455300" cy="227400"/>
            </a:xfrm>
            <a:custGeom>
              <a:avLst/>
              <a:gdLst/>
              <a:ahLst/>
              <a:cxnLst/>
              <a:rect l="l" t="t" r="r" b="b"/>
              <a:pathLst>
                <a:path w="18212" h="9096" extrusionOk="0">
                  <a:moveTo>
                    <a:pt x="1" y="1"/>
                  </a:moveTo>
                  <a:cubicBezTo>
                    <a:pt x="23" y="5016"/>
                    <a:pt x="4080" y="9073"/>
                    <a:pt x="9095" y="9095"/>
                  </a:cubicBezTo>
                  <a:cubicBezTo>
                    <a:pt x="14133" y="9073"/>
                    <a:pt x="18189" y="5016"/>
                    <a:pt x="18212" y="1"/>
                  </a:cubicBezTo>
                  <a:lnTo>
                    <a:pt x="17655" y="1"/>
                  </a:lnTo>
                  <a:cubicBezTo>
                    <a:pt x="17655" y="4704"/>
                    <a:pt x="13821" y="8538"/>
                    <a:pt x="9095" y="8538"/>
                  </a:cubicBezTo>
                  <a:cubicBezTo>
                    <a:pt x="4392" y="8538"/>
                    <a:pt x="558" y="470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7"/>
            <p:cNvSpPr/>
            <p:nvPr/>
          </p:nvSpPr>
          <p:spPr>
            <a:xfrm>
              <a:off x="2589875" y="823225"/>
              <a:ext cx="197300" cy="98100"/>
            </a:xfrm>
            <a:custGeom>
              <a:avLst/>
              <a:gdLst/>
              <a:ahLst/>
              <a:cxnLst/>
              <a:rect l="l" t="t" r="r" b="b"/>
              <a:pathLst>
                <a:path w="7892" h="3924" extrusionOk="0">
                  <a:moveTo>
                    <a:pt x="1" y="1"/>
                  </a:moveTo>
                  <a:cubicBezTo>
                    <a:pt x="23" y="2163"/>
                    <a:pt x="1784" y="3924"/>
                    <a:pt x="3946" y="3924"/>
                  </a:cubicBezTo>
                  <a:cubicBezTo>
                    <a:pt x="6131" y="3924"/>
                    <a:pt x="7891" y="2163"/>
                    <a:pt x="7891" y="1"/>
                  </a:cubicBezTo>
                  <a:lnTo>
                    <a:pt x="7334" y="1"/>
                  </a:lnTo>
                  <a:cubicBezTo>
                    <a:pt x="7334" y="1851"/>
                    <a:pt x="5818" y="3367"/>
                    <a:pt x="3946" y="3367"/>
                  </a:cubicBezTo>
                  <a:cubicBezTo>
                    <a:pt x="2074" y="3367"/>
                    <a:pt x="558" y="185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4" name="Google Shape;1714;p47"/>
          <p:cNvGrpSpPr/>
          <p:nvPr/>
        </p:nvGrpSpPr>
        <p:grpSpPr>
          <a:xfrm flipH="1">
            <a:off x="7580237" y="1712599"/>
            <a:ext cx="861838" cy="861875"/>
            <a:chOff x="1526650" y="1403325"/>
            <a:chExt cx="580675" cy="580700"/>
          </a:xfrm>
        </p:grpSpPr>
        <p:sp>
          <p:nvSpPr>
            <p:cNvPr id="1715" name="Google Shape;1715;p47"/>
            <p:cNvSpPr/>
            <p:nvPr/>
          </p:nvSpPr>
          <p:spPr>
            <a:xfrm>
              <a:off x="1526650" y="1403325"/>
              <a:ext cx="580675" cy="580700"/>
            </a:xfrm>
            <a:custGeom>
              <a:avLst/>
              <a:gdLst/>
              <a:ahLst/>
              <a:cxnLst/>
              <a:rect l="l" t="t" r="r" b="b"/>
              <a:pathLst>
                <a:path w="23227" h="23228" extrusionOk="0">
                  <a:moveTo>
                    <a:pt x="0" y="1"/>
                  </a:moveTo>
                  <a:lnTo>
                    <a:pt x="0"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7"/>
            <p:cNvSpPr/>
            <p:nvPr/>
          </p:nvSpPr>
          <p:spPr>
            <a:xfrm>
              <a:off x="1526650" y="1693650"/>
              <a:ext cx="580675" cy="290375"/>
            </a:xfrm>
            <a:custGeom>
              <a:avLst/>
              <a:gdLst/>
              <a:ahLst/>
              <a:cxnLst/>
              <a:rect l="l" t="t" r="r" b="b"/>
              <a:pathLst>
                <a:path w="23227" h="11615" extrusionOk="0">
                  <a:moveTo>
                    <a:pt x="11613" y="1"/>
                  </a:moveTo>
                  <a:lnTo>
                    <a:pt x="0" y="11614"/>
                  </a:lnTo>
                  <a:lnTo>
                    <a:pt x="23227" y="11614"/>
                  </a:lnTo>
                  <a:lnTo>
                    <a:pt x="116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7"/>
            <p:cNvSpPr/>
            <p:nvPr/>
          </p:nvSpPr>
          <p:spPr>
            <a:xfrm>
              <a:off x="1816975" y="1403325"/>
              <a:ext cx="290350" cy="580700"/>
            </a:xfrm>
            <a:custGeom>
              <a:avLst/>
              <a:gdLst/>
              <a:ahLst/>
              <a:cxnLst/>
              <a:rect l="l" t="t" r="r" b="b"/>
              <a:pathLst>
                <a:path w="11614" h="23228" extrusionOk="0">
                  <a:moveTo>
                    <a:pt x="0" y="1"/>
                  </a:moveTo>
                  <a:lnTo>
                    <a:pt x="0" y="11614"/>
                  </a:lnTo>
                  <a:lnTo>
                    <a:pt x="11614" y="23227"/>
                  </a:lnTo>
                  <a:lnTo>
                    <a:pt x="116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8" name="Google Shape;1718;p47"/>
          <p:cNvGrpSpPr/>
          <p:nvPr/>
        </p:nvGrpSpPr>
        <p:grpSpPr>
          <a:xfrm flipH="1">
            <a:off x="5859790" y="849593"/>
            <a:ext cx="873160" cy="861875"/>
            <a:chOff x="2097997" y="1403325"/>
            <a:chExt cx="588303" cy="580700"/>
          </a:xfrm>
        </p:grpSpPr>
        <p:sp>
          <p:nvSpPr>
            <p:cNvPr id="1719" name="Google Shape;1719;p47"/>
            <p:cNvSpPr/>
            <p:nvPr/>
          </p:nvSpPr>
          <p:spPr>
            <a:xfrm>
              <a:off x="2105625" y="1403325"/>
              <a:ext cx="580675" cy="580700"/>
            </a:xfrm>
            <a:custGeom>
              <a:avLst/>
              <a:gdLst/>
              <a:ahLst/>
              <a:cxnLst/>
              <a:rect l="l" t="t" r="r" b="b"/>
              <a:pathLst>
                <a:path w="23227" h="23228" extrusionOk="0">
                  <a:moveTo>
                    <a:pt x="1" y="1"/>
                  </a:moveTo>
                  <a:lnTo>
                    <a:pt x="1"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7"/>
            <p:cNvSpPr/>
            <p:nvPr/>
          </p:nvSpPr>
          <p:spPr>
            <a:xfrm>
              <a:off x="2097997" y="1403325"/>
              <a:ext cx="580125" cy="580700"/>
            </a:xfrm>
            <a:custGeom>
              <a:avLst/>
              <a:gdLst/>
              <a:ahLst/>
              <a:cxnLst/>
              <a:rect l="l" t="t" r="r" b="b"/>
              <a:pathLst>
                <a:path w="23205" h="23228" extrusionOk="0">
                  <a:moveTo>
                    <a:pt x="1" y="1"/>
                  </a:moveTo>
                  <a:lnTo>
                    <a:pt x="1" y="23227"/>
                  </a:lnTo>
                  <a:cubicBezTo>
                    <a:pt x="12818" y="23227"/>
                    <a:pt x="23205" y="12818"/>
                    <a:pt x="23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1" name="Google Shape;1721;p47"/>
          <p:cNvGrpSpPr/>
          <p:nvPr/>
        </p:nvGrpSpPr>
        <p:grpSpPr>
          <a:xfrm>
            <a:off x="696355" y="3427908"/>
            <a:ext cx="1723676" cy="859549"/>
            <a:chOff x="2107850" y="238125"/>
            <a:chExt cx="1161350" cy="585125"/>
          </a:xfrm>
        </p:grpSpPr>
        <p:sp>
          <p:nvSpPr>
            <p:cNvPr id="1722" name="Google Shape;1722;p47"/>
            <p:cNvSpPr/>
            <p:nvPr/>
          </p:nvSpPr>
          <p:spPr>
            <a:xfrm>
              <a:off x="2681982" y="238675"/>
              <a:ext cx="580675" cy="584575"/>
            </a:xfrm>
            <a:custGeom>
              <a:avLst/>
              <a:gdLst/>
              <a:ahLst/>
              <a:cxnLst/>
              <a:rect l="l" t="t" r="r" b="b"/>
              <a:pathLst>
                <a:path w="23227" h="23383" extrusionOk="0">
                  <a:moveTo>
                    <a:pt x="0" y="0"/>
                  </a:moveTo>
                  <a:lnTo>
                    <a:pt x="0" y="23383"/>
                  </a:lnTo>
                  <a:lnTo>
                    <a:pt x="23226" y="23383"/>
                  </a:lnTo>
                  <a:lnTo>
                    <a:pt x="23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7"/>
            <p:cNvSpPr/>
            <p:nvPr/>
          </p:nvSpPr>
          <p:spPr>
            <a:xfrm>
              <a:off x="2107850" y="238125"/>
              <a:ext cx="580700" cy="584575"/>
            </a:xfrm>
            <a:custGeom>
              <a:avLst/>
              <a:gdLst/>
              <a:ahLst/>
              <a:cxnLst/>
              <a:rect l="l" t="t" r="r" b="b"/>
              <a:pathLst>
                <a:path w="23228" h="23383" extrusionOk="0">
                  <a:moveTo>
                    <a:pt x="1" y="0"/>
                  </a:moveTo>
                  <a:lnTo>
                    <a:pt x="1" y="23382"/>
                  </a:lnTo>
                  <a:lnTo>
                    <a:pt x="23227" y="23382"/>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7"/>
            <p:cNvSpPr/>
            <p:nvPr/>
          </p:nvSpPr>
          <p:spPr>
            <a:xfrm>
              <a:off x="2988325" y="242575"/>
              <a:ext cx="280875" cy="280875"/>
            </a:xfrm>
            <a:custGeom>
              <a:avLst/>
              <a:gdLst/>
              <a:ahLst/>
              <a:cxnLst/>
              <a:rect l="l" t="t" r="r" b="b"/>
              <a:pathLst>
                <a:path w="11235" h="11235" extrusionOk="0">
                  <a:moveTo>
                    <a:pt x="0" y="0"/>
                  </a:moveTo>
                  <a:lnTo>
                    <a:pt x="11234" y="11235"/>
                  </a:lnTo>
                  <a:lnTo>
                    <a:pt x="112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7"/>
            <p:cNvSpPr/>
            <p:nvPr/>
          </p:nvSpPr>
          <p:spPr>
            <a:xfrm>
              <a:off x="2203700" y="337850"/>
              <a:ext cx="970200" cy="485400"/>
            </a:xfrm>
            <a:custGeom>
              <a:avLst/>
              <a:gdLst/>
              <a:ahLst/>
              <a:cxnLst/>
              <a:rect l="l" t="t" r="r" b="b"/>
              <a:pathLst>
                <a:path w="38808" h="19416" extrusionOk="0">
                  <a:moveTo>
                    <a:pt x="19415" y="1"/>
                  </a:moveTo>
                  <a:cubicBezTo>
                    <a:pt x="8694" y="1"/>
                    <a:pt x="1" y="8694"/>
                    <a:pt x="1" y="19416"/>
                  </a:cubicBezTo>
                  <a:lnTo>
                    <a:pt x="558" y="19416"/>
                  </a:lnTo>
                  <a:cubicBezTo>
                    <a:pt x="335" y="8850"/>
                    <a:pt x="8828" y="157"/>
                    <a:pt x="19393" y="157"/>
                  </a:cubicBezTo>
                  <a:cubicBezTo>
                    <a:pt x="29959" y="157"/>
                    <a:pt x="38473" y="8850"/>
                    <a:pt x="38251" y="19416"/>
                  </a:cubicBezTo>
                  <a:lnTo>
                    <a:pt x="38808" y="19416"/>
                  </a:lnTo>
                  <a:cubicBezTo>
                    <a:pt x="38808" y="8694"/>
                    <a:pt x="30115" y="1"/>
                    <a:pt x="19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7"/>
            <p:cNvSpPr/>
            <p:nvPr/>
          </p:nvSpPr>
          <p:spPr>
            <a:xfrm>
              <a:off x="2329650" y="461575"/>
              <a:ext cx="718325" cy="361675"/>
            </a:xfrm>
            <a:custGeom>
              <a:avLst/>
              <a:gdLst/>
              <a:ahLst/>
              <a:cxnLst/>
              <a:rect l="l" t="t" r="r" b="b"/>
              <a:pathLst>
                <a:path w="28733" h="14467" extrusionOk="0">
                  <a:moveTo>
                    <a:pt x="14355" y="0"/>
                  </a:moveTo>
                  <a:cubicBezTo>
                    <a:pt x="6420" y="0"/>
                    <a:pt x="0" y="6509"/>
                    <a:pt x="112" y="14467"/>
                  </a:cubicBezTo>
                  <a:lnTo>
                    <a:pt x="669" y="14467"/>
                  </a:lnTo>
                  <a:cubicBezTo>
                    <a:pt x="558" y="6821"/>
                    <a:pt x="6710" y="558"/>
                    <a:pt x="14355" y="558"/>
                  </a:cubicBezTo>
                  <a:cubicBezTo>
                    <a:pt x="22001" y="558"/>
                    <a:pt x="28175" y="6821"/>
                    <a:pt x="28064" y="14467"/>
                  </a:cubicBezTo>
                  <a:lnTo>
                    <a:pt x="28621" y="14467"/>
                  </a:lnTo>
                  <a:cubicBezTo>
                    <a:pt x="28732" y="6509"/>
                    <a:pt x="22313" y="0"/>
                    <a:pt x="14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7"/>
            <p:cNvSpPr/>
            <p:nvPr/>
          </p:nvSpPr>
          <p:spPr>
            <a:xfrm>
              <a:off x="2461150" y="595325"/>
              <a:ext cx="455300" cy="227925"/>
            </a:xfrm>
            <a:custGeom>
              <a:avLst/>
              <a:gdLst/>
              <a:ahLst/>
              <a:cxnLst/>
              <a:rect l="l" t="t" r="r" b="b"/>
              <a:pathLst>
                <a:path w="18212" h="9117" extrusionOk="0">
                  <a:moveTo>
                    <a:pt x="9095" y="0"/>
                  </a:moveTo>
                  <a:cubicBezTo>
                    <a:pt x="4080" y="0"/>
                    <a:pt x="1" y="4079"/>
                    <a:pt x="1" y="9117"/>
                  </a:cubicBezTo>
                  <a:lnTo>
                    <a:pt x="558" y="9117"/>
                  </a:lnTo>
                  <a:cubicBezTo>
                    <a:pt x="558" y="4391"/>
                    <a:pt x="4392" y="557"/>
                    <a:pt x="9095" y="557"/>
                  </a:cubicBezTo>
                  <a:cubicBezTo>
                    <a:pt x="13821" y="557"/>
                    <a:pt x="17632" y="4391"/>
                    <a:pt x="17632" y="9117"/>
                  </a:cubicBezTo>
                  <a:lnTo>
                    <a:pt x="18212" y="9117"/>
                  </a:lnTo>
                  <a:cubicBezTo>
                    <a:pt x="18212" y="4079"/>
                    <a:pt x="14133" y="0"/>
                    <a:pt x="9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7"/>
            <p:cNvSpPr/>
            <p:nvPr/>
          </p:nvSpPr>
          <p:spPr>
            <a:xfrm>
              <a:off x="2589875" y="724600"/>
              <a:ext cx="197300" cy="98650"/>
            </a:xfrm>
            <a:custGeom>
              <a:avLst/>
              <a:gdLst/>
              <a:ahLst/>
              <a:cxnLst/>
              <a:rect l="l" t="t" r="r" b="b"/>
              <a:pathLst>
                <a:path w="7892" h="3946" extrusionOk="0">
                  <a:moveTo>
                    <a:pt x="3946" y="0"/>
                  </a:moveTo>
                  <a:cubicBezTo>
                    <a:pt x="1762" y="0"/>
                    <a:pt x="1" y="1761"/>
                    <a:pt x="1" y="3946"/>
                  </a:cubicBezTo>
                  <a:lnTo>
                    <a:pt x="558" y="3946"/>
                  </a:lnTo>
                  <a:cubicBezTo>
                    <a:pt x="558" y="2073"/>
                    <a:pt x="2074" y="558"/>
                    <a:pt x="3946" y="558"/>
                  </a:cubicBezTo>
                  <a:cubicBezTo>
                    <a:pt x="5818" y="558"/>
                    <a:pt x="7334" y="2073"/>
                    <a:pt x="7334" y="3946"/>
                  </a:cubicBezTo>
                  <a:lnTo>
                    <a:pt x="7891" y="3946"/>
                  </a:lnTo>
                  <a:cubicBezTo>
                    <a:pt x="7891" y="1761"/>
                    <a:pt x="6131" y="0"/>
                    <a:pt x="3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1385" name="Google Shape;1385;p36"/>
          <p:cNvSpPr txBox="1">
            <a:spLocks noGrp="1"/>
          </p:cNvSpPr>
          <p:nvPr>
            <p:ph type="title"/>
          </p:nvPr>
        </p:nvSpPr>
        <p:spPr>
          <a:xfrm>
            <a:off x="713225" y="469135"/>
            <a:ext cx="7709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Fellow collaborator’s</a:t>
            </a:r>
            <a:endParaRPr dirty="0"/>
          </a:p>
        </p:txBody>
      </p:sp>
      <p:sp>
        <p:nvSpPr>
          <p:cNvPr id="1386" name="Google Shape;1386;p36"/>
          <p:cNvSpPr txBox="1">
            <a:spLocks noGrp="1"/>
          </p:cNvSpPr>
          <p:nvPr>
            <p:ph type="body" idx="1"/>
          </p:nvPr>
        </p:nvSpPr>
        <p:spPr>
          <a:xfrm>
            <a:off x="780132" y="1130173"/>
            <a:ext cx="7709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Mrs. Ankita </a:t>
            </a:r>
            <a:r>
              <a:rPr lang="en-US" sz="1400" dirty="0" err="1"/>
              <a:t>sirsi</a:t>
            </a:r>
            <a:endParaRPr lang="en-US" sz="1400" dirty="0"/>
          </a:p>
          <a:p>
            <a:pPr marL="0" lvl="0" indent="0" algn="l" rtl="0">
              <a:spcBef>
                <a:spcPts val="0"/>
              </a:spcBef>
              <a:spcAft>
                <a:spcPts val="0"/>
              </a:spcAft>
              <a:buNone/>
            </a:pPr>
            <a:r>
              <a:rPr lang="en-US" sz="1400" dirty="0" err="1"/>
              <a:t>Ms.Bhagya</a:t>
            </a:r>
            <a:endParaRPr lang="en-US" sz="1400" dirty="0"/>
          </a:p>
          <a:p>
            <a:pPr marL="0" lvl="0" indent="0" algn="l" rtl="0">
              <a:spcBef>
                <a:spcPts val="0"/>
              </a:spcBef>
              <a:spcAft>
                <a:spcPts val="0"/>
              </a:spcAft>
              <a:buNone/>
            </a:pPr>
            <a:r>
              <a:rPr lang="en-US" sz="1400" dirty="0" err="1"/>
              <a:t>Mrs.Deepthi</a:t>
            </a:r>
            <a:r>
              <a:rPr lang="en-US" sz="1400" dirty="0"/>
              <a:t> </a:t>
            </a:r>
            <a:r>
              <a:rPr lang="en-US" sz="1400" dirty="0" err="1"/>
              <a:t>yellisetty</a:t>
            </a:r>
            <a:endParaRPr lang="en-US" sz="1400" dirty="0"/>
          </a:p>
          <a:p>
            <a:pPr marL="0" lvl="0" indent="0" algn="l" rtl="0">
              <a:spcBef>
                <a:spcPts val="0"/>
              </a:spcBef>
              <a:spcAft>
                <a:spcPts val="0"/>
              </a:spcAft>
              <a:buNone/>
            </a:pPr>
            <a:r>
              <a:rPr lang="en-US" sz="1400" dirty="0" err="1"/>
              <a:t>Mr.Shubham</a:t>
            </a:r>
            <a:r>
              <a:rPr lang="en-US" sz="1400" dirty="0"/>
              <a:t> kumbhar</a:t>
            </a:r>
          </a:p>
          <a:p>
            <a:pPr marL="0" lvl="0" indent="0" algn="l" rtl="0">
              <a:spcBef>
                <a:spcPts val="0"/>
              </a:spcBef>
              <a:spcAft>
                <a:spcPts val="0"/>
              </a:spcAft>
              <a:buNone/>
            </a:pPr>
            <a:r>
              <a:rPr lang="en-US" sz="1400" dirty="0" err="1"/>
              <a:t>Mr.Ratnakar</a:t>
            </a:r>
            <a:endParaRPr lang="en-US" sz="1400" dirty="0"/>
          </a:p>
          <a:p>
            <a:pPr marL="0" lvl="0" indent="0" algn="l" rtl="0">
              <a:spcBef>
                <a:spcPts val="0"/>
              </a:spcBef>
              <a:spcAft>
                <a:spcPts val="0"/>
              </a:spcAft>
              <a:buNone/>
            </a:pPr>
            <a:r>
              <a:rPr lang="en-US" sz="1400" dirty="0"/>
              <a:t>Ms. Rohitha </a:t>
            </a:r>
            <a:r>
              <a:rPr lang="en-US" sz="1400" dirty="0" err="1"/>
              <a:t>nandgopal</a:t>
            </a:r>
            <a:endParaRPr lang="en-US" sz="1400" dirty="0"/>
          </a:p>
          <a:p>
            <a:pPr marL="0" lvl="0" indent="0" algn="l" rtl="0">
              <a:spcBef>
                <a:spcPts val="0"/>
              </a:spcBef>
              <a:spcAft>
                <a:spcPts val="0"/>
              </a:spcAft>
              <a:buNone/>
            </a:pP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sp>
        <p:nvSpPr>
          <p:cNvPr id="1385" name="Google Shape;1385;p36"/>
          <p:cNvSpPr txBox="1">
            <a:spLocks noGrp="1"/>
          </p:cNvSpPr>
          <p:nvPr>
            <p:ph type="title"/>
          </p:nvPr>
        </p:nvSpPr>
        <p:spPr>
          <a:xfrm>
            <a:off x="713225" y="469135"/>
            <a:ext cx="7709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KPI’s</a:t>
            </a:r>
            <a:endParaRPr dirty="0"/>
          </a:p>
        </p:txBody>
      </p:sp>
      <p:sp>
        <p:nvSpPr>
          <p:cNvPr id="1386" name="Google Shape;1386;p36"/>
          <p:cNvSpPr txBox="1">
            <a:spLocks noGrp="1"/>
          </p:cNvSpPr>
          <p:nvPr>
            <p:ph type="body" idx="1"/>
          </p:nvPr>
        </p:nvSpPr>
        <p:spPr>
          <a:xfrm>
            <a:off x="780132" y="1130173"/>
            <a:ext cx="7709100" cy="3416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800" b="1" dirty="0">
                <a:solidFill>
                  <a:srgbClr val="030579"/>
                </a:solidFill>
                <a:effectLst/>
                <a:latin typeface="Tableau Bold"/>
              </a:rPr>
              <a:t>Number Of Patients Across Various Summaries</a:t>
            </a:r>
          </a:p>
          <a:p>
            <a:pPr marL="285750" lvl="0" indent="-285750" algn="l" rtl="0">
              <a:spcBef>
                <a:spcPts val="0"/>
              </a:spcBef>
              <a:spcAft>
                <a:spcPts val="0"/>
              </a:spcAft>
              <a:buFont typeface="Arial" panose="020B0604020202020204" pitchFamily="34" charset="0"/>
              <a:buChar char="•"/>
            </a:pPr>
            <a:r>
              <a:rPr lang="fr-FR" sz="1800" b="1" dirty="0">
                <a:solidFill>
                  <a:srgbClr val="030579"/>
                </a:solidFill>
                <a:effectLst/>
                <a:latin typeface="Tableau Bold"/>
              </a:rPr>
              <a:t>Profit V/s Non-Profit Stats</a:t>
            </a:r>
          </a:p>
          <a:p>
            <a:pPr marL="285750" lvl="0" indent="-285750" algn="l" rtl="0">
              <a:spcBef>
                <a:spcPts val="0"/>
              </a:spcBef>
              <a:spcAft>
                <a:spcPts val="0"/>
              </a:spcAft>
              <a:buFont typeface="Arial" panose="020B0604020202020204" pitchFamily="34" charset="0"/>
              <a:buChar char="•"/>
            </a:pPr>
            <a:r>
              <a:rPr lang="en-IN" sz="1800" b="1" dirty="0">
                <a:solidFill>
                  <a:srgbClr val="030579"/>
                </a:solidFill>
                <a:effectLst/>
                <a:latin typeface="Tableau Bold"/>
              </a:rPr>
              <a:t>TOP 5 Chain Organisations </a:t>
            </a:r>
            <a:r>
              <a:rPr lang="en-IN" sz="1800" b="1" dirty="0" err="1">
                <a:solidFill>
                  <a:srgbClr val="030579"/>
                </a:solidFill>
                <a:effectLst/>
                <a:latin typeface="Tableau Bold"/>
              </a:rPr>
              <a:t>wrt</a:t>
            </a:r>
            <a:r>
              <a:rPr lang="en-IN" sz="1800" b="1" dirty="0">
                <a:solidFill>
                  <a:srgbClr val="030579"/>
                </a:solidFill>
                <a:effectLst/>
                <a:latin typeface="Tableau Bold"/>
              </a:rPr>
              <a:t> Total Performance score as No Score</a:t>
            </a:r>
          </a:p>
          <a:p>
            <a:pPr marL="285750" lvl="0" indent="-285750" algn="l" rtl="0">
              <a:spcBef>
                <a:spcPts val="0"/>
              </a:spcBef>
              <a:spcAft>
                <a:spcPts val="0"/>
              </a:spcAft>
              <a:buFont typeface="Arial" panose="020B0604020202020204" pitchFamily="34" charset="0"/>
              <a:buChar char="•"/>
            </a:pPr>
            <a:r>
              <a:rPr lang="en-US" sz="1800" b="1" dirty="0">
                <a:solidFill>
                  <a:srgbClr val="030579"/>
                </a:solidFill>
                <a:effectLst/>
                <a:latin typeface="Tableau Bold"/>
              </a:rPr>
              <a:t>State Wise No.of Dialysis stations</a:t>
            </a:r>
            <a:endParaRPr lang="en-IN" sz="1800" b="1" dirty="0">
              <a:solidFill>
                <a:srgbClr val="030579"/>
              </a:solidFill>
              <a:latin typeface="Tableau Bold"/>
            </a:endParaRPr>
          </a:p>
          <a:p>
            <a:pPr marL="285750" lvl="0" indent="-285750" algn="l" rtl="0">
              <a:spcBef>
                <a:spcPts val="0"/>
              </a:spcBef>
              <a:spcAft>
                <a:spcPts val="0"/>
              </a:spcAft>
              <a:buFont typeface="Arial" panose="020B0604020202020204" pitchFamily="34" charset="0"/>
              <a:buChar char="•"/>
            </a:pPr>
            <a:r>
              <a:rPr lang="en-US" sz="1800" b="1" dirty="0">
                <a:solidFill>
                  <a:srgbClr val="030579"/>
                </a:solidFill>
                <a:effectLst/>
                <a:latin typeface="Tableau Bold"/>
              </a:rPr>
              <a:t># of Category Text  - As Expected </a:t>
            </a:r>
            <a:endParaRPr lang="en-IN" sz="1800" b="1" dirty="0">
              <a:solidFill>
                <a:srgbClr val="030579"/>
              </a:solidFill>
              <a:effectLst/>
              <a:latin typeface="Tableau Bold"/>
            </a:endParaRPr>
          </a:p>
          <a:p>
            <a:pPr marL="285750" lvl="0" indent="-285750" algn="l" rtl="0">
              <a:spcBef>
                <a:spcPts val="0"/>
              </a:spcBef>
              <a:spcAft>
                <a:spcPts val="0"/>
              </a:spcAft>
              <a:buFont typeface="Arial" panose="020B0604020202020204" pitchFamily="34" charset="0"/>
              <a:buChar char="•"/>
            </a:pPr>
            <a:r>
              <a:rPr lang="en-IN" sz="1800" b="1" dirty="0">
                <a:solidFill>
                  <a:srgbClr val="030579"/>
                </a:solidFill>
                <a:effectLst/>
                <a:latin typeface="Tableau Bold"/>
              </a:rPr>
              <a:t>Average Payment Reduction Percentage</a:t>
            </a:r>
            <a:endParaRPr lang="fr-FR" sz="1800" b="1" dirty="0">
              <a:solidFill>
                <a:srgbClr val="030579"/>
              </a:solidFill>
              <a:latin typeface="Tableau Bold"/>
            </a:endParaRPr>
          </a:p>
        </p:txBody>
      </p:sp>
    </p:spTree>
    <p:extLst>
      <p:ext uri="{BB962C8B-B14F-4D97-AF65-F5344CB8AC3E}">
        <p14:creationId xmlns:p14="http://schemas.microsoft.com/office/powerpoint/2010/main" val="1305573672"/>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1392" name="Google Shape;1392;p37"/>
          <p:cNvSpPr txBox="1">
            <a:spLocks noGrp="1"/>
          </p:cNvSpPr>
          <p:nvPr>
            <p:ph type="title"/>
          </p:nvPr>
        </p:nvSpPr>
        <p:spPr>
          <a:xfrm>
            <a:off x="807625" y="1407415"/>
            <a:ext cx="704100" cy="35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1394" name="Google Shape;1394;p37"/>
          <p:cNvSpPr txBox="1">
            <a:spLocks noGrp="1"/>
          </p:cNvSpPr>
          <p:nvPr>
            <p:ph type="title" idx="3"/>
          </p:nvPr>
        </p:nvSpPr>
        <p:spPr>
          <a:xfrm>
            <a:off x="3482975" y="1407415"/>
            <a:ext cx="704100" cy="35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1396" name="Google Shape;1396;p37"/>
          <p:cNvSpPr txBox="1">
            <a:spLocks noGrp="1"/>
          </p:cNvSpPr>
          <p:nvPr>
            <p:ph type="subTitle" idx="5"/>
          </p:nvPr>
        </p:nvSpPr>
        <p:spPr>
          <a:xfrm>
            <a:off x="3439340" y="1727396"/>
            <a:ext cx="2491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i="0" dirty="0">
                <a:solidFill>
                  <a:srgbClr val="002060"/>
                </a:solidFill>
                <a:effectLst/>
                <a:latin typeface="Söhne"/>
              </a:rPr>
              <a:t>Treatment Modalities Comparison</a:t>
            </a:r>
            <a:endParaRPr dirty="0">
              <a:solidFill>
                <a:srgbClr val="002060"/>
              </a:solidFill>
            </a:endParaRPr>
          </a:p>
        </p:txBody>
      </p:sp>
      <p:sp>
        <p:nvSpPr>
          <p:cNvPr id="1397" name="Google Shape;1397;p37"/>
          <p:cNvSpPr txBox="1">
            <a:spLocks noGrp="1"/>
          </p:cNvSpPr>
          <p:nvPr>
            <p:ph type="title" idx="6"/>
          </p:nvPr>
        </p:nvSpPr>
        <p:spPr>
          <a:xfrm>
            <a:off x="807625" y="3203315"/>
            <a:ext cx="704100" cy="35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1399" name="Google Shape;1399;p37"/>
          <p:cNvSpPr txBox="1">
            <a:spLocks noGrp="1"/>
          </p:cNvSpPr>
          <p:nvPr>
            <p:ph type="subTitle" idx="8"/>
          </p:nvPr>
        </p:nvSpPr>
        <p:spPr>
          <a:xfrm>
            <a:off x="722675" y="3527009"/>
            <a:ext cx="2491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i="0" dirty="0">
                <a:solidFill>
                  <a:srgbClr val="002060"/>
                </a:solidFill>
                <a:effectLst/>
                <a:latin typeface="Söhne"/>
              </a:rPr>
              <a:t>Facility Performance Assessment</a:t>
            </a:r>
            <a:endParaRPr dirty="0">
              <a:solidFill>
                <a:srgbClr val="002060"/>
              </a:solidFill>
            </a:endParaRPr>
          </a:p>
        </p:txBody>
      </p:sp>
      <p:sp>
        <p:nvSpPr>
          <p:cNvPr id="1400" name="Google Shape;1400;p37"/>
          <p:cNvSpPr txBox="1">
            <a:spLocks noGrp="1"/>
          </p:cNvSpPr>
          <p:nvPr>
            <p:ph type="title" idx="9"/>
          </p:nvPr>
        </p:nvSpPr>
        <p:spPr>
          <a:xfrm>
            <a:off x="3482975" y="3203315"/>
            <a:ext cx="704100" cy="35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1402" name="Google Shape;1402;p37"/>
          <p:cNvSpPr txBox="1">
            <a:spLocks noGrp="1"/>
          </p:cNvSpPr>
          <p:nvPr>
            <p:ph type="subTitle" idx="14"/>
          </p:nvPr>
        </p:nvSpPr>
        <p:spPr>
          <a:xfrm>
            <a:off x="3446361" y="3560015"/>
            <a:ext cx="2491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i="0" dirty="0">
                <a:solidFill>
                  <a:srgbClr val="002060"/>
                </a:solidFill>
                <a:effectLst/>
                <a:latin typeface="Söhne"/>
              </a:rPr>
              <a:t>Resource Utilization Optimization</a:t>
            </a:r>
            <a:endParaRPr dirty="0">
              <a:solidFill>
                <a:srgbClr val="002060"/>
              </a:solidFill>
            </a:endParaRPr>
          </a:p>
        </p:txBody>
      </p:sp>
      <p:sp>
        <p:nvSpPr>
          <p:cNvPr id="1403" name="Google Shape;1403;p37"/>
          <p:cNvSpPr txBox="1">
            <a:spLocks noGrp="1"/>
          </p:cNvSpPr>
          <p:nvPr>
            <p:ph type="title" idx="15"/>
          </p:nvPr>
        </p:nvSpPr>
        <p:spPr>
          <a:xfrm>
            <a:off x="722675" y="468850"/>
            <a:ext cx="7698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3" name="Google Shape;1391;p37">
            <a:extLst>
              <a:ext uri="{FF2B5EF4-FFF2-40B4-BE49-F238E27FC236}">
                <a16:creationId xmlns:a16="http://schemas.microsoft.com/office/drawing/2014/main" id="{AF714989-7382-AAE4-0D51-6ED7EF6EF5C2}"/>
              </a:ext>
            </a:extLst>
          </p:cNvPr>
          <p:cNvSpPr txBox="1">
            <a:spLocks noGrp="1"/>
          </p:cNvSpPr>
          <p:nvPr>
            <p:ph type="subTitle" idx="2"/>
          </p:nvPr>
        </p:nvSpPr>
        <p:spPr>
          <a:xfrm>
            <a:off x="722675" y="1823334"/>
            <a:ext cx="2490787" cy="573088"/>
          </a:xfrm>
          <a:prstGeom prst="rect">
            <a:avLst/>
          </a:prstGeom>
        </p:spPr>
        <p:txBody>
          <a:bodyPr spcFirstLastPara="1" wrap="square" lIns="91425" tIns="91425" rIns="91425" bIns="91425" anchor="b" anchorCtr="0">
            <a:noAutofit/>
          </a:bodyPr>
          <a:lstStyle/>
          <a:p>
            <a:r>
              <a:rPr lang="en-IN" b="1" i="0" dirty="0">
                <a:solidFill>
                  <a:srgbClr val="002060"/>
                </a:solidFill>
                <a:effectLst/>
                <a:latin typeface="Söhne"/>
              </a:rPr>
              <a:t>Patient Outcomes Analysis</a:t>
            </a:r>
            <a:endParaRPr lang="en-IN" dirty="0">
              <a:solidFill>
                <a:srgbClr val="002060"/>
              </a:solidFill>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7"/>
        <p:cNvGrpSpPr/>
        <p:nvPr/>
      </p:nvGrpSpPr>
      <p:grpSpPr>
        <a:xfrm>
          <a:off x="0" y="0"/>
          <a:ext cx="0" cy="0"/>
          <a:chOff x="0" y="0"/>
          <a:chExt cx="0" cy="0"/>
        </a:xfrm>
      </p:grpSpPr>
      <p:sp>
        <p:nvSpPr>
          <p:cNvPr id="1408" name="Google Shape;1408;p38"/>
          <p:cNvSpPr txBox="1">
            <a:spLocks noGrp="1"/>
          </p:cNvSpPr>
          <p:nvPr>
            <p:ph type="subTitle" idx="1"/>
          </p:nvPr>
        </p:nvSpPr>
        <p:spPr>
          <a:xfrm>
            <a:off x="1959200" y="1777450"/>
            <a:ext cx="5225700" cy="116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b="0" i="0" dirty="0">
                <a:solidFill>
                  <a:srgbClr val="002060"/>
                </a:solidFill>
                <a:effectLst/>
                <a:latin typeface="Söhne"/>
              </a:rPr>
              <a:t>This analysis delves into a comprehensive dataset focused on dialysis healthcare to extract valuable insights for enhancing patient care, improving outcomes, and optimizing resource allocation within the dialysis domain. By harnessing data analytics, we aim to uncover patterns, correlations, and key indicators that drive decision-making in dialysis care delivery.</a:t>
            </a:r>
            <a:endParaRPr sz="1400" dirty="0">
              <a:solidFill>
                <a:srgbClr val="002060"/>
              </a:solidFill>
            </a:endParaRPr>
          </a:p>
        </p:txBody>
      </p:sp>
      <p:sp>
        <p:nvSpPr>
          <p:cNvPr id="1409" name="Google Shape;1409;p38"/>
          <p:cNvSpPr txBox="1">
            <a:spLocks noGrp="1"/>
          </p:cNvSpPr>
          <p:nvPr>
            <p:ph type="title"/>
          </p:nvPr>
        </p:nvSpPr>
        <p:spPr>
          <a:xfrm>
            <a:off x="2241550" y="917200"/>
            <a:ext cx="46611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grpSp>
        <p:nvGrpSpPr>
          <p:cNvPr id="1410" name="Google Shape;1410;p38"/>
          <p:cNvGrpSpPr/>
          <p:nvPr/>
        </p:nvGrpSpPr>
        <p:grpSpPr>
          <a:xfrm>
            <a:off x="629680" y="3427908"/>
            <a:ext cx="1723676" cy="859549"/>
            <a:chOff x="2107850" y="238125"/>
            <a:chExt cx="1161350" cy="585125"/>
          </a:xfrm>
        </p:grpSpPr>
        <p:sp>
          <p:nvSpPr>
            <p:cNvPr id="1411" name="Google Shape;1411;p38"/>
            <p:cNvSpPr/>
            <p:nvPr/>
          </p:nvSpPr>
          <p:spPr>
            <a:xfrm>
              <a:off x="2681982" y="238675"/>
              <a:ext cx="580675" cy="584575"/>
            </a:xfrm>
            <a:custGeom>
              <a:avLst/>
              <a:gdLst/>
              <a:ahLst/>
              <a:cxnLst/>
              <a:rect l="l" t="t" r="r" b="b"/>
              <a:pathLst>
                <a:path w="23227" h="23383" extrusionOk="0">
                  <a:moveTo>
                    <a:pt x="0" y="0"/>
                  </a:moveTo>
                  <a:lnTo>
                    <a:pt x="0" y="23383"/>
                  </a:lnTo>
                  <a:lnTo>
                    <a:pt x="23226" y="23383"/>
                  </a:lnTo>
                  <a:lnTo>
                    <a:pt x="23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8"/>
            <p:cNvSpPr/>
            <p:nvPr/>
          </p:nvSpPr>
          <p:spPr>
            <a:xfrm>
              <a:off x="2107850" y="238125"/>
              <a:ext cx="580700" cy="584575"/>
            </a:xfrm>
            <a:custGeom>
              <a:avLst/>
              <a:gdLst/>
              <a:ahLst/>
              <a:cxnLst/>
              <a:rect l="l" t="t" r="r" b="b"/>
              <a:pathLst>
                <a:path w="23228" h="23383" extrusionOk="0">
                  <a:moveTo>
                    <a:pt x="1" y="0"/>
                  </a:moveTo>
                  <a:lnTo>
                    <a:pt x="1" y="23382"/>
                  </a:lnTo>
                  <a:lnTo>
                    <a:pt x="23227" y="23382"/>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8"/>
            <p:cNvSpPr/>
            <p:nvPr/>
          </p:nvSpPr>
          <p:spPr>
            <a:xfrm>
              <a:off x="2988325" y="242575"/>
              <a:ext cx="280875" cy="280875"/>
            </a:xfrm>
            <a:custGeom>
              <a:avLst/>
              <a:gdLst/>
              <a:ahLst/>
              <a:cxnLst/>
              <a:rect l="l" t="t" r="r" b="b"/>
              <a:pathLst>
                <a:path w="11235" h="11235" extrusionOk="0">
                  <a:moveTo>
                    <a:pt x="0" y="0"/>
                  </a:moveTo>
                  <a:lnTo>
                    <a:pt x="11234" y="11235"/>
                  </a:lnTo>
                  <a:lnTo>
                    <a:pt x="112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8"/>
            <p:cNvSpPr/>
            <p:nvPr/>
          </p:nvSpPr>
          <p:spPr>
            <a:xfrm>
              <a:off x="2203700" y="337850"/>
              <a:ext cx="970200" cy="485400"/>
            </a:xfrm>
            <a:custGeom>
              <a:avLst/>
              <a:gdLst/>
              <a:ahLst/>
              <a:cxnLst/>
              <a:rect l="l" t="t" r="r" b="b"/>
              <a:pathLst>
                <a:path w="38808" h="19416" extrusionOk="0">
                  <a:moveTo>
                    <a:pt x="19415" y="1"/>
                  </a:moveTo>
                  <a:cubicBezTo>
                    <a:pt x="8694" y="1"/>
                    <a:pt x="1" y="8694"/>
                    <a:pt x="1" y="19416"/>
                  </a:cubicBezTo>
                  <a:lnTo>
                    <a:pt x="558" y="19416"/>
                  </a:lnTo>
                  <a:cubicBezTo>
                    <a:pt x="335" y="8850"/>
                    <a:pt x="8828" y="157"/>
                    <a:pt x="19393" y="157"/>
                  </a:cubicBezTo>
                  <a:cubicBezTo>
                    <a:pt x="29959" y="157"/>
                    <a:pt x="38473" y="8850"/>
                    <a:pt x="38251" y="19416"/>
                  </a:cubicBezTo>
                  <a:lnTo>
                    <a:pt x="38808" y="19416"/>
                  </a:lnTo>
                  <a:cubicBezTo>
                    <a:pt x="38808" y="8694"/>
                    <a:pt x="30115" y="1"/>
                    <a:pt x="19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8"/>
            <p:cNvSpPr/>
            <p:nvPr/>
          </p:nvSpPr>
          <p:spPr>
            <a:xfrm>
              <a:off x="2329650" y="461575"/>
              <a:ext cx="718325" cy="361675"/>
            </a:xfrm>
            <a:custGeom>
              <a:avLst/>
              <a:gdLst/>
              <a:ahLst/>
              <a:cxnLst/>
              <a:rect l="l" t="t" r="r" b="b"/>
              <a:pathLst>
                <a:path w="28733" h="14467" extrusionOk="0">
                  <a:moveTo>
                    <a:pt x="14355" y="0"/>
                  </a:moveTo>
                  <a:cubicBezTo>
                    <a:pt x="6420" y="0"/>
                    <a:pt x="0" y="6509"/>
                    <a:pt x="112" y="14467"/>
                  </a:cubicBezTo>
                  <a:lnTo>
                    <a:pt x="669" y="14467"/>
                  </a:lnTo>
                  <a:cubicBezTo>
                    <a:pt x="558" y="6821"/>
                    <a:pt x="6710" y="558"/>
                    <a:pt x="14355" y="558"/>
                  </a:cubicBezTo>
                  <a:cubicBezTo>
                    <a:pt x="22001" y="558"/>
                    <a:pt x="28175" y="6821"/>
                    <a:pt x="28064" y="14467"/>
                  </a:cubicBezTo>
                  <a:lnTo>
                    <a:pt x="28621" y="14467"/>
                  </a:lnTo>
                  <a:cubicBezTo>
                    <a:pt x="28732" y="6509"/>
                    <a:pt x="22313" y="0"/>
                    <a:pt x="14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8"/>
            <p:cNvSpPr/>
            <p:nvPr/>
          </p:nvSpPr>
          <p:spPr>
            <a:xfrm>
              <a:off x="2461150" y="595325"/>
              <a:ext cx="455300" cy="227925"/>
            </a:xfrm>
            <a:custGeom>
              <a:avLst/>
              <a:gdLst/>
              <a:ahLst/>
              <a:cxnLst/>
              <a:rect l="l" t="t" r="r" b="b"/>
              <a:pathLst>
                <a:path w="18212" h="9117" extrusionOk="0">
                  <a:moveTo>
                    <a:pt x="9095" y="0"/>
                  </a:moveTo>
                  <a:cubicBezTo>
                    <a:pt x="4080" y="0"/>
                    <a:pt x="1" y="4079"/>
                    <a:pt x="1" y="9117"/>
                  </a:cubicBezTo>
                  <a:lnTo>
                    <a:pt x="558" y="9117"/>
                  </a:lnTo>
                  <a:cubicBezTo>
                    <a:pt x="558" y="4391"/>
                    <a:pt x="4392" y="557"/>
                    <a:pt x="9095" y="557"/>
                  </a:cubicBezTo>
                  <a:cubicBezTo>
                    <a:pt x="13821" y="557"/>
                    <a:pt x="17632" y="4391"/>
                    <a:pt x="17632" y="9117"/>
                  </a:cubicBezTo>
                  <a:lnTo>
                    <a:pt x="18212" y="9117"/>
                  </a:lnTo>
                  <a:cubicBezTo>
                    <a:pt x="18212" y="4079"/>
                    <a:pt x="14133" y="0"/>
                    <a:pt x="9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8"/>
            <p:cNvSpPr/>
            <p:nvPr/>
          </p:nvSpPr>
          <p:spPr>
            <a:xfrm>
              <a:off x="2589875" y="724600"/>
              <a:ext cx="197300" cy="98650"/>
            </a:xfrm>
            <a:custGeom>
              <a:avLst/>
              <a:gdLst/>
              <a:ahLst/>
              <a:cxnLst/>
              <a:rect l="l" t="t" r="r" b="b"/>
              <a:pathLst>
                <a:path w="7892" h="3946" extrusionOk="0">
                  <a:moveTo>
                    <a:pt x="3946" y="0"/>
                  </a:moveTo>
                  <a:cubicBezTo>
                    <a:pt x="1762" y="0"/>
                    <a:pt x="1" y="1761"/>
                    <a:pt x="1" y="3946"/>
                  </a:cubicBezTo>
                  <a:lnTo>
                    <a:pt x="558" y="3946"/>
                  </a:lnTo>
                  <a:cubicBezTo>
                    <a:pt x="558" y="2073"/>
                    <a:pt x="2074" y="558"/>
                    <a:pt x="3946" y="558"/>
                  </a:cubicBezTo>
                  <a:cubicBezTo>
                    <a:pt x="5818" y="558"/>
                    <a:pt x="7334" y="2073"/>
                    <a:pt x="7334" y="3946"/>
                  </a:cubicBezTo>
                  <a:lnTo>
                    <a:pt x="7891" y="3946"/>
                  </a:lnTo>
                  <a:cubicBezTo>
                    <a:pt x="7891" y="1761"/>
                    <a:pt x="6131" y="0"/>
                    <a:pt x="39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8" name="Google Shape;1418;p38"/>
          <p:cNvGrpSpPr/>
          <p:nvPr/>
        </p:nvGrpSpPr>
        <p:grpSpPr>
          <a:xfrm>
            <a:off x="3195669" y="3427672"/>
            <a:ext cx="859537" cy="859549"/>
            <a:chOff x="3849825" y="238125"/>
            <a:chExt cx="584600" cy="585125"/>
          </a:xfrm>
        </p:grpSpPr>
        <p:sp>
          <p:nvSpPr>
            <p:cNvPr id="1419" name="Google Shape;1419;p38"/>
            <p:cNvSpPr/>
            <p:nvPr/>
          </p:nvSpPr>
          <p:spPr>
            <a:xfrm>
              <a:off x="3849825" y="238675"/>
              <a:ext cx="584600" cy="584575"/>
            </a:xfrm>
            <a:custGeom>
              <a:avLst/>
              <a:gdLst/>
              <a:ahLst/>
              <a:cxnLst/>
              <a:rect l="l" t="t" r="r" b="b"/>
              <a:pathLst>
                <a:path w="23384" h="23383" extrusionOk="0">
                  <a:moveTo>
                    <a:pt x="1" y="0"/>
                  </a:moveTo>
                  <a:lnTo>
                    <a:pt x="1" y="23383"/>
                  </a:lnTo>
                  <a:lnTo>
                    <a:pt x="23383" y="23383"/>
                  </a:lnTo>
                  <a:lnTo>
                    <a:pt x="23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8"/>
            <p:cNvSpPr/>
            <p:nvPr/>
          </p:nvSpPr>
          <p:spPr>
            <a:xfrm>
              <a:off x="4029275" y="545150"/>
              <a:ext cx="225700" cy="225725"/>
            </a:xfrm>
            <a:custGeom>
              <a:avLst/>
              <a:gdLst/>
              <a:ahLst/>
              <a:cxnLst/>
              <a:rect l="l" t="t" r="r" b="b"/>
              <a:pathLst>
                <a:path w="9028" h="9029" extrusionOk="0">
                  <a:moveTo>
                    <a:pt x="4525" y="1"/>
                  </a:moveTo>
                  <a:cubicBezTo>
                    <a:pt x="2029" y="1"/>
                    <a:pt x="0" y="2029"/>
                    <a:pt x="0" y="4526"/>
                  </a:cubicBezTo>
                  <a:cubicBezTo>
                    <a:pt x="0" y="7022"/>
                    <a:pt x="2029" y="9028"/>
                    <a:pt x="4525" y="9028"/>
                  </a:cubicBezTo>
                  <a:cubicBezTo>
                    <a:pt x="6999" y="9028"/>
                    <a:pt x="9028" y="7022"/>
                    <a:pt x="9028" y="4526"/>
                  </a:cubicBezTo>
                  <a:cubicBezTo>
                    <a:pt x="9028" y="2029"/>
                    <a:pt x="6999" y="1"/>
                    <a:pt x="4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8"/>
            <p:cNvSpPr/>
            <p:nvPr/>
          </p:nvSpPr>
          <p:spPr>
            <a:xfrm>
              <a:off x="3945125" y="238125"/>
              <a:ext cx="398450" cy="198950"/>
            </a:xfrm>
            <a:custGeom>
              <a:avLst/>
              <a:gdLst/>
              <a:ahLst/>
              <a:cxnLst/>
              <a:rect l="l" t="t" r="r" b="b"/>
              <a:pathLst>
                <a:path w="15938" h="7958" extrusionOk="0">
                  <a:moveTo>
                    <a:pt x="0" y="0"/>
                  </a:moveTo>
                  <a:lnTo>
                    <a:pt x="7958" y="7958"/>
                  </a:lnTo>
                  <a:lnTo>
                    <a:pt x="15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38"/>
          <p:cNvGrpSpPr/>
          <p:nvPr/>
        </p:nvGrpSpPr>
        <p:grpSpPr>
          <a:xfrm>
            <a:off x="5763743" y="3431386"/>
            <a:ext cx="861875" cy="859515"/>
            <a:chOff x="5595700" y="238675"/>
            <a:chExt cx="580700" cy="585700"/>
          </a:xfrm>
        </p:grpSpPr>
        <p:sp>
          <p:nvSpPr>
            <p:cNvPr id="1423" name="Google Shape;1423;p38"/>
            <p:cNvSpPr/>
            <p:nvPr/>
          </p:nvSpPr>
          <p:spPr>
            <a:xfrm>
              <a:off x="5595700" y="238675"/>
              <a:ext cx="580125" cy="585700"/>
            </a:xfrm>
            <a:custGeom>
              <a:avLst/>
              <a:gdLst/>
              <a:ahLst/>
              <a:cxnLst/>
              <a:rect l="l" t="t" r="r" b="b"/>
              <a:pathLst>
                <a:path w="23205" h="23428" extrusionOk="0">
                  <a:moveTo>
                    <a:pt x="1" y="0"/>
                  </a:moveTo>
                  <a:lnTo>
                    <a:pt x="1" y="23427"/>
                  </a:lnTo>
                  <a:lnTo>
                    <a:pt x="23205" y="23427"/>
                  </a:lnTo>
                  <a:lnTo>
                    <a:pt x="23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8"/>
            <p:cNvSpPr/>
            <p:nvPr/>
          </p:nvSpPr>
          <p:spPr>
            <a:xfrm>
              <a:off x="5595700" y="532350"/>
              <a:ext cx="290350" cy="290900"/>
            </a:xfrm>
            <a:custGeom>
              <a:avLst/>
              <a:gdLst/>
              <a:ahLst/>
              <a:cxnLst/>
              <a:rect l="l" t="t" r="r" b="b"/>
              <a:pathLst>
                <a:path w="11614" h="11636" extrusionOk="0">
                  <a:moveTo>
                    <a:pt x="1" y="0"/>
                  </a:moveTo>
                  <a:cubicBezTo>
                    <a:pt x="1" y="6420"/>
                    <a:pt x="5194" y="11613"/>
                    <a:pt x="11614" y="11636"/>
                  </a:cubicBezTo>
                  <a:cubicBezTo>
                    <a:pt x="11614" y="5216"/>
                    <a:pt x="6420" y="23"/>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8"/>
            <p:cNvSpPr/>
            <p:nvPr/>
          </p:nvSpPr>
          <p:spPr>
            <a:xfrm>
              <a:off x="5886025" y="532350"/>
              <a:ext cx="290375" cy="290900"/>
            </a:xfrm>
            <a:custGeom>
              <a:avLst/>
              <a:gdLst/>
              <a:ahLst/>
              <a:cxnLst/>
              <a:rect l="l" t="t" r="r" b="b"/>
              <a:pathLst>
                <a:path w="11615" h="11636" extrusionOk="0">
                  <a:moveTo>
                    <a:pt x="11614" y="0"/>
                  </a:moveTo>
                  <a:cubicBezTo>
                    <a:pt x="5194" y="0"/>
                    <a:pt x="1" y="5216"/>
                    <a:pt x="1" y="11636"/>
                  </a:cubicBezTo>
                  <a:cubicBezTo>
                    <a:pt x="6398" y="11636"/>
                    <a:pt x="11614"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8"/>
            <p:cNvSpPr/>
            <p:nvPr/>
          </p:nvSpPr>
          <p:spPr>
            <a:xfrm>
              <a:off x="5595700" y="242575"/>
              <a:ext cx="290350" cy="290350"/>
            </a:xfrm>
            <a:custGeom>
              <a:avLst/>
              <a:gdLst/>
              <a:ahLst/>
              <a:cxnLst/>
              <a:rect l="l" t="t" r="r" b="b"/>
              <a:pathLst>
                <a:path w="11614" h="11614" extrusionOk="0">
                  <a:moveTo>
                    <a:pt x="1" y="0"/>
                  </a:moveTo>
                  <a:cubicBezTo>
                    <a:pt x="23" y="6420"/>
                    <a:pt x="5217" y="11614"/>
                    <a:pt x="11614" y="11614"/>
                  </a:cubicBezTo>
                  <a:cubicBezTo>
                    <a:pt x="11614" y="5194"/>
                    <a:pt x="6420"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8"/>
            <p:cNvSpPr/>
            <p:nvPr/>
          </p:nvSpPr>
          <p:spPr>
            <a:xfrm>
              <a:off x="5886025" y="242575"/>
              <a:ext cx="290375" cy="290350"/>
            </a:xfrm>
            <a:custGeom>
              <a:avLst/>
              <a:gdLst/>
              <a:ahLst/>
              <a:cxnLst/>
              <a:rect l="l" t="t" r="r" b="b"/>
              <a:pathLst>
                <a:path w="11615" h="11614" extrusionOk="0">
                  <a:moveTo>
                    <a:pt x="11614" y="0"/>
                  </a:moveTo>
                  <a:cubicBezTo>
                    <a:pt x="5194" y="0"/>
                    <a:pt x="1" y="5194"/>
                    <a:pt x="1" y="11614"/>
                  </a:cubicBezTo>
                  <a:cubicBezTo>
                    <a:pt x="6398" y="11614"/>
                    <a:pt x="11592"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38"/>
          <p:cNvGrpSpPr/>
          <p:nvPr/>
        </p:nvGrpSpPr>
        <p:grpSpPr>
          <a:xfrm>
            <a:off x="7487997" y="2566585"/>
            <a:ext cx="859544" cy="861022"/>
            <a:chOff x="3269175" y="1984000"/>
            <a:chExt cx="582900" cy="580125"/>
          </a:xfrm>
        </p:grpSpPr>
        <p:sp>
          <p:nvSpPr>
            <p:cNvPr id="1429" name="Google Shape;1429;p38"/>
            <p:cNvSpPr/>
            <p:nvPr/>
          </p:nvSpPr>
          <p:spPr>
            <a:xfrm>
              <a:off x="3271400" y="1984000"/>
              <a:ext cx="580675" cy="580125"/>
            </a:xfrm>
            <a:custGeom>
              <a:avLst/>
              <a:gdLst/>
              <a:ahLst/>
              <a:cxnLst/>
              <a:rect l="l" t="t" r="r" b="b"/>
              <a:pathLst>
                <a:path w="23227" h="23205" extrusionOk="0">
                  <a:moveTo>
                    <a:pt x="1" y="0"/>
                  </a:moveTo>
                  <a:lnTo>
                    <a:pt x="1" y="23204"/>
                  </a:lnTo>
                  <a:lnTo>
                    <a:pt x="23227" y="23204"/>
                  </a:lnTo>
                  <a:lnTo>
                    <a:pt x="23227" y="0"/>
                  </a:lnTo>
                  <a:close/>
                </a:path>
              </a:pathLst>
            </a:custGeom>
            <a:solidFill>
              <a:srgbClr val="F7F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8"/>
            <p:cNvSpPr/>
            <p:nvPr/>
          </p:nvSpPr>
          <p:spPr>
            <a:xfrm>
              <a:off x="3271400" y="1984000"/>
              <a:ext cx="580675" cy="580125"/>
            </a:xfrm>
            <a:custGeom>
              <a:avLst/>
              <a:gdLst/>
              <a:ahLst/>
              <a:cxnLst/>
              <a:rect l="l" t="t" r="r" b="b"/>
              <a:pathLst>
                <a:path w="23227" h="23205" extrusionOk="0">
                  <a:moveTo>
                    <a:pt x="1" y="0"/>
                  </a:moveTo>
                  <a:lnTo>
                    <a:pt x="1" y="23204"/>
                  </a:lnTo>
                  <a:lnTo>
                    <a:pt x="11614" y="23204"/>
                  </a:lnTo>
                  <a:cubicBezTo>
                    <a:pt x="18033" y="23204"/>
                    <a:pt x="23227" y="18033"/>
                    <a:pt x="23227" y="11613"/>
                  </a:cubicBezTo>
                  <a:cubicBezTo>
                    <a:pt x="23227" y="5194"/>
                    <a:pt x="18033" y="0"/>
                    <a:pt x="11614" y="0"/>
                  </a:cubicBez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8"/>
            <p:cNvSpPr/>
            <p:nvPr/>
          </p:nvSpPr>
          <p:spPr>
            <a:xfrm>
              <a:off x="3269175" y="1984000"/>
              <a:ext cx="197850" cy="580125"/>
            </a:xfrm>
            <a:custGeom>
              <a:avLst/>
              <a:gdLst/>
              <a:ahLst/>
              <a:cxnLst/>
              <a:rect l="l" t="t" r="r" b="b"/>
              <a:pathLst>
                <a:path w="7914" h="23205" extrusionOk="0">
                  <a:moveTo>
                    <a:pt x="0" y="0"/>
                  </a:moveTo>
                  <a:lnTo>
                    <a:pt x="0" y="23204"/>
                  </a:lnTo>
                  <a:lnTo>
                    <a:pt x="7913" y="23204"/>
                  </a:lnTo>
                  <a:lnTo>
                    <a:pt x="7913" y="0"/>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2" name="Google Shape;1432;p38"/>
          <p:cNvGrpSpPr/>
          <p:nvPr/>
        </p:nvGrpSpPr>
        <p:grpSpPr>
          <a:xfrm>
            <a:off x="6623792" y="3432433"/>
            <a:ext cx="859559" cy="859559"/>
            <a:chOff x="2686850" y="2564100"/>
            <a:chExt cx="584575" cy="584575"/>
          </a:xfrm>
        </p:grpSpPr>
        <p:sp>
          <p:nvSpPr>
            <p:cNvPr id="1433" name="Google Shape;1433;p38"/>
            <p:cNvSpPr/>
            <p:nvPr/>
          </p:nvSpPr>
          <p:spPr>
            <a:xfrm>
              <a:off x="2686850" y="2564100"/>
              <a:ext cx="584575" cy="584575"/>
            </a:xfrm>
            <a:custGeom>
              <a:avLst/>
              <a:gdLst/>
              <a:ahLst/>
              <a:cxnLst/>
              <a:rect l="l" t="t" r="r" b="b"/>
              <a:pathLst>
                <a:path w="23383" h="23383" extrusionOk="0">
                  <a:moveTo>
                    <a:pt x="0" y="0"/>
                  </a:moveTo>
                  <a:lnTo>
                    <a:pt x="0" y="23383"/>
                  </a:lnTo>
                  <a:lnTo>
                    <a:pt x="23383" y="23383"/>
                  </a:lnTo>
                  <a:lnTo>
                    <a:pt x="23383" y="0"/>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8"/>
            <p:cNvSpPr/>
            <p:nvPr/>
          </p:nvSpPr>
          <p:spPr>
            <a:xfrm>
              <a:off x="2866275" y="2871150"/>
              <a:ext cx="225150" cy="225700"/>
            </a:xfrm>
            <a:custGeom>
              <a:avLst/>
              <a:gdLst/>
              <a:ahLst/>
              <a:cxnLst/>
              <a:rect l="l" t="t" r="r" b="b"/>
              <a:pathLst>
                <a:path w="9006" h="9028" extrusionOk="0">
                  <a:moveTo>
                    <a:pt x="4503" y="0"/>
                  </a:moveTo>
                  <a:cubicBezTo>
                    <a:pt x="2007" y="0"/>
                    <a:pt x="1" y="2029"/>
                    <a:pt x="1" y="4525"/>
                  </a:cubicBezTo>
                  <a:cubicBezTo>
                    <a:pt x="1" y="6999"/>
                    <a:pt x="2007" y="9028"/>
                    <a:pt x="4503" y="9028"/>
                  </a:cubicBezTo>
                  <a:cubicBezTo>
                    <a:pt x="7000" y="9028"/>
                    <a:pt x="9006" y="6999"/>
                    <a:pt x="9006" y="4525"/>
                  </a:cubicBezTo>
                  <a:cubicBezTo>
                    <a:pt x="9006" y="2029"/>
                    <a:pt x="7000" y="0"/>
                    <a:pt x="4503" y="0"/>
                  </a:cubicBezTo>
                  <a:close/>
                </a:path>
              </a:pathLst>
            </a:custGeom>
            <a:solidFill>
              <a:srgbClr val="F4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8"/>
            <p:cNvSpPr/>
            <p:nvPr/>
          </p:nvSpPr>
          <p:spPr>
            <a:xfrm>
              <a:off x="2781575" y="2564100"/>
              <a:ext cx="398475" cy="198950"/>
            </a:xfrm>
            <a:custGeom>
              <a:avLst/>
              <a:gdLst/>
              <a:ahLst/>
              <a:cxnLst/>
              <a:rect l="l" t="t" r="r" b="b"/>
              <a:pathLst>
                <a:path w="15939" h="7958" extrusionOk="0">
                  <a:moveTo>
                    <a:pt x="1" y="0"/>
                  </a:moveTo>
                  <a:lnTo>
                    <a:pt x="7980" y="7958"/>
                  </a:lnTo>
                  <a:lnTo>
                    <a:pt x="15938" y="0"/>
                  </a:ln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9"/>
        <p:cNvGrpSpPr/>
        <p:nvPr/>
      </p:nvGrpSpPr>
      <p:grpSpPr>
        <a:xfrm>
          <a:off x="0" y="0"/>
          <a:ext cx="0" cy="0"/>
          <a:chOff x="0" y="0"/>
          <a:chExt cx="0" cy="0"/>
        </a:xfrm>
      </p:grpSpPr>
      <p:sp>
        <p:nvSpPr>
          <p:cNvPr id="1440" name="Google Shape;1440;p39"/>
          <p:cNvSpPr txBox="1">
            <a:spLocks noGrp="1"/>
          </p:cNvSpPr>
          <p:nvPr>
            <p:ph type="title"/>
          </p:nvPr>
        </p:nvSpPr>
        <p:spPr>
          <a:xfrm>
            <a:off x="228279" y="989925"/>
            <a:ext cx="3166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solidFill>
                  <a:srgbClr val="030579"/>
                </a:solidFill>
                <a:effectLst/>
                <a:latin typeface="Tableau Bold"/>
              </a:rPr>
              <a:t>Number Of Patients Across Various Summaries</a:t>
            </a:r>
            <a:endParaRPr sz="1800" dirty="0"/>
          </a:p>
        </p:txBody>
      </p:sp>
      <p:sp>
        <p:nvSpPr>
          <p:cNvPr id="1441" name="Google Shape;1441;p39"/>
          <p:cNvSpPr txBox="1">
            <a:spLocks noGrp="1"/>
          </p:cNvSpPr>
          <p:nvPr>
            <p:ph type="subTitle" idx="1"/>
          </p:nvPr>
        </p:nvSpPr>
        <p:spPr>
          <a:xfrm>
            <a:off x="720000" y="2337225"/>
            <a:ext cx="3166200" cy="1530000"/>
          </a:xfrm>
          <a:prstGeom prst="rect">
            <a:avLst/>
          </a:prstGeom>
        </p:spPr>
        <p:txBody>
          <a:bodyPr spcFirstLastPara="1" wrap="square" lIns="91425" tIns="91425" rIns="91425" bIns="91425" anchor="ctr" anchorCtr="0">
            <a:noAutofit/>
          </a:bodyPr>
          <a:lstStyle/>
          <a:p>
            <a:pPr marL="0" indent="0"/>
            <a:r>
              <a:rPr lang="en-US" sz="1400" dirty="0"/>
              <a:t>Approximately 5,345,794 patients are included in various summaries, indicating a significant demand for renal care services. specific patient counts are provided for different summary measures such as hypercalcemia, survival, transfusion, and long-term catheter summaries. These measures offer insights into the healthcare performance indicators and patient demographics within</a:t>
            </a:r>
          </a:p>
          <a:p>
            <a:pPr marL="0" lvl="0" indent="0" algn="l" rtl="0">
              <a:spcBef>
                <a:spcPts val="0"/>
              </a:spcBef>
              <a:spcAft>
                <a:spcPts val="0"/>
              </a:spcAft>
              <a:buNone/>
            </a:pPr>
            <a:endParaRPr dirty="0"/>
          </a:p>
        </p:txBody>
      </p:sp>
      <p:grpSp>
        <p:nvGrpSpPr>
          <p:cNvPr id="1444" name="Google Shape;1444;p39"/>
          <p:cNvGrpSpPr/>
          <p:nvPr/>
        </p:nvGrpSpPr>
        <p:grpSpPr>
          <a:xfrm>
            <a:off x="1963963" y="4288155"/>
            <a:ext cx="1729464" cy="861838"/>
            <a:chOff x="2103950" y="822675"/>
            <a:chExt cx="1165250" cy="580675"/>
          </a:xfrm>
        </p:grpSpPr>
        <p:sp>
          <p:nvSpPr>
            <p:cNvPr id="1445" name="Google Shape;1445;p39"/>
            <p:cNvSpPr/>
            <p:nvPr/>
          </p:nvSpPr>
          <p:spPr>
            <a:xfrm>
              <a:off x="2103950" y="822675"/>
              <a:ext cx="584600" cy="580675"/>
            </a:xfrm>
            <a:custGeom>
              <a:avLst/>
              <a:gdLst/>
              <a:ahLst/>
              <a:cxnLst/>
              <a:rect l="l" t="t" r="r" b="b"/>
              <a:pathLst>
                <a:path w="23384" h="23227" extrusionOk="0">
                  <a:moveTo>
                    <a:pt x="1" y="0"/>
                  </a:moveTo>
                  <a:lnTo>
                    <a:pt x="1" y="23227"/>
                  </a:lnTo>
                  <a:lnTo>
                    <a:pt x="23383" y="23227"/>
                  </a:lnTo>
                  <a:lnTo>
                    <a:pt x="233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9"/>
            <p:cNvSpPr/>
            <p:nvPr/>
          </p:nvSpPr>
          <p:spPr>
            <a:xfrm>
              <a:off x="2688525" y="822675"/>
              <a:ext cx="580675" cy="580675"/>
            </a:xfrm>
            <a:custGeom>
              <a:avLst/>
              <a:gdLst/>
              <a:ahLst/>
              <a:cxnLst/>
              <a:rect l="l" t="t" r="r" b="b"/>
              <a:pathLst>
                <a:path w="23227" h="23227" extrusionOk="0">
                  <a:moveTo>
                    <a:pt x="0" y="0"/>
                  </a:moveTo>
                  <a:lnTo>
                    <a:pt x="0" y="23227"/>
                  </a:lnTo>
                  <a:lnTo>
                    <a:pt x="23226" y="23227"/>
                  </a:lnTo>
                  <a:lnTo>
                    <a:pt x="23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9"/>
            <p:cNvSpPr/>
            <p:nvPr/>
          </p:nvSpPr>
          <p:spPr>
            <a:xfrm>
              <a:off x="3048500" y="1182650"/>
              <a:ext cx="220700" cy="220700"/>
            </a:xfrm>
            <a:custGeom>
              <a:avLst/>
              <a:gdLst/>
              <a:ahLst/>
              <a:cxnLst/>
              <a:rect l="l" t="t" r="r" b="b"/>
              <a:pathLst>
                <a:path w="8828" h="8828" extrusionOk="0">
                  <a:moveTo>
                    <a:pt x="8827" y="1"/>
                  </a:moveTo>
                  <a:cubicBezTo>
                    <a:pt x="3946" y="1"/>
                    <a:pt x="1" y="3946"/>
                    <a:pt x="1" y="8828"/>
                  </a:cubicBezTo>
                  <a:lnTo>
                    <a:pt x="8827" y="8828"/>
                  </a:lnTo>
                  <a:lnTo>
                    <a:pt x="88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9"/>
            <p:cNvSpPr/>
            <p:nvPr/>
          </p:nvSpPr>
          <p:spPr>
            <a:xfrm>
              <a:off x="2203700" y="823225"/>
              <a:ext cx="970200" cy="485400"/>
            </a:xfrm>
            <a:custGeom>
              <a:avLst/>
              <a:gdLst/>
              <a:ahLst/>
              <a:cxnLst/>
              <a:rect l="l" t="t" r="r" b="b"/>
              <a:pathLst>
                <a:path w="38808" h="19416" extrusionOk="0">
                  <a:moveTo>
                    <a:pt x="1" y="1"/>
                  </a:moveTo>
                  <a:cubicBezTo>
                    <a:pt x="1" y="10700"/>
                    <a:pt x="8672" y="19393"/>
                    <a:pt x="19393" y="19415"/>
                  </a:cubicBezTo>
                  <a:cubicBezTo>
                    <a:pt x="30115" y="19393"/>
                    <a:pt x="38808" y="10722"/>
                    <a:pt x="38808" y="1"/>
                  </a:cubicBezTo>
                  <a:lnTo>
                    <a:pt x="38251" y="1"/>
                  </a:lnTo>
                  <a:cubicBezTo>
                    <a:pt x="38251" y="10410"/>
                    <a:pt x="29825" y="18836"/>
                    <a:pt x="19415" y="18836"/>
                  </a:cubicBezTo>
                  <a:cubicBezTo>
                    <a:pt x="8984" y="18836"/>
                    <a:pt x="558"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9"/>
            <p:cNvSpPr/>
            <p:nvPr/>
          </p:nvSpPr>
          <p:spPr>
            <a:xfrm>
              <a:off x="2332425" y="823225"/>
              <a:ext cx="712750" cy="356125"/>
            </a:xfrm>
            <a:custGeom>
              <a:avLst/>
              <a:gdLst/>
              <a:ahLst/>
              <a:cxnLst/>
              <a:rect l="l" t="t" r="r" b="b"/>
              <a:pathLst>
                <a:path w="28510" h="14245" extrusionOk="0">
                  <a:moveTo>
                    <a:pt x="1" y="1"/>
                  </a:moveTo>
                  <a:cubicBezTo>
                    <a:pt x="1" y="7869"/>
                    <a:pt x="6376" y="14244"/>
                    <a:pt x="14244" y="14244"/>
                  </a:cubicBezTo>
                  <a:cubicBezTo>
                    <a:pt x="22113" y="14244"/>
                    <a:pt x="28488" y="7847"/>
                    <a:pt x="28510" y="1"/>
                  </a:cubicBezTo>
                  <a:lnTo>
                    <a:pt x="27953" y="1"/>
                  </a:lnTo>
                  <a:cubicBezTo>
                    <a:pt x="28042" y="7624"/>
                    <a:pt x="21890" y="13887"/>
                    <a:pt x="14244" y="13887"/>
                  </a:cubicBezTo>
                  <a:cubicBezTo>
                    <a:pt x="6599" y="13887"/>
                    <a:pt x="447" y="762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9"/>
            <p:cNvSpPr/>
            <p:nvPr/>
          </p:nvSpPr>
          <p:spPr>
            <a:xfrm>
              <a:off x="2461150" y="823225"/>
              <a:ext cx="455300" cy="227400"/>
            </a:xfrm>
            <a:custGeom>
              <a:avLst/>
              <a:gdLst/>
              <a:ahLst/>
              <a:cxnLst/>
              <a:rect l="l" t="t" r="r" b="b"/>
              <a:pathLst>
                <a:path w="18212" h="9096" extrusionOk="0">
                  <a:moveTo>
                    <a:pt x="1" y="1"/>
                  </a:moveTo>
                  <a:cubicBezTo>
                    <a:pt x="23" y="5016"/>
                    <a:pt x="4080" y="9073"/>
                    <a:pt x="9095" y="9095"/>
                  </a:cubicBezTo>
                  <a:cubicBezTo>
                    <a:pt x="14133" y="9073"/>
                    <a:pt x="18189" y="5016"/>
                    <a:pt x="18212" y="1"/>
                  </a:cubicBezTo>
                  <a:lnTo>
                    <a:pt x="17655" y="1"/>
                  </a:lnTo>
                  <a:cubicBezTo>
                    <a:pt x="17655" y="4704"/>
                    <a:pt x="13821" y="8538"/>
                    <a:pt x="9095" y="8538"/>
                  </a:cubicBezTo>
                  <a:cubicBezTo>
                    <a:pt x="4392" y="8538"/>
                    <a:pt x="558" y="470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9"/>
            <p:cNvSpPr/>
            <p:nvPr/>
          </p:nvSpPr>
          <p:spPr>
            <a:xfrm>
              <a:off x="2589875" y="823225"/>
              <a:ext cx="197300" cy="98100"/>
            </a:xfrm>
            <a:custGeom>
              <a:avLst/>
              <a:gdLst/>
              <a:ahLst/>
              <a:cxnLst/>
              <a:rect l="l" t="t" r="r" b="b"/>
              <a:pathLst>
                <a:path w="7892" h="3924" extrusionOk="0">
                  <a:moveTo>
                    <a:pt x="1" y="1"/>
                  </a:moveTo>
                  <a:cubicBezTo>
                    <a:pt x="23" y="2163"/>
                    <a:pt x="1784" y="3924"/>
                    <a:pt x="3946" y="3924"/>
                  </a:cubicBezTo>
                  <a:cubicBezTo>
                    <a:pt x="6131" y="3924"/>
                    <a:pt x="7891" y="2163"/>
                    <a:pt x="7891" y="1"/>
                  </a:cubicBezTo>
                  <a:lnTo>
                    <a:pt x="7334" y="1"/>
                  </a:lnTo>
                  <a:cubicBezTo>
                    <a:pt x="7334" y="1851"/>
                    <a:pt x="5818" y="3367"/>
                    <a:pt x="3946" y="3367"/>
                  </a:cubicBezTo>
                  <a:cubicBezTo>
                    <a:pt x="2074" y="3367"/>
                    <a:pt x="558" y="185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39"/>
          <p:cNvGrpSpPr/>
          <p:nvPr/>
        </p:nvGrpSpPr>
        <p:grpSpPr>
          <a:xfrm>
            <a:off x="3707775" y="4288118"/>
            <a:ext cx="859511" cy="861875"/>
            <a:chOff x="2097997" y="1403325"/>
            <a:chExt cx="588303" cy="580700"/>
          </a:xfrm>
        </p:grpSpPr>
        <p:sp>
          <p:nvSpPr>
            <p:cNvPr id="1453" name="Google Shape;1453;p39"/>
            <p:cNvSpPr/>
            <p:nvPr/>
          </p:nvSpPr>
          <p:spPr>
            <a:xfrm>
              <a:off x="2105625" y="1403325"/>
              <a:ext cx="580675" cy="580700"/>
            </a:xfrm>
            <a:custGeom>
              <a:avLst/>
              <a:gdLst/>
              <a:ahLst/>
              <a:cxnLst/>
              <a:rect l="l" t="t" r="r" b="b"/>
              <a:pathLst>
                <a:path w="23227" h="23228" extrusionOk="0">
                  <a:moveTo>
                    <a:pt x="1" y="1"/>
                  </a:moveTo>
                  <a:lnTo>
                    <a:pt x="1" y="23227"/>
                  </a:lnTo>
                  <a:lnTo>
                    <a:pt x="23227" y="23227"/>
                  </a:lnTo>
                  <a:lnTo>
                    <a:pt x="23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9"/>
            <p:cNvSpPr/>
            <p:nvPr/>
          </p:nvSpPr>
          <p:spPr>
            <a:xfrm>
              <a:off x="2097997" y="1403325"/>
              <a:ext cx="580125" cy="580700"/>
            </a:xfrm>
            <a:custGeom>
              <a:avLst/>
              <a:gdLst/>
              <a:ahLst/>
              <a:cxnLst/>
              <a:rect l="l" t="t" r="r" b="b"/>
              <a:pathLst>
                <a:path w="23205" h="23228" extrusionOk="0">
                  <a:moveTo>
                    <a:pt x="1" y="1"/>
                  </a:moveTo>
                  <a:lnTo>
                    <a:pt x="1" y="23227"/>
                  </a:lnTo>
                  <a:cubicBezTo>
                    <a:pt x="12818" y="23227"/>
                    <a:pt x="23205" y="12818"/>
                    <a:pt x="23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7D0F212E-6265-EAF2-E4D5-7C5E106C90EA}"/>
              </a:ext>
            </a:extLst>
          </p:cNvPr>
          <p:cNvPicPr>
            <a:picLocks noChangeAspect="1"/>
          </p:cNvPicPr>
          <p:nvPr/>
        </p:nvPicPr>
        <p:blipFill>
          <a:blip r:embed="rId3"/>
          <a:stretch>
            <a:fillRect/>
          </a:stretch>
        </p:blipFill>
        <p:spPr>
          <a:xfrm>
            <a:off x="3794646" y="76755"/>
            <a:ext cx="5349353" cy="3097626"/>
          </a:xfrm>
          <a:prstGeom prst="rect">
            <a:avLst/>
          </a:prstGeom>
        </p:spPr>
      </p:pic>
      <p:grpSp>
        <p:nvGrpSpPr>
          <p:cNvPr id="4" name="Google Shape;1444;p39">
            <a:extLst>
              <a:ext uri="{FF2B5EF4-FFF2-40B4-BE49-F238E27FC236}">
                <a16:creationId xmlns:a16="http://schemas.microsoft.com/office/drawing/2014/main" id="{02BAE61E-2256-2C5A-4ABC-70C3EA4372CD}"/>
              </a:ext>
            </a:extLst>
          </p:cNvPr>
          <p:cNvGrpSpPr/>
          <p:nvPr/>
        </p:nvGrpSpPr>
        <p:grpSpPr>
          <a:xfrm>
            <a:off x="5127192" y="3174381"/>
            <a:ext cx="1729464" cy="861838"/>
            <a:chOff x="2103950" y="822675"/>
            <a:chExt cx="1165250" cy="580675"/>
          </a:xfrm>
        </p:grpSpPr>
        <p:sp>
          <p:nvSpPr>
            <p:cNvPr id="5" name="Google Shape;1445;p39">
              <a:extLst>
                <a:ext uri="{FF2B5EF4-FFF2-40B4-BE49-F238E27FC236}">
                  <a16:creationId xmlns:a16="http://schemas.microsoft.com/office/drawing/2014/main" id="{EB200E24-F1DE-B1A3-5E8C-18BDD39F3974}"/>
                </a:ext>
              </a:extLst>
            </p:cNvPr>
            <p:cNvSpPr/>
            <p:nvPr/>
          </p:nvSpPr>
          <p:spPr>
            <a:xfrm>
              <a:off x="2103950" y="822675"/>
              <a:ext cx="584600" cy="580675"/>
            </a:xfrm>
            <a:custGeom>
              <a:avLst/>
              <a:gdLst/>
              <a:ahLst/>
              <a:cxnLst/>
              <a:rect l="l" t="t" r="r" b="b"/>
              <a:pathLst>
                <a:path w="23384" h="23227" extrusionOk="0">
                  <a:moveTo>
                    <a:pt x="1" y="0"/>
                  </a:moveTo>
                  <a:lnTo>
                    <a:pt x="1" y="23227"/>
                  </a:lnTo>
                  <a:lnTo>
                    <a:pt x="23383" y="23227"/>
                  </a:lnTo>
                  <a:lnTo>
                    <a:pt x="233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446;p39">
              <a:extLst>
                <a:ext uri="{FF2B5EF4-FFF2-40B4-BE49-F238E27FC236}">
                  <a16:creationId xmlns:a16="http://schemas.microsoft.com/office/drawing/2014/main" id="{9DA98DD9-8E4B-2E17-463F-724DF589B180}"/>
                </a:ext>
              </a:extLst>
            </p:cNvPr>
            <p:cNvSpPr/>
            <p:nvPr/>
          </p:nvSpPr>
          <p:spPr>
            <a:xfrm>
              <a:off x="2688525" y="822675"/>
              <a:ext cx="580675" cy="580675"/>
            </a:xfrm>
            <a:custGeom>
              <a:avLst/>
              <a:gdLst/>
              <a:ahLst/>
              <a:cxnLst/>
              <a:rect l="l" t="t" r="r" b="b"/>
              <a:pathLst>
                <a:path w="23227" h="23227" extrusionOk="0">
                  <a:moveTo>
                    <a:pt x="0" y="0"/>
                  </a:moveTo>
                  <a:lnTo>
                    <a:pt x="0" y="23227"/>
                  </a:lnTo>
                  <a:lnTo>
                    <a:pt x="23226" y="23227"/>
                  </a:lnTo>
                  <a:lnTo>
                    <a:pt x="23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47;p39">
              <a:extLst>
                <a:ext uri="{FF2B5EF4-FFF2-40B4-BE49-F238E27FC236}">
                  <a16:creationId xmlns:a16="http://schemas.microsoft.com/office/drawing/2014/main" id="{48CC064E-CDDD-CEBE-0C6F-2AC954CBC865}"/>
                </a:ext>
              </a:extLst>
            </p:cNvPr>
            <p:cNvSpPr/>
            <p:nvPr/>
          </p:nvSpPr>
          <p:spPr>
            <a:xfrm>
              <a:off x="3048500" y="1182650"/>
              <a:ext cx="220700" cy="220700"/>
            </a:xfrm>
            <a:custGeom>
              <a:avLst/>
              <a:gdLst/>
              <a:ahLst/>
              <a:cxnLst/>
              <a:rect l="l" t="t" r="r" b="b"/>
              <a:pathLst>
                <a:path w="8828" h="8828" extrusionOk="0">
                  <a:moveTo>
                    <a:pt x="8827" y="1"/>
                  </a:moveTo>
                  <a:cubicBezTo>
                    <a:pt x="3946" y="1"/>
                    <a:pt x="1" y="3946"/>
                    <a:pt x="1" y="8828"/>
                  </a:cubicBezTo>
                  <a:lnTo>
                    <a:pt x="8827" y="8828"/>
                  </a:lnTo>
                  <a:lnTo>
                    <a:pt x="88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48;p39">
              <a:extLst>
                <a:ext uri="{FF2B5EF4-FFF2-40B4-BE49-F238E27FC236}">
                  <a16:creationId xmlns:a16="http://schemas.microsoft.com/office/drawing/2014/main" id="{CBB363FC-7E0F-36E2-2BC7-4DB61E5E941D}"/>
                </a:ext>
              </a:extLst>
            </p:cNvPr>
            <p:cNvSpPr/>
            <p:nvPr/>
          </p:nvSpPr>
          <p:spPr>
            <a:xfrm>
              <a:off x="2203700" y="823225"/>
              <a:ext cx="970200" cy="485400"/>
            </a:xfrm>
            <a:custGeom>
              <a:avLst/>
              <a:gdLst/>
              <a:ahLst/>
              <a:cxnLst/>
              <a:rect l="l" t="t" r="r" b="b"/>
              <a:pathLst>
                <a:path w="38808" h="19416" extrusionOk="0">
                  <a:moveTo>
                    <a:pt x="1" y="1"/>
                  </a:moveTo>
                  <a:cubicBezTo>
                    <a:pt x="1" y="10700"/>
                    <a:pt x="8672" y="19393"/>
                    <a:pt x="19393" y="19415"/>
                  </a:cubicBezTo>
                  <a:cubicBezTo>
                    <a:pt x="30115" y="19393"/>
                    <a:pt x="38808" y="10722"/>
                    <a:pt x="38808" y="1"/>
                  </a:cubicBezTo>
                  <a:lnTo>
                    <a:pt x="38251" y="1"/>
                  </a:lnTo>
                  <a:cubicBezTo>
                    <a:pt x="38251" y="10410"/>
                    <a:pt x="29825" y="18836"/>
                    <a:pt x="19415" y="18836"/>
                  </a:cubicBezTo>
                  <a:cubicBezTo>
                    <a:pt x="8984" y="18836"/>
                    <a:pt x="558" y="10410"/>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49;p39">
              <a:extLst>
                <a:ext uri="{FF2B5EF4-FFF2-40B4-BE49-F238E27FC236}">
                  <a16:creationId xmlns:a16="http://schemas.microsoft.com/office/drawing/2014/main" id="{CB5629A0-E4E0-9FAC-85EA-1D0A8EB40A74}"/>
                </a:ext>
              </a:extLst>
            </p:cNvPr>
            <p:cNvSpPr/>
            <p:nvPr/>
          </p:nvSpPr>
          <p:spPr>
            <a:xfrm>
              <a:off x="2332425" y="823225"/>
              <a:ext cx="712750" cy="356125"/>
            </a:xfrm>
            <a:custGeom>
              <a:avLst/>
              <a:gdLst/>
              <a:ahLst/>
              <a:cxnLst/>
              <a:rect l="l" t="t" r="r" b="b"/>
              <a:pathLst>
                <a:path w="28510" h="14245" extrusionOk="0">
                  <a:moveTo>
                    <a:pt x="1" y="1"/>
                  </a:moveTo>
                  <a:cubicBezTo>
                    <a:pt x="1" y="7869"/>
                    <a:pt x="6376" y="14244"/>
                    <a:pt x="14244" y="14244"/>
                  </a:cubicBezTo>
                  <a:cubicBezTo>
                    <a:pt x="22113" y="14244"/>
                    <a:pt x="28488" y="7847"/>
                    <a:pt x="28510" y="1"/>
                  </a:cubicBezTo>
                  <a:lnTo>
                    <a:pt x="27953" y="1"/>
                  </a:lnTo>
                  <a:cubicBezTo>
                    <a:pt x="28042" y="7624"/>
                    <a:pt x="21890" y="13887"/>
                    <a:pt x="14244" y="13887"/>
                  </a:cubicBezTo>
                  <a:cubicBezTo>
                    <a:pt x="6599" y="13887"/>
                    <a:pt x="447" y="762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50;p39">
              <a:extLst>
                <a:ext uri="{FF2B5EF4-FFF2-40B4-BE49-F238E27FC236}">
                  <a16:creationId xmlns:a16="http://schemas.microsoft.com/office/drawing/2014/main" id="{D472E3D5-8063-E072-C44F-20BD9B62A3A7}"/>
                </a:ext>
              </a:extLst>
            </p:cNvPr>
            <p:cNvSpPr/>
            <p:nvPr/>
          </p:nvSpPr>
          <p:spPr>
            <a:xfrm>
              <a:off x="2461150" y="823225"/>
              <a:ext cx="455300" cy="227400"/>
            </a:xfrm>
            <a:custGeom>
              <a:avLst/>
              <a:gdLst/>
              <a:ahLst/>
              <a:cxnLst/>
              <a:rect l="l" t="t" r="r" b="b"/>
              <a:pathLst>
                <a:path w="18212" h="9096" extrusionOk="0">
                  <a:moveTo>
                    <a:pt x="1" y="1"/>
                  </a:moveTo>
                  <a:cubicBezTo>
                    <a:pt x="23" y="5016"/>
                    <a:pt x="4080" y="9073"/>
                    <a:pt x="9095" y="9095"/>
                  </a:cubicBezTo>
                  <a:cubicBezTo>
                    <a:pt x="14133" y="9073"/>
                    <a:pt x="18189" y="5016"/>
                    <a:pt x="18212" y="1"/>
                  </a:cubicBezTo>
                  <a:lnTo>
                    <a:pt x="17655" y="1"/>
                  </a:lnTo>
                  <a:cubicBezTo>
                    <a:pt x="17655" y="4704"/>
                    <a:pt x="13821" y="8538"/>
                    <a:pt x="9095" y="8538"/>
                  </a:cubicBezTo>
                  <a:cubicBezTo>
                    <a:pt x="4392" y="8538"/>
                    <a:pt x="558" y="4704"/>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51;p39">
              <a:extLst>
                <a:ext uri="{FF2B5EF4-FFF2-40B4-BE49-F238E27FC236}">
                  <a16:creationId xmlns:a16="http://schemas.microsoft.com/office/drawing/2014/main" id="{951FFA0A-F9A0-36E2-9263-AC3C017F3B8F}"/>
                </a:ext>
              </a:extLst>
            </p:cNvPr>
            <p:cNvSpPr/>
            <p:nvPr/>
          </p:nvSpPr>
          <p:spPr>
            <a:xfrm>
              <a:off x="2589875" y="823225"/>
              <a:ext cx="197300" cy="98100"/>
            </a:xfrm>
            <a:custGeom>
              <a:avLst/>
              <a:gdLst/>
              <a:ahLst/>
              <a:cxnLst/>
              <a:rect l="l" t="t" r="r" b="b"/>
              <a:pathLst>
                <a:path w="7892" h="3924" extrusionOk="0">
                  <a:moveTo>
                    <a:pt x="1" y="1"/>
                  </a:moveTo>
                  <a:cubicBezTo>
                    <a:pt x="23" y="2163"/>
                    <a:pt x="1784" y="3924"/>
                    <a:pt x="3946" y="3924"/>
                  </a:cubicBezTo>
                  <a:cubicBezTo>
                    <a:pt x="6131" y="3924"/>
                    <a:pt x="7891" y="2163"/>
                    <a:pt x="7891" y="1"/>
                  </a:cubicBezTo>
                  <a:lnTo>
                    <a:pt x="7334" y="1"/>
                  </a:lnTo>
                  <a:cubicBezTo>
                    <a:pt x="7334" y="1851"/>
                    <a:pt x="5818" y="3367"/>
                    <a:pt x="3946" y="3367"/>
                  </a:cubicBezTo>
                  <a:cubicBezTo>
                    <a:pt x="2074" y="3367"/>
                    <a:pt x="558" y="185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432;p38">
            <a:extLst>
              <a:ext uri="{FF2B5EF4-FFF2-40B4-BE49-F238E27FC236}">
                <a16:creationId xmlns:a16="http://schemas.microsoft.com/office/drawing/2014/main" id="{4F7F0867-595F-A1A5-70B6-C71B329BCE74}"/>
              </a:ext>
            </a:extLst>
          </p:cNvPr>
          <p:cNvGrpSpPr/>
          <p:nvPr/>
        </p:nvGrpSpPr>
        <p:grpSpPr>
          <a:xfrm>
            <a:off x="8253356" y="4196698"/>
            <a:ext cx="859559" cy="859559"/>
            <a:chOff x="2686850" y="2564100"/>
            <a:chExt cx="584575" cy="584575"/>
          </a:xfrm>
        </p:grpSpPr>
        <p:sp>
          <p:nvSpPr>
            <p:cNvPr id="13" name="Google Shape;1433;p38">
              <a:extLst>
                <a:ext uri="{FF2B5EF4-FFF2-40B4-BE49-F238E27FC236}">
                  <a16:creationId xmlns:a16="http://schemas.microsoft.com/office/drawing/2014/main" id="{5F25E9A9-9407-7831-63DC-BA67C616263C}"/>
                </a:ext>
              </a:extLst>
            </p:cNvPr>
            <p:cNvSpPr/>
            <p:nvPr/>
          </p:nvSpPr>
          <p:spPr>
            <a:xfrm>
              <a:off x="2686850" y="2564100"/>
              <a:ext cx="584575" cy="584575"/>
            </a:xfrm>
            <a:custGeom>
              <a:avLst/>
              <a:gdLst/>
              <a:ahLst/>
              <a:cxnLst/>
              <a:rect l="l" t="t" r="r" b="b"/>
              <a:pathLst>
                <a:path w="23383" h="23383" extrusionOk="0">
                  <a:moveTo>
                    <a:pt x="0" y="0"/>
                  </a:moveTo>
                  <a:lnTo>
                    <a:pt x="0" y="23383"/>
                  </a:lnTo>
                  <a:lnTo>
                    <a:pt x="23383" y="23383"/>
                  </a:lnTo>
                  <a:lnTo>
                    <a:pt x="23383" y="0"/>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34;p38">
              <a:extLst>
                <a:ext uri="{FF2B5EF4-FFF2-40B4-BE49-F238E27FC236}">
                  <a16:creationId xmlns:a16="http://schemas.microsoft.com/office/drawing/2014/main" id="{27283EAD-606E-E062-3E79-E9E993131689}"/>
                </a:ext>
              </a:extLst>
            </p:cNvPr>
            <p:cNvSpPr/>
            <p:nvPr/>
          </p:nvSpPr>
          <p:spPr>
            <a:xfrm>
              <a:off x="2866275" y="2871150"/>
              <a:ext cx="225150" cy="225700"/>
            </a:xfrm>
            <a:custGeom>
              <a:avLst/>
              <a:gdLst/>
              <a:ahLst/>
              <a:cxnLst/>
              <a:rect l="l" t="t" r="r" b="b"/>
              <a:pathLst>
                <a:path w="9006" h="9028" extrusionOk="0">
                  <a:moveTo>
                    <a:pt x="4503" y="0"/>
                  </a:moveTo>
                  <a:cubicBezTo>
                    <a:pt x="2007" y="0"/>
                    <a:pt x="1" y="2029"/>
                    <a:pt x="1" y="4525"/>
                  </a:cubicBezTo>
                  <a:cubicBezTo>
                    <a:pt x="1" y="6999"/>
                    <a:pt x="2007" y="9028"/>
                    <a:pt x="4503" y="9028"/>
                  </a:cubicBezTo>
                  <a:cubicBezTo>
                    <a:pt x="7000" y="9028"/>
                    <a:pt x="9006" y="6999"/>
                    <a:pt x="9006" y="4525"/>
                  </a:cubicBezTo>
                  <a:cubicBezTo>
                    <a:pt x="9006" y="2029"/>
                    <a:pt x="7000" y="0"/>
                    <a:pt x="4503" y="0"/>
                  </a:cubicBezTo>
                  <a:close/>
                </a:path>
              </a:pathLst>
            </a:custGeom>
            <a:solidFill>
              <a:srgbClr val="F4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35;p38">
              <a:extLst>
                <a:ext uri="{FF2B5EF4-FFF2-40B4-BE49-F238E27FC236}">
                  <a16:creationId xmlns:a16="http://schemas.microsoft.com/office/drawing/2014/main" id="{B01002B8-E56F-E8A3-4773-9B8DED20662D}"/>
                </a:ext>
              </a:extLst>
            </p:cNvPr>
            <p:cNvSpPr/>
            <p:nvPr/>
          </p:nvSpPr>
          <p:spPr>
            <a:xfrm>
              <a:off x="2781575" y="2564100"/>
              <a:ext cx="398475" cy="198950"/>
            </a:xfrm>
            <a:custGeom>
              <a:avLst/>
              <a:gdLst/>
              <a:ahLst/>
              <a:cxnLst/>
              <a:rect l="l" t="t" r="r" b="b"/>
              <a:pathLst>
                <a:path w="15939" h="7958" extrusionOk="0">
                  <a:moveTo>
                    <a:pt x="1" y="0"/>
                  </a:moveTo>
                  <a:lnTo>
                    <a:pt x="7980" y="7958"/>
                  </a:lnTo>
                  <a:lnTo>
                    <a:pt x="15938" y="0"/>
                  </a:ln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422;p38">
            <a:extLst>
              <a:ext uri="{FF2B5EF4-FFF2-40B4-BE49-F238E27FC236}">
                <a16:creationId xmlns:a16="http://schemas.microsoft.com/office/drawing/2014/main" id="{E8C67740-E8A5-7547-EEC5-433DEBB1F59B}"/>
              </a:ext>
            </a:extLst>
          </p:cNvPr>
          <p:cNvGrpSpPr/>
          <p:nvPr/>
        </p:nvGrpSpPr>
        <p:grpSpPr>
          <a:xfrm rot="16200000">
            <a:off x="7323019" y="4206050"/>
            <a:ext cx="861875" cy="859515"/>
            <a:chOff x="5595700" y="238675"/>
            <a:chExt cx="580700" cy="585700"/>
          </a:xfrm>
        </p:grpSpPr>
        <p:sp>
          <p:nvSpPr>
            <p:cNvPr id="17" name="Google Shape;1423;p38">
              <a:extLst>
                <a:ext uri="{FF2B5EF4-FFF2-40B4-BE49-F238E27FC236}">
                  <a16:creationId xmlns:a16="http://schemas.microsoft.com/office/drawing/2014/main" id="{83B02FDE-DF3B-F970-660D-A0F4B07674DA}"/>
                </a:ext>
              </a:extLst>
            </p:cNvPr>
            <p:cNvSpPr/>
            <p:nvPr/>
          </p:nvSpPr>
          <p:spPr>
            <a:xfrm>
              <a:off x="5595700" y="238675"/>
              <a:ext cx="580125" cy="585700"/>
            </a:xfrm>
            <a:custGeom>
              <a:avLst/>
              <a:gdLst/>
              <a:ahLst/>
              <a:cxnLst/>
              <a:rect l="l" t="t" r="r" b="b"/>
              <a:pathLst>
                <a:path w="23205" h="23428" extrusionOk="0">
                  <a:moveTo>
                    <a:pt x="1" y="0"/>
                  </a:moveTo>
                  <a:lnTo>
                    <a:pt x="1" y="23427"/>
                  </a:lnTo>
                  <a:lnTo>
                    <a:pt x="23205" y="23427"/>
                  </a:lnTo>
                  <a:lnTo>
                    <a:pt x="23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24;p38">
              <a:extLst>
                <a:ext uri="{FF2B5EF4-FFF2-40B4-BE49-F238E27FC236}">
                  <a16:creationId xmlns:a16="http://schemas.microsoft.com/office/drawing/2014/main" id="{B4537AD0-FBDA-85FA-67CB-361EF74BD899}"/>
                </a:ext>
              </a:extLst>
            </p:cNvPr>
            <p:cNvSpPr/>
            <p:nvPr/>
          </p:nvSpPr>
          <p:spPr>
            <a:xfrm>
              <a:off x="5595700" y="532350"/>
              <a:ext cx="290350" cy="290900"/>
            </a:xfrm>
            <a:custGeom>
              <a:avLst/>
              <a:gdLst/>
              <a:ahLst/>
              <a:cxnLst/>
              <a:rect l="l" t="t" r="r" b="b"/>
              <a:pathLst>
                <a:path w="11614" h="11636" extrusionOk="0">
                  <a:moveTo>
                    <a:pt x="1" y="0"/>
                  </a:moveTo>
                  <a:cubicBezTo>
                    <a:pt x="1" y="6420"/>
                    <a:pt x="5194" y="11613"/>
                    <a:pt x="11614" y="11636"/>
                  </a:cubicBezTo>
                  <a:cubicBezTo>
                    <a:pt x="11614" y="5216"/>
                    <a:pt x="6420" y="23"/>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25;p38">
              <a:extLst>
                <a:ext uri="{FF2B5EF4-FFF2-40B4-BE49-F238E27FC236}">
                  <a16:creationId xmlns:a16="http://schemas.microsoft.com/office/drawing/2014/main" id="{022CEF9A-78BC-583C-5FB3-38DC5367AC4E}"/>
                </a:ext>
              </a:extLst>
            </p:cNvPr>
            <p:cNvSpPr/>
            <p:nvPr/>
          </p:nvSpPr>
          <p:spPr>
            <a:xfrm>
              <a:off x="5886025" y="532350"/>
              <a:ext cx="290375" cy="290900"/>
            </a:xfrm>
            <a:custGeom>
              <a:avLst/>
              <a:gdLst/>
              <a:ahLst/>
              <a:cxnLst/>
              <a:rect l="l" t="t" r="r" b="b"/>
              <a:pathLst>
                <a:path w="11615" h="11636" extrusionOk="0">
                  <a:moveTo>
                    <a:pt x="11614" y="0"/>
                  </a:moveTo>
                  <a:cubicBezTo>
                    <a:pt x="5194" y="0"/>
                    <a:pt x="1" y="5216"/>
                    <a:pt x="1" y="11636"/>
                  </a:cubicBezTo>
                  <a:cubicBezTo>
                    <a:pt x="6398" y="11636"/>
                    <a:pt x="11614"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26;p38">
              <a:extLst>
                <a:ext uri="{FF2B5EF4-FFF2-40B4-BE49-F238E27FC236}">
                  <a16:creationId xmlns:a16="http://schemas.microsoft.com/office/drawing/2014/main" id="{D5E7C7B6-8CE0-F1D6-98B0-5C6434B013FF}"/>
                </a:ext>
              </a:extLst>
            </p:cNvPr>
            <p:cNvSpPr/>
            <p:nvPr/>
          </p:nvSpPr>
          <p:spPr>
            <a:xfrm>
              <a:off x="5595700" y="242575"/>
              <a:ext cx="290350" cy="290350"/>
            </a:xfrm>
            <a:custGeom>
              <a:avLst/>
              <a:gdLst/>
              <a:ahLst/>
              <a:cxnLst/>
              <a:rect l="l" t="t" r="r" b="b"/>
              <a:pathLst>
                <a:path w="11614" h="11614" extrusionOk="0">
                  <a:moveTo>
                    <a:pt x="1" y="0"/>
                  </a:moveTo>
                  <a:cubicBezTo>
                    <a:pt x="23" y="6420"/>
                    <a:pt x="5217" y="11614"/>
                    <a:pt x="11614" y="11614"/>
                  </a:cubicBezTo>
                  <a:cubicBezTo>
                    <a:pt x="11614" y="5194"/>
                    <a:pt x="6420"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27;p38">
              <a:extLst>
                <a:ext uri="{FF2B5EF4-FFF2-40B4-BE49-F238E27FC236}">
                  <a16:creationId xmlns:a16="http://schemas.microsoft.com/office/drawing/2014/main" id="{764BF343-8241-9A38-3F10-F3878F321FCB}"/>
                </a:ext>
              </a:extLst>
            </p:cNvPr>
            <p:cNvSpPr/>
            <p:nvPr/>
          </p:nvSpPr>
          <p:spPr>
            <a:xfrm>
              <a:off x="5886025" y="242575"/>
              <a:ext cx="290375" cy="290350"/>
            </a:xfrm>
            <a:custGeom>
              <a:avLst/>
              <a:gdLst/>
              <a:ahLst/>
              <a:cxnLst/>
              <a:rect l="l" t="t" r="r" b="b"/>
              <a:pathLst>
                <a:path w="11615" h="11614" extrusionOk="0">
                  <a:moveTo>
                    <a:pt x="11614" y="0"/>
                  </a:moveTo>
                  <a:cubicBezTo>
                    <a:pt x="5194" y="0"/>
                    <a:pt x="1" y="5194"/>
                    <a:pt x="1" y="11614"/>
                  </a:cubicBezTo>
                  <a:cubicBezTo>
                    <a:pt x="6398" y="11614"/>
                    <a:pt x="11592" y="6420"/>
                    <a:pt x="1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2"/>
        <p:cNvGrpSpPr/>
        <p:nvPr/>
      </p:nvGrpSpPr>
      <p:grpSpPr>
        <a:xfrm>
          <a:off x="0" y="0"/>
          <a:ext cx="0" cy="0"/>
          <a:chOff x="0" y="0"/>
          <a:chExt cx="0" cy="0"/>
        </a:xfrm>
      </p:grpSpPr>
      <p:sp>
        <p:nvSpPr>
          <p:cNvPr id="1663" name="Google Shape;1663;p46"/>
          <p:cNvSpPr txBox="1">
            <a:spLocks noGrp="1"/>
          </p:cNvSpPr>
          <p:nvPr>
            <p:ph type="title"/>
          </p:nvPr>
        </p:nvSpPr>
        <p:spPr>
          <a:xfrm>
            <a:off x="722675" y="468850"/>
            <a:ext cx="7698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Profit V/s Non-profit stats</a:t>
            </a:r>
            <a:endParaRPr dirty="0"/>
          </a:p>
        </p:txBody>
      </p:sp>
      <p:sp>
        <p:nvSpPr>
          <p:cNvPr id="1681" name="Google Shape;1681;p46"/>
          <p:cNvSpPr txBox="1"/>
          <p:nvPr/>
        </p:nvSpPr>
        <p:spPr>
          <a:xfrm flipH="1">
            <a:off x="895275" y="2391462"/>
            <a:ext cx="1711500" cy="49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b="0" i="0" dirty="0">
                <a:solidFill>
                  <a:srgbClr val="00B050"/>
                </a:solidFill>
                <a:effectLst/>
                <a:latin typeface="Söhne"/>
              </a:rPr>
              <a:t>Compare revenue, costs, and profitability.</a:t>
            </a:r>
            <a:endParaRPr dirty="0">
              <a:solidFill>
                <a:srgbClr val="00B050"/>
              </a:solidFill>
              <a:latin typeface="Roboto"/>
              <a:ea typeface="Roboto"/>
              <a:cs typeface="Roboto"/>
              <a:sym typeface="Roboto"/>
            </a:endParaRPr>
          </a:p>
        </p:txBody>
      </p:sp>
      <p:sp>
        <p:nvSpPr>
          <p:cNvPr id="1682" name="Google Shape;1682;p46"/>
          <p:cNvSpPr txBox="1"/>
          <p:nvPr/>
        </p:nvSpPr>
        <p:spPr>
          <a:xfrm flipH="1">
            <a:off x="895275" y="1850175"/>
            <a:ext cx="1711500" cy="295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sz="2000" b="1" i="0" dirty="0">
                <a:solidFill>
                  <a:srgbClr val="002060"/>
                </a:solidFill>
                <a:effectLst/>
                <a:latin typeface="Söhne"/>
              </a:rPr>
              <a:t>Financial Performance:</a:t>
            </a:r>
            <a:endParaRPr sz="2000" b="1" dirty="0">
              <a:solidFill>
                <a:srgbClr val="002060"/>
              </a:solidFill>
              <a:latin typeface="Exo"/>
              <a:ea typeface="Exo"/>
              <a:cs typeface="Exo"/>
              <a:sym typeface="Exo"/>
            </a:endParaRPr>
          </a:p>
        </p:txBody>
      </p:sp>
      <p:sp>
        <p:nvSpPr>
          <p:cNvPr id="1683" name="Google Shape;1683;p46"/>
          <p:cNvSpPr txBox="1"/>
          <p:nvPr/>
        </p:nvSpPr>
        <p:spPr>
          <a:xfrm flipH="1">
            <a:off x="6537213" y="2432392"/>
            <a:ext cx="1710000" cy="49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b="0" i="0" dirty="0">
                <a:solidFill>
                  <a:srgbClr val="00B050"/>
                </a:solidFill>
                <a:effectLst/>
                <a:latin typeface="Söhne"/>
              </a:rPr>
              <a:t>Assess services offered and patient accessibility</a:t>
            </a:r>
            <a:r>
              <a:rPr lang="en-US" sz="2000" b="0" i="0" dirty="0">
                <a:solidFill>
                  <a:srgbClr val="ECECEC"/>
                </a:solidFill>
                <a:effectLst/>
                <a:latin typeface="Söhne"/>
              </a:rPr>
              <a:t>.</a:t>
            </a:r>
            <a:endParaRPr sz="1600" dirty="0">
              <a:solidFill>
                <a:schemeClr val="dk2"/>
              </a:solidFill>
              <a:latin typeface="Roboto"/>
              <a:ea typeface="Roboto"/>
              <a:cs typeface="Roboto"/>
              <a:sym typeface="Roboto"/>
            </a:endParaRPr>
          </a:p>
        </p:txBody>
      </p:sp>
      <p:sp>
        <p:nvSpPr>
          <p:cNvPr id="1684" name="Google Shape;1684;p46"/>
          <p:cNvSpPr txBox="1"/>
          <p:nvPr/>
        </p:nvSpPr>
        <p:spPr>
          <a:xfrm flipH="1">
            <a:off x="6537213" y="1850175"/>
            <a:ext cx="1710000" cy="2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2000" b="1" i="0" dirty="0">
                <a:solidFill>
                  <a:srgbClr val="002060"/>
                </a:solidFill>
                <a:effectLst/>
                <a:latin typeface="Söhne"/>
              </a:rPr>
              <a:t>Service Delivery:</a:t>
            </a:r>
            <a:endParaRPr sz="2000" b="1" dirty="0">
              <a:solidFill>
                <a:srgbClr val="002060"/>
              </a:solidFill>
              <a:latin typeface="Exo"/>
              <a:ea typeface="Exo"/>
              <a:cs typeface="Exo"/>
              <a:sym typeface="Exo"/>
            </a:endParaRPr>
          </a:p>
        </p:txBody>
      </p:sp>
      <p:sp>
        <p:nvSpPr>
          <p:cNvPr id="1685" name="Google Shape;1685;p46"/>
          <p:cNvSpPr txBox="1"/>
          <p:nvPr/>
        </p:nvSpPr>
        <p:spPr>
          <a:xfrm flipH="1">
            <a:off x="981770" y="3977962"/>
            <a:ext cx="1711500" cy="49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b="0" i="0" dirty="0">
                <a:solidFill>
                  <a:srgbClr val="00B050"/>
                </a:solidFill>
                <a:effectLst/>
                <a:latin typeface="Söhne"/>
              </a:rPr>
              <a:t>Evaluate survival rates and quality of care.</a:t>
            </a:r>
            <a:endParaRPr lang="en-IN" dirty="0">
              <a:solidFill>
                <a:srgbClr val="00B050"/>
              </a:solidFill>
              <a:latin typeface="Roboto"/>
              <a:ea typeface="Roboto"/>
              <a:cs typeface="Roboto"/>
              <a:sym typeface="Roboto"/>
            </a:endParaRPr>
          </a:p>
        </p:txBody>
      </p:sp>
      <p:sp>
        <p:nvSpPr>
          <p:cNvPr id="1686" name="Google Shape;1686;p46"/>
          <p:cNvSpPr txBox="1"/>
          <p:nvPr/>
        </p:nvSpPr>
        <p:spPr>
          <a:xfrm flipH="1">
            <a:off x="895275" y="3495887"/>
            <a:ext cx="1711500" cy="295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sz="2000" b="1" i="0" dirty="0">
                <a:solidFill>
                  <a:srgbClr val="002060"/>
                </a:solidFill>
                <a:effectLst/>
                <a:latin typeface="Söhne"/>
              </a:rPr>
              <a:t>Patient Outcomes:</a:t>
            </a:r>
            <a:endParaRPr sz="2000" b="1" dirty="0">
              <a:solidFill>
                <a:srgbClr val="002060"/>
              </a:solidFill>
              <a:latin typeface="Exo"/>
              <a:ea typeface="Exo"/>
              <a:cs typeface="Exo"/>
              <a:sym typeface="Exo"/>
            </a:endParaRPr>
          </a:p>
        </p:txBody>
      </p:sp>
      <p:sp>
        <p:nvSpPr>
          <p:cNvPr id="1687" name="Google Shape;1687;p46"/>
          <p:cNvSpPr txBox="1"/>
          <p:nvPr/>
        </p:nvSpPr>
        <p:spPr>
          <a:xfrm flipH="1">
            <a:off x="6450732" y="3993137"/>
            <a:ext cx="1710000" cy="49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0" i="0" dirty="0">
                <a:solidFill>
                  <a:srgbClr val="00B050"/>
                </a:solidFill>
                <a:effectLst/>
                <a:latin typeface="Söhne"/>
              </a:rPr>
              <a:t>Analyze staff ratios and resource allocation.</a:t>
            </a:r>
            <a:endParaRPr dirty="0">
              <a:solidFill>
                <a:srgbClr val="00B050"/>
              </a:solidFill>
              <a:latin typeface="Roboto"/>
              <a:ea typeface="Roboto"/>
              <a:cs typeface="Roboto"/>
              <a:sym typeface="Roboto"/>
            </a:endParaRPr>
          </a:p>
        </p:txBody>
      </p:sp>
      <p:sp>
        <p:nvSpPr>
          <p:cNvPr id="1688" name="Google Shape;1688;p46"/>
          <p:cNvSpPr txBox="1"/>
          <p:nvPr/>
        </p:nvSpPr>
        <p:spPr>
          <a:xfrm flipH="1">
            <a:off x="6537213" y="3495888"/>
            <a:ext cx="1710000" cy="29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2000" b="1" i="0" dirty="0">
                <a:solidFill>
                  <a:srgbClr val="002060"/>
                </a:solidFill>
                <a:effectLst/>
                <a:latin typeface="Söhne"/>
              </a:rPr>
              <a:t>Resource Efficiency:</a:t>
            </a:r>
            <a:endParaRPr sz="2000" b="1" dirty="0">
              <a:solidFill>
                <a:srgbClr val="002060"/>
              </a:solidFill>
              <a:latin typeface="Exo"/>
              <a:ea typeface="Exo"/>
              <a:cs typeface="Exo"/>
              <a:sym typeface="Exo"/>
            </a:endParaRPr>
          </a:p>
        </p:txBody>
      </p:sp>
      <p:sp>
        <p:nvSpPr>
          <p:cNvPr id="1689" name="Google Shape;1689;p46"/>
          <p:cNvSpPr/>
          <p:nvPr/>
        </p:nvSpPr>
        <p:spPr>
          <a:xfrm rot="-5400000" flipH="1">
            <a:off x="2586818" y="2100623"/>
            <a:ext cx="769965" cy="384073"/>
          </a:xfrm>
          <a:custGeom>
            <a:avLst/>
            <a:gdLst/>
            <a:ahLst/>
            <a:cxnLst/>
            <a:rect l="l" t="t" r="r" b="b"/>
            <a:pathLst>
              <a:path w="15938" h="7958" extrusionOk="0">
                <a:moveTo>
                  <a:pt x="0" y="0"/>
                </a:moveTo>
                <a:lnTo>
                  <a:pt x="7958" y="7958"/>
                </a:lnTo>
                <a:lnTo>
                  <a:pt x="159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6"/>
          <p:cNvSpPr/>
          <p:nvPr/>
        </p:nvSpPr>
        <p:spPr>
          <a:xfrm rot="-5400000" flipH="1">
            <a:off x="2586818" y="3748448"/>
            <a:ext cx="769965" cy="384073"/>
          </a:xfrm>
          <a:custGeom>
            <a:avLst/>
            <a:gdLst/>
            <a:ahLst/>
            <a:cxnLst/>
            <a:rect l="l" t="t" r="r" b="b"/>
            <a:pathLst>
              <a:path w="15938" h="7958" extrusionOk="0">
                <a:moveTo>
                  <a:pt x="0" y="0"/>
                </a:moveTo>
                <a:lnTo>
                  <a:pt x="7958" y="7958"/>
                </a:lnTo>
                <a:lnTo>
                  <a:pt x="15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6"/>
          <p:cNvSpPr/>
          <p:nvPr/>
        </p:nvSpPr>
        <p:spPr>
          <a:xfrm rot="5400000">
            <a:off x="5787218" y="2100623"/>
            <a:ext cx="769965" cy="384073"/>
          </a:xfrm>
          <a:custGeom>
            <a:avLst/>
            <a:gdLst/>
            <a:ahLst/>
            <a:cxnLst/>
            <a:rect l="l" t="t" r="r" b="b"/>
            <a:pathLst>
              <a:path w="15938" h="7958" extrusionOk="0">
                <a:moveTo>
                  <a:pt x="0" y="0"/>
                </a:moveTo>
                <a:lnTo>
                  <a:pt x="7958" y="7958"/>
                </a:lnTo>
                <a:lnTo>
                  <a:pt x="159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6"/>
          <p:cNvSpPr/>
          <p:nvPr/>
        </p:nvSpPr>
        <p:spPr>
          <a:xfrm rot="5400000">
            <a:off x="5787218" y="3748448"/>
            <a:ext cx="769965" cy="384073"/>
          </a:xfrm>
          <a:custGeom>
            <a:avLst/>
            <a:gdLst/>
            <a:ahLst/>
            <a:cxnLst/>
            <a:rect l="l" t="t" r="r" b="b"/>
            <a:pathLst>
              <a:path w="15938" h="7958" extrusionOk="0">
                <a:moveTo>
                  <a:pt x="0" y="0"/>
                </a:moveTo>
                <a:lnTo>
                  <a:pt x="7958" y="7958"/>
                </a:lnTo>
                <a:lnTo>
                  <a:pt x="159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D991A658-FDD8-8AB7-44BF-87013E7C575C}"/>
              </a:ext>
            </a:extLst>
          </p:cNvPr>
          <p:cNvPicPr>
            <a:picLocks noChangeAspect="1"/>
          </p:cNvPicPr>
          <p:nvPr/>
        </p:nvPicPr>
        <p:blipFill>
          <a:blip r:embed="rId3"/>
          <a:stretch>
            <a:fillRect/>
          </a:stretch>
        </p:blipFill>
        <p:spPr>
          <a:xfrm>
            <a:off x="2860213" y="2123051"/>
            <a:ext cx="3423550" cy="1832222"/>
          </a:xfrm>
          <a:prstGeom prst="rect">
            <a:avLst/>
          </a:prstGeom>
        </p:spPr>
      </p:pic>
      <p:sp>
        <p:nvSpPr>
          <p:cNvPr id="4" name="Rectangle 1">
            <a:extLst>
              <a:ext uri="{FF2B5EF4-FFF2-40B4-BE49-F238E27FC236}">
                <a16:creationId xmlns:a16="http://schemas.microsoft.com/office/drawing/2014/main" id="{B6674D2D-53A9-4987-4278-DD273FA2ACA5}"/>
              </a:ext>
            </a:extLst>
          </p:cNvPr>
          <p:cNvSpPr>
            <a:spLocks noChangeArrowheads="1"/>
          </p:cNvSpPr>
          <p:nvPr/>
        </p:nvSpPr>
        <p:spPr bwMode="auto">
          <a:xfrm>
            <a:off x="0" y="0"/>
            <a:ext cx="329565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FFFFFF"/>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a:ln>
                  <a:noFill/>
                </a:ln>
                <a:solidFill>
                  <a:srgbClr val="FFFFFF"/>
                </a:solidFill>
                <a:effectLst/>
                <a:latin typeface="Söhne"/>
              </a:rPr>
              <a:t>nalyze staff ratios and resource allocation.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C0E7EC51-23BA-41E3-5755-2F97E75E47B8}"/>
              </a:ext>
            </a:extLst>
          </p:cNvPr>
          <p:cNvSpPr>
            <a:spLocks noChangeArrowheads="1"/>
          </p:cNvSpPr>
          <p:nvPr/>
        </p:nvSpPr>
        <p:spPr bwMode="auto">
          <a:xfrm>
            <a:off x="219308" y="254723"/>
            <a:ext cx="329565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FFFFFF"/>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a:ln>
                  <a:noFill/>
                </a:ln>
                <a:solidFill>
                  <a:srgbClr val="FFFFFF"/>
                </a:solidFill>
                <a:effectLst/>
                <a:latin typeface="Söhne"/>
              </a:rPr>
              <a:t>nalyze staff ratios and resource allocation.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5"/>
        <p:cNvGrpSpPr/>
        <p:nvPr/>
      </p:nvGrpSpPr>
      <p:grpSpPr>
        <a:xfrm>
          <a:off x="0" y="0"/>
          <a:ext cx="0" cy="0"/>
          <a:chOff x="0" y="0"/>
          <a:chExt cx="0" cy="0"/>
        </a:xfrm>
      </p:grpSpPr>
      <p:sp>
        <p:nvSpPr>
          <p:cNvPr id="1956" name="Google Shape;1956;p53"/>
          <p:cNvSpPr txBox="1">
            <a:spLocks noGrp="1"/>
          </p:cNvSpPr>
          <p:nvPr>
            <p:ph type="title" idx="8"/>
          </p:nvPr>
        </p:nvSpPr>
        <p:spPr>
          <a:xfrm>
            <a:off x="722675" y="468850"/>
            <a:ext cx="7698900" cy="572700"/>
          </a:xfrm>
          <a:prstGeom prst="rect">
            <a:avLst/>
          </a:prstGeom>
        </p:spPr>
        <p:txBody>
          <a:bodyPr spcFirstLastPara="1" wrap="square" lIns="91425" tIns="91425" rIns="91425" bIns="91425" anchor="t" anchorCtr="0">
            <a:noAutofit/>
          </a:bodyPr>
          <a:lstStyle/>
          <a:p>
            <a:r>
              <a:rPr lang="en-IN" sz="2400" b="1" dirty="0">
                <a:solidFill>
                  <a:srgbClr val="00B050"/>
                </a:solidFill>
                <a:effectLst/>
                <a:latin typeface="Tableau Bold"/>
              </a:rPr>
              <a:t>TOP 5 Chain Organisations </a:t>
            </a:r>
            <a:r>
              <a:rPr lang="en-IN" sz="2400" b="1" dirty="0" err="1">
                <a:solidFill>
                  <a:srgbClr val="00B050"/>
                </a:solidFill>
                <a:effectLst/>
                <a:latin typeface="Tableau Bold"/>
              </a:rPr>
              <a:t>wrt</a:t>
            </a:r>
            <a:r>
              <a:rPr lang="en-IN" sz="2400" b="1" dirty="0">
                <a:solidFill>
                  <a:srgbClr val="00B050"/>
                </a:solidFill>
                <a:effectLst/>
                <a:latin typeface="Tableau Bold"/>
              </a:rPr>
              <a:t> Total Performance score as No Score</a:t>
            </a:r>
            <a:br>
              <a:rPr lang="en-IN" sz="3200" b="1" dirty="0">
                <a:solidFill>
                  <a:srgbClr val="030579"/>
                </a:solidFill>
                <a:effectLst/>
                <a:latin typeface="Tableau Bold"/>
              </a:rPr>
            </a:br>
            <a:endParaRPr dirty="0"/>
          </a:p>
        </p:txBody>
      </p:sp>
      <p:sp>
        <p:nvSpPr>
          <p:cNvPr id="1957" name="Google Shape;1957;p53"/>
          <p:cNvSpPr/>
          <p:nvPr/>
        </p:nvSpPr>
        <p:spPr>
          <a:xfrm>
            <a:off x="4946717" y="1416056"/>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53"/>
          <p:cNvSpPr/>
          <p:nvPr/>
        </p:nvSpPr>
        <p:spPr>
          <a:xfrm>
            <a:off x="4946717" y="1744277"/>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53"/>
          <p:cNvSpPr/>
          <p:nvPr/>
        </p:nvSpPr>
        <p:spPr>
          <a:xfrm>
            <a:off x="4946717" y="2072498"/>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53"/>
          <p:cNvSpPr/>
          <p:nvPr/>
        </p:nvSpPr>
        <p:spPr>
          <a:xfrm>
            <a:off x="4946717" y="2400719"/>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53"/>
          <p:cNvSpPr/>
          <p:nvPr/>
        </p:nvSpPr>
        <p:spPr>
          <a:xfrm>
            <a:off x="4946717" y="2727270"/>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53"/>
          <p:cNvSpPr/>
          <p:nvPr/>
        </p:nvSpPr>
        <p:spPr>
          <a:xfrm>
            <a:off x="4946717" y="3055491"/>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53"/>
          <p:cNvSpPr/>
          <p:nvPr/>
        </p:nvSpPr>
        <p:spPr>
          <a:xfrm>
            <a:off x="4946717" y="3383712"/>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53"/>
          <p:cNvSpPr/>
          <p:nvPr/>
        </p:nvSpPr>
        <p:spPr>
          <a:xfrm>
            <a:off x="4946717" y="3711933"/>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53"/>
          <p:cNvSpPr/>
          <p:nvPr/>
        </p:nvSpPr>
        <p:spPr>
          <a:xfrm>
            <a:off x="4946717" y="4040154"/>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53"/>
          <p:cNvSpPr/>
          <p:nvPr/>
        </p:nvSpPr>
        <p:spPr>
          <a:xfrm>
            <a:off x="4946717" y="4368375"/>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53"/>
          <p:cNvSpPr/>
          <p:nvPr/>
        </p:nvSpPr>
        <p:spPr>
          <a:xfrm>
            <a:off x="5301826" y="1416056"/>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53"/>
          <p:cNvSpPr/>
          <p:nvPr/>
        </p:nvSpPr>
        <p:spPr>
          <a:xfrm>
            <a:off x="5301826" y="1744277"/>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53"/>
          <p:cNvSpPr/>
          <p:nvPr/>
        </p:nvSpPr>
        <p:spPr>
          <a:xfrm>
            <a:off x="5301826" y="2072498"/>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53"/>
          <p:cNvSpPr/>
          <p:nvPr/>
        </p:nvSpPr>
        <p:spPr>
          <a:xfrm>
            <a:off x="5301826" y="2400719"/>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53"/>
          <p:cNvSpPr/>
          <p:nvPr/>
        </p:nvSpPr>
        <p:spPr>
          <a:xfrm>
            <a:off x="5301826" y="2727270"/>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3"/>
          <p:cNvSpPr/>
          <p:nvPr/>
        </p:nvSpPr>
        <p:spPr>
          <a:xfrm>
            <a:off x="5301826" y="3055491"/>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53"/>
          <p:cNvSpPr/>
          <p:nvPr/>
        </p:nvSpPr>
        <p:spPr>
          <a:xfrm>
            <a:off x="5301826" y="3383712"/>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3"/>
          <p:cNvSpPr/>
          <p:nvPr/>
        </p:nvSpPr>
        <p:spPr>
          <a:xfrm>
            <a:off x="5301826" y="3711933"/>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3"/>
          <p:cNvSpPr/>
          <p:nvPr/>
        </p:nvSpPr>
        <p:spPr>
          <a:xfrm>
            <a:off x="5301826" y="4040154"/>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3"/>
          <p:cNvSpPr/>
          <p:nvPr/>
        </p:nvSpPr>
        <p:spPr>
          <a:xfrm>
            <a:off x="5301826" y="4368375"/>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3"/>
          <p:cNvSpPr/>
          <p:nvPr/>
        </p:nvSpPr>
        <p:spPr>
          <a:xfrm>
            <a:off x="5656935" y="1416056"/>
            <a:ext cx="164830" cy="16483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3"/>
          <p:cNvSpPr/>
          <p:nvPr/>
        </p:nvSpPr>
        <p:spPr>
          <a:xfrm>
            <a:off x="5656935" y="1744277"/>
            <a:ext cx="164830" cy="16483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3"/>
          <p:cNvSpPr/>
          <p:nvPr/>
        </p:nvSpPr>
        <p:spPr>
          <a:xfrm>
            <a:off x="5656935" y="2072498"/>
            <a:ext cx="164830" cy="16483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3"/>
          <p:cNvSpPr/>
          <p:nvPr/>
        </p:nvSpPr>
        <p:spPr>
          <a:xfrm>
            <a:off x="5656935" y="2400719"/>
            <a:ext cx="164830" cy="16483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3"/>
          <p:cNvSpPr/>
          <p:nvPr/>
        </p:nvSpPr>
        <p:spPr>
          <a:xfrm>
            <a:off x="5656935" y="2727270"/>
            <a:ext cx="164830" cy="16483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3"/>
          <p:cNvSpPr/>
          <p:nvPr/>
        </p:nvSpPr>
        <p:spPr>
          <a:xfrm>
            <a:off x="5656935" y="3055491"/>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3"/>
          <p:cNvSpPr/>
          <p:nvPr/>
        </p:nvSpPr>
        <p:spPr>
          <a:xfrm>
            <a:off x="5656935" y="3383712"/>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3"/>
          <p:cNvSpPr/>
          <p:nvPr/>
        </p:nvSpPr>
        <p:spPr>
          <a:xfrm>
            <a:off x="5656935" y="3711933"/>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3"/>
          <p:cNvSpPr/>
          <p:nvPr/>
        </p:nvSpPr>
        <p:spPr>
          <a:xfrm>
            <a:off x="5656935" y="4040154"/>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3"/>
          <p:cNvSpPr/>
          <p:nvPr/>
        </p:nvSpPr>
        <p:spPr>
          <a:xfrm>
            <a:off x="5656935" y="4368375"/>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3"/>
          <p:cNvSpPr/>
          <p:nvPr/>
        </p:nvSpPr>
        <p:spPr>
          <a:xfrm>
            <a:off x="6005690" y="1416056"/>
            <a:ext cx="164830" cy="16483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3"/>
          <p:cNvSpPr/>
          <p:nvPr/>
        </p:nvSpPr>
        <p:spPr>
          <a:xfrm>
            <a:off x="6005690" y="1744277"/>
            <a:ext cx="164830" cy="16483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53"/>
          <p:cNvSpPr/>
          <p:nvPr/>
        </p:nvSpPr>
        <p:spPr>
          <a:xfrm>
            <a:off x="6005690" y="2072498"/>
            <a:ext cx="164830" cy="16483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3"/>
          <p:cNvSpPr/>
          <p:nvPr/>
        </p:nvSpPr>
        <p:spPr>
          <a:xfrm>
            <a:off x="6005690" y="2400719"/>
            <a:ext cx="164830" cy="16483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53"/>
          <p:cNvSpPr/>
          <p:nvPr/>
        </p:nvSpPr>
        <p:spPr>
          <a:xfrm>
            <a:off x="6005690" y="2727270"/>
            <a:ext cx="164830" cy="16483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53"/>
          <p:cNvSpPr/>
          <p:nvPr/>
        </p:nvSpPr>
        <p:spPr>
          <a:xfrm>
            <a:off x="6005690" y="3055491"/>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3"/>
          <p:cNvSpPr/>
          <p:nvPr/>
        </p:nvSpPr>
        <p:spPr>
          <a:xfrm>
            <a:off x="6005690" y="3383712"/>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3"/>
          <p:cNvSpPr/>
          <p:nvPr/>
        </p:nvSpPr>
        <p:spPr>
          <a:xfrm>
            <a:off x="6005690" y="3711933"/>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53"/>
          <p:cNvSpPr/>
          <p:nvPr/>
        </p:nvSpPr>
        <p:spPr>
          <a:xfrm>
            <a:off x="6005690" y="4040154"/>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53"/>
          <p:cNvSpPr/>
          <p:nvPr/>
        </p:nvSpPr>
        <p:spPr>
          <a:xfrm>
            <a:off x="6005690" y="4368375"/>
            <a:ext cx="164830" cy="16483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53"/>
          <p:cNvSpPr/>
          <p:nvPr/>
        </p:nvSpPr>
        <p:spPr>
          <a:xfrm>
            <a:off x="6360799" y="1416056"/>
            <a:ext cx="164830" cy="16483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53"/>
          <p:cNvSpPr/>
          <p:nvPr/>
        </p:nvSpPr>
        <p:spPr>
          <a:xfrm>
            <a:off x="6360799" y="1744277"/>
            <a:ext cx="164830" cy="16483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53"/>
          <p:cNvSpPr/>
          <p:nvPr/>
        </p:nvSpPr>
        <p:spPr>
          <a:xfrm>
            <a:off x="6360799" y="2072498"/>
            <a:ext cx="164830" cy="16483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53"/>
          <p:cNvSpPr/>
          <p:nvPr/>
        </p:nvSpPr>
        <p:spPr>
          <a:xfrm>
            <a:off x="6360799" y="2400719"/>
            <a:ext cx="164830" cy="16483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53"/>
          <p:cNvSpPr/>
          <p:nvPr/>
        </p:nvSpPr>
        <p:spPr>
          <a:xfrm>
            <a:off x="6360799" y="2727270"/>
            <a:ext cx="164830" cy="16483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53"/>
          <p:cNvSpPr/>
          <p:nvPr/>
        </p:nvSpPr>
        <p:spPr>
          <a:xfrm>
            <a:off x="6360799" y="3055491"/>
            <a:ext cx="164830" cy="16483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53"/>
          <p:cNvSpPr/>
          <p:nvPr/>
        </p:nvSpPr>
        <p:spPr>
          <a:xfrm>
            <a:off x="6360799" y="3383712"/>
            <a:ext cx="164830" cy="16483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53"/>
          <p:cNvSpPr/>
          <p:nvPr/>
        </p:nvSpPr>
        <p:spPr>
          <a:xfrm>
            <a:off x="6360799" y="3711933"/>
            <a:ext cx="164830" cy="16483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53"/>
          <p:cNvSpPr/>
          <p:nvPr/>
        </p:nvSpPr>
        <p:spPr>
          <a:xfrm>
            <a:off x="6360799" y="4040154"/>
            <a:ext cx="164830" cy="16483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53"/>
          <p:cNvSpPr/>
          <p:nvPr/>
        </p:nvSpPr>
        <p:spPr>
          <a:xfrm>
            <a:off x="6360799" y="4368375"/>
            <a:ext cx="164830" cy="16483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53"/>
          <p:cNvSpPr/>
          <p:nvPr/>
        </p:nvSpPr>
        <p:spPr>
          <a:xfrm>
            <a:off x="6709576" y="1416056"/>
            <a:ext cx="164830" cy="16483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53"/>
          <p:cNvSpPr/>
          <p:nvPr/>
        </p:nvSpPr>
        <p:spPr>
          <a:xfrm>
            <a:off x="6709576" y="1744277"/>
            <a:ext cx="164830" cy="16483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53"/>
          <p:cNvSpPr/>
          <p:nvPr/>
        </p:nvSpPr>
        <p:spPr>
          <a:xfrm>
            <a:off x="6709576" y="2072498"/>
            <a:ext cx="164830" cy="16483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53"/>
          <p:cNvSpPr/>
          <p:nvPr/>
        </p:nvSpPr>
        <p:spPr>
          <a:xfrm>
            <a:off x="6709576" y="2400719"/>
            <a:ext cx="164830" cy="16483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53"/>
          <p:cNvSpPr/>
          <p:nvPr/>
        </p:nvSpPr>
        <p:spPr>
          <a:xfrm>
            <a:off x="6709576" y="2727270"/>
            <a:ext cx="164830" cy="16483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53"/>
          <p:cNvSpPr/>
          <p:nvPr/>
        </p:nvSpPr>
        <p:spPr>
          <a:xfrm>
            <a:off x="6709576" y="3055491"/>
            <a:ext cx="164830" cy="16483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53"/>
          <p:cNvSpPr/>
          <p:nvPr/>
        </p:nvSpPr>
        <p:spPr>
          <a:xfrm>
            <a:off x="6709576" y="3383712"/>
            <a:ext cx="164830" cy="16483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53"/>
          <p:cNvSpPr/>
          <p:nvPr/>
        </p:nvSpPr>
        <p:spPr>
          <a:xfrm>
            <a:off x="6709576" y="3711933"/>
            <a:ext cx="164830" cy="16483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53"/>
          <p:cNvSpPr/>
          <p:nvPr/>
        </p:nvSpPr>
        <p:spPr>
          <a:xfrm>
            <a:off x="6709576" y="4040154"/>
            <a:ext cx="164830" cy="16483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53"/>
          <p:cNvSpPr/>
          <p:nvPr/>
        </p:nvSpPr>
        <p:spPr>
          <a:xfrm>
            <a:off x="6709576" y="4368375"/>
            <a:ext cx="164830" cy="16483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7" name="Google Shape;2017;p53"/>
          <p:cNvGrpSpPr/>
          <p:nvPr/>
        </p:nvGrpSpPr>
        <p:grpSpPr>
          <a:xfrm>
            <a:off x="7064685" y="1416056"/>
            <a:ext cx="164830" cy="3117150"/>
            <a:chOff x="1766187" y="1179665"/>
            <a:chExt cx="80700" cy="1526144"/>
          </a:xfrm>
        </p:grpSpPr>
        <p:sp>
          <p:nvSpPr>
            <p:cNvPr id="2018" name="Google Shape;2018;p53"/>
            <p:cNvSpPr/>
            <p:nvPr/>
          </p:nvSpPr>
          <p:spPr>
            <a:xfrm>
              <a:off x="1766187" y="1179665"/>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53"/>
            <p:cNvSpPr/>
            <p:nvPr/>
          </p:nvSpPr>
          <p:spPr>
            <a:xfrm>
              <a:off x="1766187" y="1340360"/>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53"/>
            <p:cNvSpPr/>
            <p:nvPr/>
          </p:nvSpPr>
          <p:spPr>
            <a:xfrm>
              <a:off x="1766187" y="1501056"/>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3"/>
            <p:cNvSpPr/>
            <p:nvPr/>
          </p:nvSpPr>
          <p:spPr>
            <a:xfrm>
              <a:off x="1766187" y="1661752"/>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3"/>
            <p:cNvSpPr/>
            <p:nvPr/>
          </p:nvSpPr>
          <p:spPr>
            <a:xfrm>
              <a:off x="1766187" y="1821630"/>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3"/>
            <p:cNvSpPr/>
            <p:nvPr/>
          </p:nvSpPr>
          <p:spPr>
            <a:xfrm>
              <a:off x="1766187" y="1982326"/>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3"/>
            <p:cNvSpPr/>
            <p:nvPr/>
          </p:nvSpPr>
          <p:spPr>
            <a:xfrm>
              <a:off x="1766187" y="2143022"/>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3"/>
            <p:cNvSpPr/>
            <p:nvPr/>
          </p:nvSpPr>
          <p:spPr>
            <a:xfrm>
              <a:off x="1766187" y="2303717"/>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3"/>
            <p:cNvSpPr/>
            <p:nvPr/>
          </p:nvSpPr>
          <p:spPr>
            <a:xfrm>
              <a:off x="1766187" y="2464413"/>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3"/>
            <p:cNvSpPr/>
            <p:nvPr/>
          </p:nvSpPr>
          <p:spPr>
            <a:xfrm>
              <a:off x="1766187" y="2625109"/>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8" name="Google Shape;2028;p53"/>
          <p:cNvGrpSpPr/>
          <p:nvPr/>
        </p:nvGrpSpPr>
        <p:grpSpPr>
          <a:xfrm>
            <a:off x="7413440" y="1416056"/>
            <a:ext cx="164830" cy="3117150"/>
            <a:chOff x="1936935" y="1179665"/>
            <a:chExt cx="80700" cy="1526144"/>
          </a:xfrm>
        </p:grpSpPr>
        <p:sp>
          <p:nvSpPr>
            <p:cNvPr id="2029" name="Google Shape;2029;p53"/>
            <p:cNvSpPr/>
            <p:nvPr/>
          </p:nvSpPr>
          <p:spPr>
            <a:xfrm>
              <a:off x="1936935" y="1179665"/>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3"/>
            <p:cNvSpPr/>
            <p:nvPr/>
          </p:nvSpPr>
          <p:spPr>
            <a:xfrm>
              <a:off x="1936935" y="1340360"/>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3"/>
            <p:cNvSpPr/>
            <p:nvPr/>
          </p:nvSpPr>
          <p:spPr>
            <a:xfrm>
              <a:off x="1936935" y="1501056"/>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3"/>
            <p:cNvSpPr/>
            <p:nvPr/>
          </p:nvSpPr>
          <p:spPr>
            <a:xfrm>
              <a:off x="1936935" y="1661752"/>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3"/>
            <p:cNvSpPr/>
            <p:nvPr/>
          </p:nvSpPr>
          <p:spPr>
            <a:xfrm>
              <a:off x="1936935" y="1821630"/>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3"/>
            <p:cNvSpPr/>
            <p:nvPr/>
          </p:nvSpPr>
          <p:spPr>
            <a:xfrm>
              <a:off x="1936935" y="1982326"/>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3"/>
            <p:cNvSpPr/>
            <p:nvPr/>
          </p:nvSpPr>
          <p:spPr>
            <a:xfrm>
              <a:off x="1936935" y="2143022"/>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3"/>
            <p:cNvSpPr/>
            <p:nvPr/>
          </p:nvSpPr>
          <p:spPr>
            <a:xfrm>
              <a:off x="1936935" y="2303717"/>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3"/>
            <p:cNvSpPr/>
            <p:nvPr/>
          </p:nvSpPr>
          <p:spPr>
            <a:xfrm>
              <a:off x="1936935" y="2464413"/>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3"/>
            <p:cNvSpPr/>
            <p:nvPr/>
          </p:nvSpPr>
          <p:spPr>
            <a:xfrm>
              <a:off x="1936935" y="2625109"/>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9" name="Google Shape;2039;p53"/>
          <p:cNvGrpSpPr/>
          <p:nvPr/>
        </p:nvGrpSpPr>
        <p:grpSpPr>
          <a:xfrm>
            <a:off x="7768548" y="1416056"/>
            <a:ext cx="164830" cy="3117150"/>
            <a:chOff x="2110795" y="1179665"/>
            <a:chExt cx="80700" cy="1526144"/>
          </a:xfrm>
        </p:grpSpPr>
        <p:sp>
          <p:nvSpPr>
            <p:cNvPr id="2040" name="Google Shape;2040;p53"/>
            <p:cNvSpPr/>
            <p:nvPr/>
          </p:nvSpPr>
          <p:spPr>
            <a:xfrm>
              <a:off x="2110795" y="1179665"/>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3"/>
            <p:cNvSpPr/>
            <p:nvPr/>
          </p:nvSpPr>
          <p:spPr>
            <a:xfrm>
              <a:off x="2110795" y="1340360"/>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3"/>
            <p:cNvSpPr/>
            <p:nvPr/>
          </p:nvSpPr>
          <p:spPr>
            <a:xfrm>
              <a:off x="2110795" y="1501056"/>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3"/>
            <p:cNvSpPr/>
            <p:nvPr/>
          </p:nvSpPr>
          <p:spPr>
            <a:xfrm>
              <a:off x="2110795" y="1661752"/>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3"/>
            <p:cNvSpPr/>
            <p:nvPr/>
          </p:nvSpPr>
          <p:spPr>
            <a:xfrm>
              <a:off x="2110795" y="1821630"/>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53"/>
            <p:cNvSpPr/>
            <p:nvPr/>
          </p:nvSpPr>
          <p:spPr>
            <a:xfrm>
              <a:off x="2110795" y="1982326"/>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3"/>
            <p:cNvSpPr/>
            <p:nvPr/>
          </p:nvSpPr>
          <p:spPr>
            <a:xfrm>
              <a:off x="2110795" y="2143022"/>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3"/>
            <p:cNvSpPr/>
            <p:nvPr/>
          </p:nvSpPr>
          <p:spPr>
            <a:xfrm>
              <a:off x="2110795" y="2303717"/>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53"/>
            <p:cNvSpPr/>
            <p:nvPr/>
          </p:nvSpPr>
          <p:spPr>
            <a:xfrm>
              <a:off x="2110795" y="2464413"/>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3"/>
            <p:cNvSpPr/>
            <p:nvPr/>
          </p:nvSpPr>
          <p:spPr>
            <a:xfrm>
              <a:off x="2110795" y="2625109"/>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0" name="Google Shape;2050;p53"/>
          <p:cNvGrpSpPr/>
          <p:nvPr/>
        </p:nvGrpSpPr>
        <p:grpSpPr>
          <a:xfrm>
            <a:off x="8123657" y="1416056"/>
            <a:ext cx="164830" cy="3117150"/>
            <a:chOff x="2284655" y="1179665"/>
            <a:chExt cx="80700" cy="1526144"/>
          </a:xfrm>
        </p:grpSpPr>
        <p:sp>
          <p:nvSpPr>
            <p:cNvPr id="2051" name="Google Shape;2051;p53"/>
            <p:cNvSpPr/>
            <p:nvPr/>
          </p:nvSpPr>
          <p:spPr>
            <a:xfrm>
              <a:off x="2284655" y="1179665"/>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3"/>
            <p:cNvSpPr/>
            <p:nvPr/>
          </p:nvSpPr>
          <p:spPr>
            <a:xfrm>
              <a:off x="2284655" y="1340360"/>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53"/>
            <p:cNvSpPr/>
            <p:nvPr/>
          </p:nvSpPr>
          <p:spPr>
            <a:xfrm>
              <a:off x="2284655" y="1501056"/>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53"/>
            <p:cNvSpPr/>
            <p:nvPr/>
          </p:nvSpPr>
          <p:spPr>
            <a:xfrm>
              <a:off x="2284655" y="1661752"/>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53"/>
            <p:cNvSpPr/>
            <p:nvPr/>
          </p:nvSpPr>
          <p:spPr>
            <a:xfrm>
              <a:off x="2284655" y="1821630"/>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53"/>
            <p:cNvSpPr/>
            <p:nvPr/>
          </p:nvSpPr>
          <p:spPr>
            <a:xfrm>
              <a:off x="2284655" y="1982326"/>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53"/>
            <p:cNvSpPr/>
            <p:nvPr/>
          </p:nvSpPr>
          <p:spPr>
            <a:xfrm>
              <a:off x="2284655" y="2143022"/>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53"/>
            <p:cNvSpPr/>
            <p:nvPr/>
          </p:nvSpPr>
          <p:spPr>
            <a:xfrm>
              <a:off x="2284655" y="2303717"/>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53"/>
            <p:cNvSpPr/>
            <p:nvPr/>
          </p:nvSpPr>
          <p:spPr>
            <a:xfrm>
              <a:off x="2284655" y="2464413"/>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53"/>
            <p:cNvSpPr/>
            <p:nvPr/>
          </p:nvSpPr>
          <p:spPr>
            <a:xfrm>
              <a:off x="2284655" y="2625109"/>
              <a:ext cx="80700" cy="8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9" name="Google Shape;2069;p53"/>
          <p:cNvSpPr txBox="1">
            <a:spLocks noGrp="1"/>
          </p:cNvSpPr>
          <p:nvPr>
            <p:ph type="title" idx="9"/>
          </p:nvPr>
        </p:nvSpPr>
        <p:spPr>
          <a:xfrm flipH="1">
            <a:off x="157195" y="1019388"/>
            <a:ext cx="2551253" cy="702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Fresenius medical care</a:t>
            </a:r>
            <a:endParaRPr dirty="0"/>
          </a:p>
        </p:txBody>
      </p:sp>
      <p:sp>
        <p:nvSpPr>
          <p:cNvPr id="2070" name="Google Shape;2070;p53"/>
          <p:cNvSpPr txBox="1">
            <a:spLocks noGrp="1"/>
          </p:cNvSpPr>
          <p:nvPr>
            <p:ph type="title" idx="13"/>
          </p:nvPr>
        </p:nvSpPr>
        <p:spPr>
          <a:xfrm flipH="1">
            <a:off x="164880" y="1846230"/>
            <a:ext cx="1672232" cy="704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independent</a:t>
            </a:r>
            <a:endParaRPr dirty="0"/>
          </a:p>
        </p:txBody>
      </p:sp>
      <p:sp>
        <p:nvSpPr>
          <p:cNvPr id="2071" name="Google Shape;2071;p53"/>
          <p:cNvSpPr txBox="1">
            <a:spLocks noGrp="1"/>
          </p:cNvSpPr>
          <p:nvPr>
            <p:ph type="title" idx="14"/>
          </p:nvPr>
        </p:nvSpPr>
        <p:spPr>
          <a:xfrm flipH="1">
            <a:off x="164880" y="2675172"/>
            <a:ext cx="2309841" cy="704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US Renal care. INC</a:t>
            </a:r>
            <a:endParaRPr dirty="0"/>
          </a:p>
        </p:txBody>
      </p:sp>
      <p:sp>
        <p:nvSpPr>
          <p:cNvPr id="2072" name="Google Shape;2072;p53"/>
          <p:cNvSpPr txBox="1">
            <a:spLocks noGrp="1"/>
          </p:cNvSpPr>
          <p:nvPr>
            <p:ph type="title" idx="15"/>
          </p:nvPr>
        </p:nvSpPr>
        <p:spPr>
          <a:xfrm flipH="1">
            <a:off x="176270" y="3500884"/>
            <a:ext cx="2130356" cy="704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Dialysis Clinic .INC</a:t>
            </a:r>
            <a:endParaRPr dirty="0"/>
          </a:p>
        </p:txBody>
      </p:sp>
      <p:pic>
        <p:nvPicPr>
          <p:cNvPr id="3" name="Picture 2">
            <a:extLst>
              <a:ext uri="{FF2B5EF4-FFF2-40B4-BE49-F238E27FC236}">
                <a16:creationId xmlns:a16="http://schemas.microsoft.com/office/drawing/2014/main" id="{B4659EC4-3AF8-8E53-BC9E-3E002D84274B}"/>
              </a:ext>
            </a:extLst>
          </p:cNvPr>
          <p:cNvPicPr>
            <a:picLocks noChangeAspect="1"/>
          </p:cNvPicPr>
          <p:nvPr/>
        </p:nvPicPr>
        <p:blipFill>
          <a:blip r:embed="rId3"/>
          <a:stretch>
            <a:fillRect/>
          </a:stretch>
        </p:blipFill>
        <p:spPr>
          <a:xfrm>
            <a:off x="3849458" y="1383236"/>
            <a:ext cx="4755963" cy="2510546"/>
          </a:xfrm>
          <a:prstGeom prst="rect">
            <a:avLst/>
          </a:prstGeom>
        </p:spPr>
      </p:pic>
      <p:sp>
        <p:nvSpPr>
          <p:cNvPr id="26" name="Rectangle 25">
            <a:extLst>
              <a:ext uri="{FF2B5EF4-FFF2-40B4-BE49-F238E27FC236}">
                <a16:creationId xmlns:a16="http://schemas.microsoft.com/office/drawing/2014/main" id="{2B826055-0B2D-23EE-CFB6-64C1016BD337}"/>
              </a:ext>
            </a:extLst>
          </p:cNvPr>
          <p:cNvSpPr/>
          <p:nvPr/>
        </p:nvSpPr>
        <p:spPr>
          <a:xfrm>
            <a:off x="193318" y="4358677"/>
            <a:ext cx="2665382" cy="572699"/>
          </a:xfrm>
          <a:prstGeom prst="rect">
            <a:avLst/>
          </a:prstGeom>
          <a:solidFill>
            <a:schemeClr val="tx1">
              <a:lumMod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Exo" panose="020B0604020202020204" charset="0"/>
              </a:rPr>
              <a:t>American Renal associates</a:t>
            </a:r>
            <a:endParaRPr lang="en-IN" b="1" dirty="0">
              <a:latin typeface="Exo" panose="020B0604020202020204" charset="0"/>
            </a:endParaRPr>
          </a:p>
        </p:txBody>
      </p:sp>
      <p:sp>
        <p:nvSpPr>
          <p:cNvPr id="27" name="Oval 26">
            <a:extLst>
              <a:ext uri="{FF2B5EF4-FFF2-40B4-BE49-F238E27FC236}">
                <a16:creationId xmlns:a16="http://schemas.microsoft.com/office/drawing/2014/main" id="{B1D5D04A-A6D5-BBBA-B783-D3DB6E48F5AC}"/>
              </a:ext>
            </a:extLst>
          </p:cNvPr>
          <p:cNvSpPr/>
          <p:nvPr/>
        </p:nvSpPr>
        <p:spPr>
          <a:xfrm>
            <a:off x="2831270" y="1096886"/>
            <a:ext cx="661639" cy="572700"/>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117</a:t>
            </a:r>
            <a:endParaRPr lang="en-IN" sz="1100" dirty="0"/>
          </a:p>
        </p:txBody>
      </p:sp>
      <p:sp>
        <p:nvSpPr>
          <p:cNvPr id="28" name="Oval 27">
            <a:extLst>
              <a:ext uri="{FF2B5EF4-FFF2-40B4-BE49-F238E27FC236}">
                <a16:creationId xmlns:a16="http://schemas.microsoft.com/office/drawing/2014/main" id="{07148293-60B3-9EBA-7911-1B09E20C787B}"/>
              </a:ext>
            </a:extLst>
          </p:cNvPr>
          <p:cNvSpPr/>
          <p:nvPr/>
        </p:nvSpPr>
        <p:spPr>
          <a:xfrm>
            <a:off x="2057985" y="1887744"/>
            <a:ext cx="661639" cy="572700"/>
          </a:xfrm>
          <a:prstGeom prst="ellipse">
            <a:avLst/>
          </a:prstGeom>
          <a:solidFill>
            <a:schemeClr val="tx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52</a:t>
            </a:r>
            <a:endParaRPr lang="en-IN" dirty="0"/>
          </a:p>
        </p:txBody>
      </p:sp>
      <p:sp>
        <p:nvSpPr>
          <p:cNvPr id="29" name="Oval 28">
            <a:extLst>
              <a:ext uri="{FF2B5EF4-FFF2-40B4-BE49-F238E27FC236}">
                <a16:creationId xmlns:a16="http://schemas.microsoft.com/office/drawing/2014/main" id="{5CF1BCF6-D113-54BD-0D3F-FEC1126410DA}"/>
              </a:ext>
            </a:extLst>
          </p:cNvPr>
          <p:cNvSpPr/>
          <p:nvPr/>
        </p:nvSpPr>
        <p:spPr>
          <a:xfrm>
            <a:off x="2679903" y="2734667"/>
            <a:ext cx="661639" cy="572700"/>
          </a:xfrm>
          <a:prstGeom prst="ellipse">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16</a:t>
            </a:r>
            <a:endParaRPr lang="en-IN" dirty="0"/>
          </a:p>
        </p:txBody>
      </p:sp>
      <p:sp>
        <p:nvSpPr>
          <p:cNvPr id="30" name="Oval 29">
            <a:extLst>
              <a:ext uri="{FF2B5EF4-FFF2-40B4-BE49-F238E27FC236}">
                <a16:creationId xmlns:a16="http://schemas.microsoft.com/office/drawing/2014/main" id="{4D45A6F5-0691-68E7-C898-66E1C639D36F}"/>
              </a:ext>
            </a:extLst>
          </p:cNvPr>
          <p:cNvSpPr/>
          <p:nvPr/>
        </p:nvSpPr>
        <p:spPr>
          <a:xfrm>
            <a:off x="2514862" y="3562602"/>
            <a:ext cx="661639" cy="572700"/>
          </a:xfrm>
          <a:prstGeom prst="ellipse">
            <a:avLst/>
          </a:prstGeom>
          <a:solidFill>
            <a:srgbClr val="00206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8</a:t>
            </a:r>
            <a:endParaRPr lang="en-IN" dirty="0"/>
          </a:p>
        </p:txBody>
      </p:sp>
      <p:sp>
        <p:nvSpPr>
          <p:cNvPr id="31" name="Oval 30">
            <a:extLst>
              <a:ext uri="{FF2B5EF4-FFF2-40B4-BE49-F238E27FC236}">
                <a16:creationId xmlns:a16="http://schemas.microsoft.com/office/drawing/2014/main" id="{EA8919D5-9C1B-C03D-664D-C4403DB8B324}"/>
              </a:ext>
            </a:extLst>
          </p:cNvPr>
          <p:cNvSpPr/>
          <p:nvPr/>
        </p:nvSpPr>
        <p:spPr>
          <a:xfrm>
            <a:off x="3087228" y="4388300"/>
            <a:ext cx="661639" cy="572700"/>
          </a:xfrm>
          <a:prstGeom prst="ellipse">
            <a:avLst/>
          </a:prstGeom>
          <a:solidFill>
            <a:schemeClr val="tx1">
              <a:lumMod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6</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32"/>
        <p:cNvGrpSpPr/>
        <p:nvPr/>
      </p:nvGrpSpPr>
      <p:grpSpPr>
        <a:xfrm>
          <a:off x="0" y="0"/>
          <a:ext cx="0" cy="0"/>
          <a:chOff x="0" y="0"/>
          <a:chExt cx="0" cy="0"/>
        </a:xfrm>
      </p:grpSpPr>
      <p:sp>
        <p:nvSpPr>
          <p:cNvPr id="1733" name="Google Shape;1733;p48"/>
          <p:cNvSpPr txBox="1">
            <a:spLocks noGrp="1"/>
          </p:cNvSpPr>
          <p:nvPr>
            <p:ph type="title"/>
          </p:nvPr>
        </p:nvSpPr>
        <p:spPr>
          <a:xfrm>
            <a:off x="5620274" y="2140299"/>
            <a:ext cx="3166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State wise No. of dialysis stations</a:t>
            </a:r>
            <a:endParaRPr sz="2000" dirty="0"/>
          </a:p>
        </p:txBody>
      </p:sp>
      <p:sp>
        <p:nvSpPr>
          <p:cNvPr id="1734" name="Google Shape;1734;p48"/>
          <p:cNvSpPr txBox="1">
            <a:spLocks noGrp="1"/>
          </p:cNvSpPr>
          <p:nvPr>
            <p:ph type="subTitle" idx="1"/>
          </p:nvPr>
        </p:nvSpPr>
        <p:spPr>
          <a:xfrm>
            <a:off x="5746411" y="2965539"/>
            <a:ext cx="3166200" cy="1530000"/>
          </a:xfrm>
          <a:prstGeom prst="rect">
            <a:avLst/>
          </a:prstGeom>
        </p:spPr>
        <p:txBody>
          <a:bodyPr spcFirstLastPara="1" wrap="square" lIns="91425" tIns="91425" rIns="91425" bIns="91425" anchor="ctr" anchorCtr="0">
            <a:noAutofit/>
          </a:bodyPr>
          <a:lstStyle/>
          <a:p>
            <a:pPr marL="0" indent="0"/>
            <a:r>
              <a:rPr lang="en-US" sz="1400" dirty="0"/>
              <a:t>There are 14,200 dialysis stations across different states, with a breakdown of the number of stations offering home hemodialysis training, in-center hemodialysis, and peritoneal dialysis.</a:t>
            </a:r>
          </a:p>
          <a:p>
            <a:pPr marL="0" lvl="0" indent="0" algn="l" rtl="0">
              <a:spcBef>
                <a:spcPts val="0"/>
              </a:spcBef>
              <a:spcAft>
                <a:spcPts val="0"/>
              </a:spcAft>
              <a:buNone/>
            </a:pPr>
            <a:endParaRPr sz="1800" dirty="0"/>
          </a:p>
        </p:txBody>
      </p:sp>
      <p:grpSp>
        <p:nvGrpSpPr>
          <p:cNvPr id="1752" name="Google Shape;1752;p48"/>
          <p:cNvGrpSpPr/>
          <p:nvPr/>
        </p:nvGrpSpPr>
        <p:grpSpPr>
          <a:xfrm flipH="1">
            <a:off x="-199126" y="3567035"/>
            <a:ext cx="861025" cy="861025"/>
            <a:chOff x="2105625" y="1984000"/>
            <a:chExt cx="580675" cy="580675"/>
          </a:xfrm>
        </p:grpSpPr>
        <p:sp>
          <p:nvSpPr>
            <p:cNvPr id="1753" name="Google Shape;1753;p48"/>
            <p:cNvSpPr/>
            <p:nvPr/>
          </p:nvSpPr>
          <p:spPr>
            <a:xfrm>
              <a:off x="2395950" y="2274325"/>
              <a:ext cx="290350" cy="290350"/>
            </a:xfrm>
            <a:custGeom>
              <a:avLst/>
              <a:gdLst/>
              <a:ahLst/>
              <a:cxnLst/>
              <a:rect l="l" t="t" r="r" b="b"/>
              <a:pathLst>
                <a:path w="11614" h="11614" extrusionOk="0">
                  <a:moveTo>
                    <a:pt x="1" y="0"/>
                  </a:moveTo>
                  <a:lnTo>
                    <a:pt x="1" y="11614"/>
                  </a:lnTo>
                  <a:lnTo>
                    <a:pt x="11614" y="11614"/>
                  </a:lnTo>
                  <a:lnTo>
                    <a:pt x="11614" y="0"/>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8"/>
            <p:cNvSpPr/>
            <p:nvPr/>
          </p:nvSpPr>
          <p:spPr>
            <a:xfrm>
              <a:off x="2395950" y="1984000"/>
              <a:ext cx="290350" cy="290350"/>
            </a:xfrm>
            <a:custGeom>
              <a:avLst/>
              <a:gdLst/>
              <a:ahLst/>
              <a:cxnLst/>
              <a:rect l="l" t="t" r="r" b="b"/>
              <a:pathLst>
                <a:path w="11614" h="11614" extrusionOk="0">
                  <a:moveTo>
                    <a:pt x="1" y="0"/>
                  </a:moveTo>
                  <a:lnTo>
                    <a:pt x="1" y="11613"/>
                  </a:lnTo>
                  <a:lnTo>
                    <a:pt x="11614" y="11613"/>
                  </a:lnTo>
                  <a:lnTo>
                    <a:pt x="11614" y="0"/>
                  </a:ln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8"/>
            <p:cNvSpPr/>
            <p:nvPr/>
          </p:nvSpPr>
          <p:spPr>
            <a:xfrm>
              <a:off x="2105625" y="1984000"/>
              <a:ext cx="290350" cy="290350"/>
            </a:xfrm>
            <a:custGeom>
              <a:avLst/>
              <a:gdLst/>
              <a:ahLst/>
              <a:cxnLst/>
              <a:rect l="l" t="t" r="r" b="b"/>
              <a:pathLst>
                <a:path w="11614" h="11614" extrusionOk="0">
                  <a:moveTo>
                    <a:pt x="1" y="0"/>
                  </a:moveTo>
                  <a:lnTo>
                    <a:pt x="1" y="11613"/>
                  </a:lnTo>
                  <a:lnTo>
                    <a:pt x="11614" y="11613"/>
                  </a:lnTo>
                  <a:lnTo>
                    <a:pt x="11614" y="0"/>
                  </a:lnTo>
                  <a:close/>
                </a:path>
              </a:pathLst>
            </a:custGeom>
            <a:solidFill>
              <a:srgbClr val="DF2A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8"/>
            <p:cNvSpPr/>
            <p:nvPr/>
          </p:nvSpPr>
          <p:spPr>
            <a:xfrm>
              <a:off x="2105625" y="2274325"/>
              <a:ext cx="290350" cy="290350"/>
            </a:xfrm>
            <a:custGeom>
              <a:avLst/>
              <a:gdLst/>
              <a:ahLst/>
              <a:cxnLst/>
              <a:rect l="l" t="t" r="r" b="b"/>
              <a:pathLst>
                <a:path w="11614" h="11614" extrusionOk="0">
                  <a:moveTo>
                    <a:pt x="1" y="0"/>
                  </a:moveTo>
                  <a:lnTo>
                    <a:pt x="1" y="11614"/>
                  </a:lnTo>
                  <a:lnTo>
                    <a:pt x="11614" y="11614"/>
                  </a:lnTo>
                  <a:lnTo>
                    <a:pt x="11614" y="0"/>
                  </a:lnTo>
                  <a:close/>
                </a:path>
              </a:pathLst>
            </a:custGeom>
            <a:solidFill>
              <a:srgbClr val="211E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1" name="Google Shape;1761;p48"/>
          <p:cNvGrpSpPr/>
          <p:nvPr/>
        </p:nvGrpSpPr>
        <p:grpSpPr>
          <a:xfrm>
            <a:off x="-198358" y="4418749"/>
            <a:ext cx="859494" cy="867709"/>
            <a:chOff x="4432150" y="2564100"/>
            <a:chExt cx="580700" cy="586250"/>
          </a:xfrm>
        </p:grpSpPr>
        <p:sp>
          <p:nvSpPr>
            <p:cNvPr id="1762" name="Google Shape;1762;p48"/>
            <p:cNvSpPr/>
            <p:nvPr/>
          </p:nvSpPr>
          <p:spPr>
            <a:xfrm>
              <a:off x="4432150" y="2564100"/>
              <a:ext cx="580700" cy="586250"/>
            </a:xfrm>
            <a:custGeom>
              <a:avLst/>
              <a:gdLst/>
              <a:ahLst/>
              <a:cxnLst/>
              <a:rect l="l" t="t" r="r" b="b"/>
              <a:pathLst>
                <a:path w="23228" h="23450" extrusionOk="0">
                  <a:moveTo>
                    <a:pt x="1" y="0"/>
                  </a:moveTo>
                  <a:lnTo>
                    <a:pt x="1" y="23449"/>
                  </a:lnTo>
                  <a:lnTo>
                    <a:pt x="23227" y="23449"/>
                  </a:lnTo>
                  <a:lnTo>
                    <a:pt x="23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8"/>
            <p:cNvSpPr/>
            <p:nvPr/>
          </p:nvSpPr>
          <p:spPr>
            <a:xfrm>
              <a:off x="4432725" y="2858325"/>
              <a:ext cx="290350" cy="290350"/>
            </a:xfrm>
            <a:custGeom>
              <a:avLst/>
              <a:gdLst/>
              <a:ahLst/>
              <a:cxnLst/>
              <a:rect l="l" t="t" r="r" b="b"/>
              <a:pathLst>
                <a:path w="11614" h="11614" extrusionOk="0">
                  <a:moveTo>
                    <a:pt x="0" y="0"/>
                  </a:moveTo>
                  <a:cubicBezTo>
                    <a:pt x="0" y="6420"/>
                    <a:pt x="5194" y="11614"/>
                    <a:pt x="11613" y="11614"/>
                  </a:cubicBezTo>
                  <a:cubicBezTo>
                    <a:pt x="11613" y="5216"/>
                    <a:pt x="6397" y="2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8"/>
            <p:cNvSpPr/>
            <p:nvPr/>
          </p:nvSpPr>
          <p:spPr>
            <a:xfrm>
              <a:off x="4722500" y="2858325"/>
              <a:ext cx="290350" cy="290350"/>
            </a:xfrm>
            <a:custGeom>
              <a:avLst/>
              <a:gdLst/>
              <a:ahLst/>
              <a:cxnLst/>
              <a:rect l="l" t="t" r="r" b="b"/>
              <a:pathLst>
                <a:path w="11614" h="11614" extrusionOk="0">
                  <a:moveTo>
                    <a:pt x="11613" y="0"/>
                  </a:moveTo>
                  <a:cubicBezTo>
                    <a:pt x="5194" y="0"/>
                    <a:pt x="0" y="5216"/>
                    <a:pt x="0" y="11614"/>
                  </a:cubicBezTo>
                  <a:cubicBezTo>
                    <a:pt x="6420" y="11614"/>
                    <a:pt x="11613" y="6420"/>
                    <a:pt x="11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8"/>
            <p:cNvSpPr/>
            <p:nvPr/>
          </p:nvSpPr>
          <p:spPr>
            <a:xfrm>
              <a:off x="4432725" y="2568550"/>
              <a:ext cx="290350" cy="290350"/>
            </a:xfrm>
            <a:custGeom>
              <a:avLst/>
              <a:gdLst/>
              <a:ahLst/>
              <a:cxnLst/>
              <a:rect l="l" t="t" r="r" b="b"/>
              <a:pathLst>
                <a:path w="11614" h="11614" extrusionOk="0">
                  <a:moveTo>
                    <a:pt x="0" y="1"/>
                  </a:moveTo>
                  <a:cubicBezTo>
                    <a:pt x="0" y="6398"/>
                    <a:pt x="5194" y="11591"/>
                    <a:pt x="11613" y="11614"/>
                  </a:cubicBezTo>
                  <a:cubicBezTo>
                    <a:pt x="11613" y="5194"/>
                    <a:pt x="6397"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8"/>
            <p:cNvSpPr/>
            <p:nvPr/>
          </p:nvSpPr>
          <p:spPr>
            <a:xfrm>
              <a:off x="4722500" y="2568550"/>
              <a:ext cx="290350" cy="290350"/>
            </a:xfrm>
            <a:custGeom>
              <a:avLst/>
              <a:gdLst/>
              <a:ahLst/>
              <a:cxnLst/>
              <a:rect l="l" t="t" r="r" b="b"/>
              <a:pathLst>
                <a:path w="11614" h="11614" extrusionOk="0">
                  <a:moveTo>
                    <a:pt x="11613" y="1"/>
                  </a:moveTo>
                  <a:cubicBezTo>
                    <a:pt x="5194" y="1"/>
                    <a:pt x="0" y="5194"/>
                    <a:pt x="0" y="11614"/>
                  </a:cubicBezTo>
                  <a:cubicBezTo>
                    <a:pt x="6420" y="11614"/>
                    <a:pt x="11613" y="6398"/>
                    <a:pt x="11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59A17C9A-B841-3AB4-B124-0F3120567105}"/>
              </a:ext>
            </a:extLst>
          </p:cNvPr>
          <p:cNvPicPr>
            <a:picLocks noChangeAspect="1"/>
          </p:cNvPicPr>
          <p:nvPr/>
        </p:nvPicPr>
        <p:blipFill>
          <a:blip r:embed="rId3"/>
          <a:stretch>
            <a:fillRect/>
          </a:stretch>
        </p:blipFill>
        <p:spPr>
          <a:xfrm>
            <a:off x="16139" y="38017"/>
            <a:ext cx="5533592" cy="2927522"/>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Dialysis Healthcare Center by Slidesgo">
  <a:themeElements>
    <a:clrScheme name="Simple Light">
      <a:dk1>
        <a:srgbClr val="DF2A38"/>
      </a:dk1>
      <a:lt1>
        <a:srgbClr val="F7F7EC"/>
      </a:lt1>
      <a:dk2>
        <a:srgbClr val="211E65"/>
      </a:dk2>
      <a:lt2>
        <a:srgbClr val="52C8CC"/>
      </a:lt2>
      <a:accent1>
        <a:srgbClr val="F4A400"/>
      </a:accent1>
      <a:accent2>
        <a:srgbClr val="FFFFFF"/>
      </a:accent2>
      <a:accent3>
        <a:srgbClr val="FFFFFF"/>
      </a:accent3>
      <a:accent4>
        <a:srgbClr val="FFFFFF"/>
      </a:accent4>
      <a:accent5>
        <a:srgbClr val="FFFFFF"/>
      </a:accent5>
      <a:accent6>
        <a:srgbClr val="FFFFFF"/>
      </a:accent6>
      <a:hlink>
        <a:srgbClr val="211E6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438</Words>
  <Application>Microsoft Office PowerPoint</Application>
  <PresentationFormat>On-screen Show (16:9)</PresentationFormat>
  <Paragraphs>71</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Tableau Bold</vt:lpstr>
      <vt:lpstr>Söhne</vt:lpstr>
      <vt:lpstr>Roboto</vt:lpstr>
      <vt:lpstr>Abel</vt:lpstr>
      <vt:lpstr>Exo</vt:lpstr>
      <vt:lpstr>Arial</vt:lpstr>
      <vt:lpstr>Dialysis Healthcare Center by Slidesgo</vt:lpstr>
      <vt:lpstr>Dialysis healthcare center</vt:lpstr>
      <vt:lpstr>Fellow collaborator’s</vt:lpstr>
      <vt:lpstr>KPI’s</vt:lpstr>
      <vt:lpstr>01</vt:lpstr>
      <vt:lpstr>Introduction</vt:lpstr>
      <vt:lpstr>Number Of Patients Across Various Summaries</vt:lpstr>
      <vt:lpstr>Profit V/s Non-profit stats</vt:lpstr>
      <vt:lpstr>TOP 5 Chain Organisations wrt Total Performance score as No Score </vt:lpstr>
      <vt:lpstr>State wise No. of dialysis stations</vt:lpstr>
      <vt:lpstr># of Category Text  - As Expected  </vt:lpstr>
      <vt:lpstr>0.81%</vt:lpstr>
      <vt:lpstr>Re-admission rate</vt:lpstr>
      <vt:lpstr>PowerPoint Presentation</vt:lpstr>
      <vt:lpstr>—Thomas Edison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Dialysis healthcare center</dc:title>
  <cp:lastModifiedBy>Ratnakar kolla</cp:lastModifiedBy>
  <cp:revision>3</cp:revision>
  <dcterms:modified xsi:type="dcterms:W3CDTF">2024-05-10T13:42:35Z</dcterms:modified>
</cp:coreProperties>
</file>