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6.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 id="2147483781" r:id="rId2"/>
    <p:sldMasterId id="2147483784" r:id="rId3"/>
    <p:sldMasterId id="2147483819" r:id="rId4"/>
    <p:sldMasterId id="2147484223" r:id="rId5"/>
    <p:sldMasterId id="2147484414" r:id="rId6"/>
  </p:sldMasterIdLst>
  <p:sldIdLst>
    <p:sldId id="262" r:id="rId7"/>
    <p:sldId id="360" r:id="rId8"/>
    <p:sldId id="263" r:id="rId9"/>
    <p:sldId id="264" r:id="rId10"/>
    <p:sldId id="265" r:id="rId11"/>
    <p:sldId id="268" r:id="rId12"/>
    <p:sldId id="269" r:id="rId13"/>
    <p:sldId id="270" r:id="rId14"/>
    <p:sldId id="271" r:id="rId15"/>
    <p:sldId id="272" r:id="rId16"/>
    <p:sldId id="278" r:id="rId17"/>
    <p:sldId id="273" r:id="rId18"/>
    <p:sldId id="279" r:id="rId19"/>
    <p:sldId id="280" r:id="rId20"/>
    <p:sldId id="281" r:id="rId21"/>
    <p:sldId id="257" r:id="rId22"/>
    <p:sldId id="259" r:id="rId23"/>
    <p:sldId id="261"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FEFB"/>
    <a:srgbClr val="2F012C"/>
    <a:srgbClr val="BD03B0"/>
    <a:srgbClr val="D6B4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86" d="100"/>
          <a:sy n="86" d="100"/>
        </p:scale>
        <p:origin x="55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CPC\Desktop\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CPC\Desktop\PROJEC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[PROJECT.xlsx]KPI 2!PivotTable1</c:name>
    <c:fmtId val="20"/>
  </c:pivotSource>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a:t>PRODUCT WISE SALES</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
        <c:spPr>
          <a:solidFill>
            <a:srgbClr val="2A0DD9"/>
          </a:solidFill>
          <a:ln>
            <a:noFill/>
          </a:ln>
          <a:effectLst/>
        </c:spPr>
        <c:dLbl>
          <c:idx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layout>
                <c:manualLayout>
                  <c:w val="0.25377476627025952"/>
                  <c:h val="0.17382641233031479"/>
                </c:manualLayout>
              </c15:layout>
            </c:ext>
          </c:extLst>
        </c:dLbl>
      </c:pivotFmt>
      <c:pivotFmt>
        <c:idx val="2"/>
        <c:spPr>
          <a:solidFill>
            <a:srgbClr val="7030A0"/>
          </a:solidFill>
          <a:ln>
            <a:noFill/>
          </a:ln>
          <a:effectLst/>
        </c:spPr>
      </c:pivotFmt>
      <c:pivotFmt>
        <c:idx val="3"/>
        <c:spPr>
          <a:solidFill>
            <a:srgbClr val="08D3CE"/>
          </a:solidFill>
          <a:ln>
            <a:noFill/>
          </a:ln>
          <a:effectLst/>
        </c:spPr>
        <c:dLbl>
          <c:idx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layout>
                <c:manualLayout>
                  <c:w val="0.24328892215980863"/>
                  <c:h val="0.12027204914436156"/>
                </c:manualLayout>
              </c15:layout>
            </c:ext>
          </c:extLst>
        </c:dLbl>
      </c:pivotFmt>
      <c:pivotFmt>
        <c:idx val="4"/>
        <c:spPr>
          <a:solidFill>
            <a:schemeClr val="accent2">
              <a:lumMod val="75000"/>
            </a:schemeClr>
          </a:solidFill>
          <a:ln>
            <a:noFill/>
          </a:ln>
          <a:effectLst/>
        </c:spPr>
      </c:pivotFmt>
      <c:pivotFmt>
        <c:idx val="5"/>
        <c:spPr>
          <a:solidFill>
            <a:srgbClr val="F210F8"/>
          </a:solidFill>
          <a:ln>
            <a:noFill/>
          </a:ln>
          <a:effectLst/>
        </c:spPr>
      </c:pivotFmt>
      <c:pivotFmt>
        <c:idx val="6"/>
        <c:spPr>
          <a:solidFill>
            <a:srgbClr val="FF0000"/>
          </a:solidFill>
          <a:ln>
            <a:noFill/>
          </a:ln>
          <a:effectLst/>
        </c:spPr>
        <c:dLbl>
          <c:idx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layout>
                <c:manualLayout>
                  <c:w val="0.21971338692764766"/>
                  <c:h val="0.12027204914436156"/>
                </c:manualLayout>
              </c15:layout>
            </c:ext>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8"/>
        <c:spPr>
          <a:solidFill>
            <a:srgbClr val="2A0DD9"/>
          </a:solidFill>
          <a:ln>
            <a:noFill/>
          </a:ln>
          <a:effectLst/>
        </c:spPr>
        <c:dLbl>
          <c:idx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layout>
                <c:manualLayout>
                  <c:w val="0.25377476627025952"/>
                  <c:h val="0.17382641233031479"/>
                </c:manualLayout>
              </c15:layout>
            </c:ext>
          </c:extLst>
        </c:dLbl>
      </c:pivotFmt>
      <c:pivotFmt>
        <c:idx val="9"/>
        <c:spPr>
          <a:solidFill>
            <a:srgbClr val="7030A0"/>
          </a:solidFill>
          <a:ln>
            <a:noFill/>
          </a:ln>
          <a:effectLst/>
        </c:spPr>
      </c:pivotFmt>
      <c:pivotFmt>
        <c:idx val="10"/>
        <c:spPr>
          <a:solidFill>
            <a:srgbClr val="08D3CE"/>
          </a:solidFill>
          <a:ln>
            <a:noFill/>
          </a:ln>
          <a:effectLst/>
        </c:spPr>
        <c:dLbl>
          <c:idx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layout>
                <c:manualLayout>
                  <c:w val="0.24328892215980863"/>
                  <c:h val="0.12027204914436156"/>
                </c:manualLayout>
              </c15:layout>
            </c:ext>
          </c:extLst>
        </c:dLbl>
      </c:pivotFmt>
      <c:pivotFmt>
        <c:idx val="11"/>
        <c:spPr>
          <a:solidFill>
            <a:schemeClr val="accent2">
              <a:lumMod val="75000"/>
            </a:schemeClr>
          </a:solidFill>
          <a:ln>
            <a:noFill/>
          </a:ln>
          <a:effectLst/>
        </c:spPr>
      </c:pivotFmt>
      <c:pivotFmt>
        <c:idx val="12"/>
        <c:spPr>
          <a:solidFill>
            <a:srgbClr val="F210F8"/>
          </a:solidFill>
          <a:ln>
            <a:noFill/>
          </a:ln>
          <a:effectLst/>
        </c:spPr>
      </c:pivotFmt>
      <c:pivotFmt>
        <c:idx val="13"/>
        <c:spPr>
          <a:solidFill>
            <a:srgbClr val="FF0000"/>
          </a:solidFill>
          <a:ln>
            <a:noFill/>
          </a:ln>
          <a:effectLst/>
        </c:spPr>
        <c:dLbl>
          <c:idx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layout>
                <c:manualLayout>
                  <c:w val="0.21971338692764766"/>
                  <c:h val="0.12027204914436156"/>
                </c:manualLayout>
              </c15:layout>
            </c:ext>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5"/>
        <c:spPr>
          <a:solidFill>
            <a:srgbClr val="2A0DD9"/>
          </a:solidFill>
          <a:ln>
            <a:noFill/>
          </a:ln>
          <a:effectLst/>
        </c:spPr>
        <c:dLbl>
          <c:idx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layout>
                <c:manualLayout>
                  <c:w val="0.25377476627025952"/>
                  <c:h val="0.17382641233031479"/>
                </c:manualLayout>
              </c15:layout>
            </c:ext>
          </c:extLst>
        </c:dLbl>
      </c:pivotFmt>
      <c:pivotFmt>
        <c:idx val="16"/>
        <c:spPr>
          <a:solidFill>
            <a:srgbClr val="7030A0"/>
          </a:solidFill>
          <a:ln>
            <a:noFill/>
          </a:ln>
          <a:effectLst/>
        </c:spPr>
      </c:pivotFmt>
      <c:pivotFmt>
        <c:idx val="17"/>
        <c:spPr>
          <a:solidFill>
            <a:srgbClr val="08D3CE"/>
          </a:solidFill>
          <a:ln>
            <a:noFill/>
          </a:ln>
          <a:effectLst/>
        </c:spPr>
        <c:dLbl>
          <c:idx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layout>
                <c:manualLayout>
                  <c:w val="0.24328892215980863"/>
                  <c:h val="0.12027204914436156"/>
                </c:manualLayout>
              </c15:layout>
            </c:ext>
          </c:extLst>
        </c:dLbl>
      </c:pivotFmt>
      <c:pivotFmt>
        <c:idx val="18"/>
        <c:spPr>
          <a:solidFill>
            <a:schemeClr val="accent2">
              <a:lumMod val="75000"/>
            </a:schemeClr>
          </a:solidFill>
          <a:ln>
            <a:noFill/>
          </a:ln>
          <a:effectLst/>
        </c:spPr>
      </c:pivotFmt>
      <c:pivotFmt>
        <c:idx val="19"/>
        <c:spPr>
          <a:solidFill>
            <a:srgbClr val="F210F8"/>
          </a:solidFill>
          <a:ln>
            <a:noFill/>
          </a:ln>
          <a:effectLst/>
        </c:spPr>
      </c:pivotFmt>
      <c:pivotFmt>
        <c:idx val="20"/>
        <c:spPr>
          <a:solidFill>
            <a:srgbClr val="FF0000"/>
          </a:solidFill>
          <a:ln>
            <a:noFill/>
          </a:ln>
          <a:effectLst/>
        </c:spPr>
        <c:dLbl>
          <c:idx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layout>
                <c:manualLayout>
                  <c:w val="0.21971338692764766"/>
                  <c:h val="0.12027204914436156"/>
                </c:manualLayout>
              </c15:layout>
            </c:ext>
          </c:extLst>
        </c:dLbl>
      </c:pivotFmt>
    </c:pivotFmts>
    <c:plotArea>
      <c:layout/>
      <c:pieChart>
        <c:varyColors val="1"/>
        <c:ser>
          <c:idx val="0"/>
          <c:order val="0"/>
          <c:tx>
            <c:strRef>
              <c:f>'KPI 2'!$B$1</c:f>
              <c:strCache>
                <c:ptCount val="1"/>
                <c:pt idx="0">
                  <c:v>Total</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A889-47A2-86E5-CBB63DCD1B02}"/>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A889-47A2-86E5-CBB63DCD1B02}"/>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A889-47A2-86E5-CBB63DCD1B02}"/>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A889-47A2-86E5-CBB63DCD1B02}"/>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A889-47A2-86E5-CBB63DCD1B02}"/>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A889-47A2-86E5-CBB63DCD1B02}"/>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1-A889-47A2-86E5-CBB63DCD1B02}"/>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3-A889-47A2-86E5-CBB63DCD1B02}"/>
                </c:ext>
              </c:extLst>
            </c:dLbl>
            <c:dLbl>
              <c:idx val="2"/>
              <c:layout>
                <c:manualLayout>
                  <c:x val="0.14108460430666561"/>
                  <c:y val="-1.3813811037398174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889-47A2-86E5-CBB63DCD1B02}"/>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7-A889-47A2-86E5-CBB63DCD1B02}"/>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9-A889-47A2-86E5-CBB63DCD1B02}"/>
                </c:ext>
              </c:extLst>
            </c:dLbl>
            <c:dLbl>
              <c:idx val="5"/>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B-A889-47A2-86E5-CBB63DCD1B02}"/>
                </c:ext>
              </c:extLst>
            </c:dLbl>
            <c:spPr>
              <a:noFill/>
              <a:ln>
                <a:noFill/>
              </a:ln>
              <a:effectLst/>
            </c:sp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 2'!$A$2:$A$8</c:f>
              <c:strCache>
                <c:ptCount val="6"/>
                <c:pt idx="0">
                  <c:v>Arts &amp; Entertainment</c:v>
                </c:pt>
                <c:pt idx="1">
                  <c:v>Computers</c:v>
                </c:pt>
                <c:pt idx="2">
                  <c:v>Entertainment</c:v>
                </c:pt>
                <c:pt idx="3">
                  <c:v>Mobiles</c:v>
                </c:pt>
                <c:pt idx="4">
                  <c:v>Music</c:v>
                </c:pt>
                <c:pt idx="5">
                  <c:v>Photography</c:v>
                </c:pt>
              </c:strCache>
            </c:strRef>
          </c:cat>
          <c:val>
            <c:numRef>
              <c:f>'KPI 2'!$B$2:$B$8</c:f>
              <c:numCache>
                <c:formatCode>#,##0.00,,"M"</c:formatCode>
                <c:ptCount val="6"/>
                <c:pt idx="0">
                  <c:v>90761249</c:v>
                </c:pt>
                <c:pt idx="1">
                  <c:v>54374017.25</c:v>
                </c:pt>
                <c:pt idx="2">
                  <c:v>60380641.75</c:v>
                </c:pt>
                <c:pt idx="3">
                  <c:v>54057420.25</c:v>
                </c:pt>
                <c:pt idx="4">
                  <c:v>62792983.75</c:v>
                </c:pt>
                <c:pt idx="5">
                  <c:v>65766891.75</c:v>
                </c:pt>
              </c:numCache>
            </c:numRef>
          </c:val>
          <c:extLst>
            <c:ext xmlns:c16="http://schemas.microsoft.com/office/drawing/2014/chart" uri="{C3380CC4-5D6E-409C-BE32-E72D297353CC}">
              <c16:uniqueId val="{0000000C-A889-47A2-86E5-CBB63DCD1B02}"/>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[PROJECT.xlsx]KPI7!PivotTable1</c:name>
    <c:fmtId val="11"/>
  </c:pivotSource>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sz="2000" dirty="0">
                <a:solidFill>
                  <a:srgbClr val="BD03B0"/>
                </a:solidFill>
              </a:rPr>
              <a:t>REGION WISE SALES</a:t>
            </a:r>
          </a:p>
        </c:rich>
      </c:tx>
      <c:layout>
        <c:manualLayout>
          <c:xMode val="edge"/>
          <c:yMode val="edge"/>
          <c:x val="0.13372123674177055"/>
          <c:y val="4.7266457361583004E-2"/>
        </c:manualLayout>
      </c:layout>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a:noFill/>
          </a:ln>
          <a:effectLst/>
          <a:scene3d>
            <a:camera prst="orthographicFront"/>
            <a:lightRig rig="brightRoom" dir="t"/>
          </a:scene3d>
          <a:sp3d prstMaterial="flat">
            <a:bevelT w="50800" h="101600" prst="angle"/>
            <a:contourClr>
              <a:srgbClr val="000000"/>
            </a:contourClr>
          </a:sp3d>
        </c:spPr>
      </c:pivotFmt>
      <c:pivotFmt>
        <c:idx val="2"/>
        <c:spPr>
          <a:solidFill>
            <a:srgbClr val="FA3476"/>
          </a:solidFill>
          <a:ln>
            <a:noFill/>
          </a:ln>
          <a:effectLst/>
          <a:scene3d>
            <a:camera prst="orthographicFront"/>
            <a:lightRig rig="brightRoom" dir="t"/>
          </a:scene3d>
          <a:sp3d prstMaterial="flat">
            <a:bevelT w="50800" h="101600" prst="angle"/>
            <a:contourClr>
              <a:srgbClr val="000000"/>
            </a:contourClr>
          </a:sp3d>
        </c:spPr>
      </c:pivotFmt>
      <c:pivotFmt>
        <c:idx val="3"/>
        <c:spPr>
          <a:solidFill>
            <a:srgbClr val="CB2FC0"/>
          </a:solidFill>
          <a:ln>
            <a:noFill/>
          </a:ln>
          <a:effectLst/>
          <a:scene3d>
            <a:camera prst="orthographicFront"/>
            <a:lightRig rig="brightRoom" dir="t"/>
          </a:scene3d>
          <a:sp3d prstMaterial="flat">
            <a:bevelT w="50800" h="101600" prst="angle"/>
            <a:contourClr>
              <a:srgbClr val="000000"/>
            </a:contourClr>
          </a:sp3d>
        </c:spPr>
      </c:pivotFmt>
      <c:pivotFmt>
        <c:idx val="4"/>
        <c:spPr>
          <a:solidFill>
            <a:srgbClr val="4F38C2"/>
          </a:solidFill>
          <a:ln>
            <a:noFill/>
          </a:ln>
          <a:effectLst/>
          <a:scene3d>
            <a:camera prst="orthographicFront"/>
            <a:lightRig rig="brightRoom" dir="t"/>
          </a:scene3d>
          <a:sp3d prstMaterial="flat">
            <a:bevelT w="50800" h="101600" prst="angle"/>
            <a:contourClr>
              <a:srgbClr val="000000"/>
            </a:contourClr>
          </a:sp3d>
        </c:spPr>
      </c:pivotFmt>
      <c:pivotFmt>
        <c:idx val="5"/>
        <c:spPr>
          <a:solidFill>
            <a:srgbClr val="08D3CE"/>
          </a:solidFill>
          <a:ln>
            <a:noFill/>
          </a:ln>
          <a:effectLst/>
          <a:scene3d>
            <a:camera prst="orthographicFront"/>
            <a:lightRig rig="brightRoom" dir="t"/>
          </a:scene3d>
          <a:sp3d prstMaterial="flat">
            <a:bevelT w="50800" h="101600" prst="angle"/>
            <a:contourClr>
              <a:srgbClr val="000000"/>
            </a:contourClr>
          </a:sp3d>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95000"/>
                      <a:lumOff val="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6"/>
        <c:spPr>
          <a:solidFill>
            <a:schemeClr val="accent2"/>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2"/>
          </a:solidFill>
          <a:ln>
            <a:noFill/>
          </a:ln>
          <a:effectLst/>
          <a:scene3d>
            <a:camera prst="orthographicFront"/>
            <a:lightRig rig="brightRoom" dir="t"/>
          </a:scene3d>
          <a:sp3d prstMaterial="flat">
            <a:bevelT w="50800" h="101600" prst="angle"/>
            <a:contourClr>
              <a:srgbClr val="000000"/>
            </a:contourClr>
          </a:sp3d>
        </c:spPr>
      </c:pivotFmt>
      <c:pivotFmt>
        <c:idx val="8"/>
        <c:spPr>
          <a:solidFill>
            <a:srgbClr val="FA3476"/>
          </a:solidFill>
          <a:ln>
            <a:noFill/>
          </a:ln>
          <a:effectLst/>
          <a:scene3d>
            <a:camera prst="orthographicFront"/>
            <a:lightRig rig="brightRoom" dir="t"/>
          </a:scene3d>
          <a:sp3d prstMaterial="flat">
            <a:bevelT w="50800" h="101600" prst="angle"/>
            <a:contourClr>
              <a:srgbClr val="000000"/>
            </a:contourClr>
          </a:sp3d>
        </c:spPr>
      </c:pivotFmt>
      <c:pivotFmt>
        <c:idx val="9"/>
        <c:spPr>
          <a:solidFill>
            <a:srgbClr val="CB2FC0"/>
          </a:solidFill>
          <a:ln>
            <a:noFill/>
          </a:ln>
          <a:effectLst/>
          <a:scene3d>
            <a:camera prst="orthographicFront"/>
            <a:lightRig rig="brightRoom" dir="t"/>
          </a:scene3d>
          <a:sp3d prstMaterial="flat">
            <a:bevelT w="50800" h="101600" prst="angle"/>
            <a:contourClr>
              <a:srgbClr val="000000"/>
            </a:contourClr>
          </a:sp3d>
        </c:spPr>
      </c:pivotFmt>
      <c:pivotFmt>
        <c:idx val="10"/>
        <c:spPr>
          <a:solidFill>
            <a:srgbClr val="4F38C2"/>
          </a:solidFill>
          <a:ln>
            <a:noFill/>
          </a:ln>
          <a:effectLst/>
          <a:scene3d>
            <a:camera prst="orthographicFront"/>
            <a:lightRig rig="brightRoom" dir="t"/>
          </a:scene3d>
          <a:sp3d prstMaterial="flat">
            <a:bevelT w="50800" h="101600" prst="angle"/>
            <a:contourClr>
              <a:srgbClr val="000000"/>
            </a:contourClr>
          </a:sp3d>
        </c:spPr>
      </c:pivotFmt>
      <c:pivotFmt>
        <c:idx val="11"/>
        <c:spPr>
          <a:solidFill>
            <a:srgbClr val="08D3CE"/>
          </a:solidFill>
          <a:ln>
            <a:noFill/>
          </a:ln>
          <a:effectLst/>
          <a:scene3d>
            <a:camera prst="orthographicFront"/>
            <a:lightRig rig="brightRoom" dir="t"/>
          </a:scene3d>
          <a:sp3d prstMaterial="flat">
            <a:bevelT w="50800" h="101600" prst="angle"/>
            <a:contourClr>
              <a:srgbClr val="000000"/>
            </a:contourClr>
          </a:sp3d>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95000"/>
                      <a:lumOff val="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2"/>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2"/>
          </a:solidFill>
          <a:ln>
            <a:noFill/>
          </a:ln>
          <a:effectLst/>
          <a:scene3d>
            <a:camera prst="orthographicFront"/>
            <a:lightRig rig="brightRoom" dir="t"/>
          </a:scene3d>
          <a:sp3d prstMaterial="flat">
            <a:bevelT w="50800" h="101600" prst="angle"/>
            <a:contourClr>
              <a:srgbClr val="000000"/>
            </a:contourClr>
          </a:sp3d>
        </c:spPr>
      </c:pivotFmt>
      <c:pivotFmt>
        <c:idx val="14"/>
        <c:spPr>
          <a:solidFill>
            <a:srgbClr val="FA3476"/>
          </a:solidFill>
          <a:ln>
            <a:noFill/>
          </a:ln>
          <a:effectLst/>
          <a:scene3d>
            <a:camera prst="orthographicFront"/>
            <a:lightRig rig="brightRoom" dir="t"/>
          </a:scene3d>
          <a:sp3d prstMaterial="flat">
            <a:bevelT w="50800" h="101600" prst="angle"/>
            <a:contourClr>
              <a:srgbClr val="000000"/>
            </a:contourClr>
          </a:sp3d>
        </c:spPr>
      </c:pivotFmt>
      <c:pivotFmt>
        <c:idx val="15"/>
        <c:spPr>
          <a:solidFill>
            <a:srgbClr val="CB2FC0"/>
          </a:solidFill>
          <a:ln>
            <a:noFill/>
          </a:ln>
          <a:effectLst/>
          <a:scene3d>
            <a:camera prst="orthographicFront"/>
            <a:lightRig rig="brightRoom" dir="t"/>
          </a:scene3d>
          <a:sp3d prstMaterial="flat">
            <a:bevelT w="50800" h="101600" prst="angle"/>
            <a:contourClr>
              <a:srgbClr val="000000"/>
            </a:contourClr>
          </a:sp3d>
        </c:spPr>
      </c:pivotFmt>
      <c:pivotFmt>
        <c:idx val="16"/>
        <c:spPr>
          <a:solidFill>
            <a:srgbClr val="4F38C2"/>
          </a:solidFill>
          <a:ln>
            <a:noFill/>
          </a:ln>
          <a:effectLst/>
          <a:scene3d>
            <a:camera prst="orthographicFront"/>
            <a:lightRig rig="brightRoom" dir="t"/>
          </a:scene3d>
          <a:sp3d prstMaterial="flat">
            <a:bevelT w="50800" h="101600" prst="angle"/>
            <a:contourClr>
              <a:srgbClr val="000000"/>
            </a:contourClr>
          </a:sp3d>
        </c:spPr>
      </c:pivotFmt>
      <c:pivotFmt>
        <c:idx val="17"/>
        <c:spPr>
          <a:solidFill>
            <a:srgbClr val="08D3CE"/>
          </a:solidFill>
          <a:ln>
            <a:noFill/>
          </a:ln>
          <a:effectLst/>
          <a:scene3d>
            <a:camera prst="orthographicFront"/>
            <a:lightRig rig="brightRoom" dir="t"/>
          </a:scene3d>
          <a:sp3d prstMaterial="flat">
            <a:bevelT w="50800" h="101600" prst="angle"/>
            <a:contourClr>
              <a:srgbClr val="000000"/>
            </a:contourClr>
          </a:sp3d>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95000"/>
                      <a:lumOff val="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s>
    <c:plotArea>
      <c:layout>
        <c:manualLayout>
          <c:layoutTarget val="inner"/>
          <c:xMode val="edge"/>
          <c:yMode val="edge"/>
          <c:x val="6.9695365602828283E-2"/>
          <c:y val="0.19869829980911832"/>
          <c:w val="0.69174303230296719"/>
          <c:h val="0.69167791738356399"/>
        </c:manualLayout>
      </c:layout>
      <c:doughnutChart>
        <c:varyColors val="1"/>
        <c:ser>
          <c:idx val="0"/>
          <c:order val="0"/>
          <c:tx>
            <c:strRef>
              <c:f>'KPI7'!$B$1</c:f>
              <c:strCache>
                <c:ptCount val="1"/>
                <c:pt idx="0">
                  <c:v>Total</c:v>
                </c:pt>
              </c:strCache>
            </c:strRef>
          </c:tx>
          <c:dPt>
            <c:idx val="0"/>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F122-4A34-A640-C249BACA7D01}"/>
              </c:ext>
            </c:extLst>
          </c:dPt>
          <c:dPt>
            <c:idx val="1"/>
            <c:bubble3D val="0"/>
            <c:spPr>
              <a:solidFill>
                <a:srgbClr val="FA347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F122-4A34-A640-C249BACA7D01}"/>
              </c:ext>
            </c:extLst>
          </c:dPt>
          <c:dPt>
            <c:idx val="2"/>
            <c:bubble3D val="0"/>
            <c:spPr>
              <a:solidFill>
                <a:srgbClr val="CB2FC0"/>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F122-4A34-A640-C249BACA7D01}"/>
              </c:ext>
            </c:extLst>
          </c:dPt>
          <c:dPt>
            <c:idx val="3"/>
            <c:bubble3D val="0"/>
            <c:spPr>
              <a:solidFill>
                <a:srgbClr val="4F38C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F122-4A34-A640-C249BACA7D01}"/>
              </c:ext>
            </c:extLst>
          </c:dPt>
          <c:dPt>
            <c:idx val="4"/>
            <c:bubble3D val="0"/>
            <c:spPr>
              <a:solidFill>
                <a:srgbClr val="08D3CE"/>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F122-4A34-A640-C249BACA7D01}"/>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'KPI7'!$A$2:$A$7</c:f>
              <c:strCache>
                <c:ptCount val="5"/>
                <c:pt idx="0">
                  <c:v>East</c:v>
                </c:pt>
                <c:pt idx="1">
                  <c:v>Midwest</c:v>
                </c:pt>
                <c:pt idx="2">
                  <c:v>South</c:v>
                </c:pt>
                <c:pt idx="3">
                  <c:v>Southwest</c:v>
                </c:pt>
                <c:pt idx="4">
                  <c:v>West</c:v>
                </c:pt>
              </c:strCache>
            </c:strRef>
          </c:cat>
          <c:val>
            <c:numRef>
              <c:f>'KPI7'!$B$2:$B$7</c:f>
              <c:numCache>
                <c:formatCode>#,##0.00,,"M"</c:formatCode>
                <c:ptCount val="5"/>
                <c:pt idx="0">
                  <c:v>71641503</c:v>
                </c:pt>
                <c:pt idx="1">
                  <c:v>61264648.25</c:v>
                </c:pt>
                <c:pt idx="2">
                  <c:v>98675908.5</c:v>
                </c:pt>
                <c:pt idx="3">
                  <c:v>44610017</c:v>
                </c:pt>
                <c:pt idx="4">
                  <c:v>111941127</c:v>
                </c:pt>
              </c:numCache>
            </c:numRef>
          </c:val>
          <c:extLst>
            <c:ext xmlns:c16="http://schemas.microsoft.com/office/drawing/2014/chart" uri="{C3380CC4-5D6E-409C-BE32-E72D297353CC}">
              <c16:uniqueId val="{0000000A-F122-4A34-A640-C249BACA7D01}"/>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78135012754661159"/>
          <c:y val="0.37723242927967338"/>
          <c:w val="0.20198322883037337"/>
          <c:h val="0.56942766184645166"/>
        </c:manualLayout>
      </c:layout>
      <c:overlay val="0"/>
      <c:spPr>
        <a:noFill/>
        <a:ln>
          <a:noFill/>
        </a:ln>
        <a:effectLst/>
      </c:spPr>
      <c:txPr>
        <a:bodyPr rot="0" spcFirstLastPara="1" vertOverflow="ellipsis" vert="horz" wrap="square" anchor="ctr" anchorCtr="1"/>
        <a:lstStyle/>
        <a:p>
          <a:pPr>
            <a:defRPr sz="900" b="1" i="0" u="none" strike="noStrike" kern="1200" baseline="0">
              <a:solidFill>
                <a:srgbClr val="2F012C"/>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2F012C"/>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9036029" y="6472669"/>
            <a:ext cx="928921" cy="42756"/>
          </a:xfrm>
          <a:custGeom>
            <a:avLst/>
            <a:gdLst/>
            <a:ahLst/>
            <a:cxnLst/>
            <a:rect l="l" t="t" r="r" b="b"/>
            <a:pathLst>
              <a:path w="17841" h="785" extrusionOk="0">
                <a:moveTo>
                  <a:pt x="1" y="0"/>
                </a:moveTo>
                <a:lnTo>
                  <a:pt x="1" y="784"/>
                </a:lnTo>
                <a:lnTo>
                  <a:pt x="17840" y="784"/>
                </a:lnTo>
                <a:lnTo>
                  <a:pt x="17840"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9036029" y="6558071"/>
            <a:ext cx="928921" cy="42756"/>
          </a:xfrm>
          <a:custGeom>
            <a:avLst/>
            <a:gdLst/>
            <a:ahLst/>
            <a:cxnLst/>
            <a:rect l="l" t="t" r="r" b="b"/>
            <a:pathLst>
              <a:path w="17841" h="785" extrusionOk="0">
                <a:moveTo>
                  <a:pt x="1" y="0"/>
                </a:moveTo>
                <a:lnTo>
                  <a:pt x="1" y="784"/>
                </a:lnTo>
                <a:lnTo>
                  <a:pt x="17840" y="784"/>
                </a:lnTo>
                <a:lnTo>
                  <a:pt x="17840"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9036029" y="6643475"/>
            <a:ext cx="928921" cy="42756"/>
          </a:xfrm>
          <a:custGeom>
            <a:avLst/>
            <a:gdLst/>
            <a:ahLst/>
            <a:cxnLst/>
            <a:rect l="l" t="t" r="r" b="b"/>
            <a:pathLst>
              <a:path w="17841" h="785" extrusionOk="0">
                <a:moveTo>
                  <a:pt x="1" y="1"/>
                </a:moveTo>
                <a:lnTo>
                  <a:pt x="1" y="785"/>
                </a:lnTo>
                <a:lnTo>
                  <a:pt x="17840" y="785"/>
                </a:lnTo>
                <a:lnTo>
                  <a:pt x="1784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9036029" y="6728878"/>
            <a:ext cx="928921" cy="42756"/>
          </a:xfrm>
          <a:custGeom>
            <a:avLst/>
            <a:gdLst/>
            <a:ahLst/>
            <a:cxnLst/>
            <a:rect l="l" t="t" r="r" b="b"/>
            <a:pathLst>
              <a:path w="17841" h="785" extrusionOk="0">
                <a:moveTo>
                  <a:pt x="1" y="1"/>
                </a:moveTo>
                <a:lnTo>
                  <a:pt x="1" y="785"/>
                </a:lnTo>
                <a:lnTo>
                  <a:pt x="17840" y="785"/>
                </a:lnTo>
                <a:lnTo>
                  <a:pt x="1784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9036029" y="6814826"/>
            <a:ext cx="928921" cy="42212"/>
          </a:xfrm>
          <a:custGeom>
            <a:avLst/>
            <a:gdLst/>
            <a:ahLst/>
            <a:cxnLst/>
            <a:rect l="l" t="t" r="r" b="b"/>
            <a:pathLst>
              <a:path w="17841" h="775" extrusionOk="0">
                <a:moveTo>
                  <a:pt x="1" y="1"/>
                </a:moveTo>
                <a:lnTo>
                  <a:pt x="1" y="775"/>
                </a:lnTo>
                <a:lnTo>
                  <a:pt x="17840" y="775"/>
                </a:lnTo>
                <a:lnTo>
                  <a:pt x="1784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9036029" y="6387238"/>
            <a:ext cx="928921" cy="42756"/>
          </a:xfrm>
          <a:custGeom>
            <a:avLst/>
            <a:gdLst/>
            <a:ahLst/>
            <a:cxnLst/>
            <a:rect l="l" t="t" r="r" b="b"/>
            <a:pathLst>
              <a:path w="17841" h="785" extrusionOk="0">
                <a:moveTo>
                  <a:pt x="1" y="0"/>
                </a:moveTo>
                <a:lnTo>
                  <a:pt x="1" y="784"/>
                </a:lnTo>
                <a:lnTo>
                  <a:pt x="17840" y="784"/>
                </a:lnTo>
                <a:lnTo>
                  <a:pt x="17840"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10327061" y="543"/>
            <a:ext cx="939491" cy="938971"/>
          </a:xfrm>
          <a:custGeom>
            <a:avLst/>
            <a:gdLst/>
            <a:ahLst/>
            <a:cxnLst/>
            <a:rect l="l" t="t" r="r" b="b"/>
            <a:pathLst>
              <a:path w="18044" h="18034" extrusionOk="0">
                <a:moveTo>
                  <a:pt x="0" y="1"/>
                </a:moveTo>
                <a:lnTo>
                  <a:pt x="0" y="18034"/>
                </a:lnTo>
                <a:lnTo>
                  <a:pt x="18044" y="18034"/>
                </a:lnTo>
                <a:lnTo>
                  <a:pt x="1804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10328103" y="1637"/>
            <a:ext cx="937408" cy="937356"/>
          </a:xfrm>
          <a:custGeom>
            <a:avLst/>
            <a:gdLst/>
            <a:ahLst/>
            <a:cxnLst/>
            <a:rect l="l" t="t" r="r" b="b"/>
            <a:pathLst>
              <a:path w="18004" h="18003" extrusionOk="0">
                <a:moveTo>
                  <a:pt x="9002" y="0"/>
                </a:moveTo>
                <a:cubicBezTo>
                  <a:pt x="4033" y="0"/>
                  <a:pt x="1" y="4022"/>
                  <a:pt x="1" y="9001"/>
                </a:cubicBezTo>
                <a:cubicBezTo>
                  <a:pt x="1" y="13970"/>
                  <a:pt x="4033" y="18002"/>
                  <a:pt x="9002" y="18002"/>
                </a:cubicBezTo>
                <a:cubicBezTo>
                  <a:pt x="13971" y="18002"/>
                  <a:pt x="18003" y="13970"/>
                  <a:pt x="18003" y="9001"/>
                </a:cubicBezTo>
                <a:cubicBezTo>
                  <a:pt x="18003" y="4022"/>
                  <a:pt x="13971" y="0"/>
                  <a:pt x="900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10461185" y="163043"/>
            <a:ext cx="673379" cy="613971"/>
          </a:xfrm>
          <a:custGeom>
            <a:avLst/>
            <a:gdLst/>
            <a:ahLst/>
            <a:cxnLst/>
            <a:rect l="l" t="t" r="r" b="b"/>
            <a:pathLst>
              <a:path w="12933" h="11792" extrusionOk="0">
                <a:moveTo>
                  <a:pt x="6466" y="1"/>
                </a:moveTo>
                <a:cubicBezTo>
                  <a:pt x="4959" y="1"/>
                  <a:pt x="3452" y="576"/>
                  <a:pt x="2302" y="1726"/>
                </a:cubicBezTo>
                <a:cubicBezTo>
                  <a:pt x="1" y="4028"/>
                  <a:pt x="1" y="7765"/>
                  <a:pt x="2302" y="10066"/>
                </a:cubicBezTo>
                <a:cubicBezTo>
                  <a:pt x="3452" y="11216"/>
                  <a:pt x="4959" y="11792"/>
                  <a:pt x="6466" y="11792"/>
                </a:cubicBezTo>
                <a:cubicBezTo>
                  <a:pt x="7973" y="11792"/>
                  <a:pt x="9480" y="11216"/>
                  <a:pt x="10631" y="10066"/>
                </a:cubicBezTo>
                <a:cubicBezTo>
                  <a:pt x="12932" y="7765"/>
                  <a:pt x="12932" y="4028"/>
                  <a:pt x="10631" y="1726"/>
                </a:cubicBezTo>
                <a:cubicBezTo>
                  <a:pt x="9480" y="576"/>
                  <a:pt x="7973" y="1"/>
                  <a:pt x="6466"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2"/>
          <p:cNvSpPr/>
          <p:nvPr/>
        </p:nvSpPr>
        <p:spPr>
          <a:xfrm rot="10800000">
            <a:off x="11736229" y="5919135"/>
            <a:ext cx="468704" cy="937408"/>
          </a:xfrm>
          <a:custGeom>
            <a:avLst/>
            <a:gdLst/>
            <a:ahLst/>
            <a:cxnLst/>
            <a:rect l="l" t="t" r="r" b="b"/>
            <a:pathLst>
              <a:path w="9002" h="18004" extrusionOk="0">
                <a:moveTo>
                  <a:pt x="0" y="1"/>
                </a:moveTo>
                <a:lnTo>
                  <a:pt x="0" y="18003"/>
                </a:lnTo>
                <a:cubicBezTo>
                  <a:pt x="4969" y="18003"/>
                  <a:pt x="9002" y="13971"/>
                  <a:pt x="9002" y="9002"/>
                </a:cubicBezTo>
                <a:cubicBezTo>
                  <a:pt x="9002" y="4033"/>
                  <a:pt x="4969" y="1"/>
                  <a:pt x="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2"/>
          <p:cNvSpPr/>
          <p:nvPr/>
        </p:nvSpPr>
        <p:spPr>
          <a:xfrm rot="10800000">
            <a:off x="11265443" y="5919135"/>
            <a:ext cx="468704" cy="937408"/>
          </a:xfrm>
          <a:custGeom>
            <a:avLst/>
            <a:gdLst/>
            <a:ahLst/>
            <a:cxnLst/>
            <a:rect l="l" t="t" r="r" b="b"/>
            <a:pathLst>
              <a:path w="9002" h="18004" extrusionOk="0">
                <a:moveTo>
                  <a:pt x="9002" y="1"/>
                </a:moveTo>
                <a:cubicBezTo>
                  <a:pt x="4033" y="1"/>
                  <a:pt x="0" y="4033"/>
                  <a:pt x="0" y="9002"/>
                </a:cubicBezTo>
                <a:cubicBezTo>
                  <a:pt x="0" y="13981"/>
                  <a:pt x="4033" y="18003"/>
                  <a:pt x="9002" y="18003"/>
                </a:cubicBezTo>
                <a:lnTo>
                  <a:pt x="9002"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2"/>
          <p:cNvSpPr/>
          <p:nvPr/>
        </p:nvSpPr>
        <p:spPr>
          <a:xfrm rot="10800000">
            <a:off x="11645582" y="6297713"/>
            <a:ext cx="179213" cy="179735"/>
          </a:xfrm>
          <a:custGeom>
            <a:avLst/>
            <a:gdLst/>
            <a:ahLst/>
            <a:cxnLst/>
            <a:rect l="l" t="t" r="r" b="b"/>
            <a:pathLst>
              <a:path w="3442" h="3452" extrusionOk="0">
                <a:moveTo>
                  <a:pt x="1721" y="0"/>
                </a:moveTo>
                <a:cubicBezTo>
                  <a:pt x="1375" y="764"/>
                  <a:pt x="764" y="1375"/>
                  <a:pt x="0" y="1721"/>
                </a:cubicBezTo>
                <a:cubicBezTo>
                  <a:pt x="764" y="2077"/>
                  <a:pt x="1375" y="2688"/>
                  <a:pt x="1721" y="3452"/>
                </a:cubicBezTo>
                <a:cubicBezTo>
                  <a:pt x="2067" y="2688"/>
                  <a:pt x="2678" y="2077"/>
                  <a:pt x="3442" y="1721"/>
                </a:cubicBezTo>
                <a:cubicBezTo>
                  <a:pt x="2678" y="1375"/>
                  <a:pt x="2067" y="764"/>
                  <a:pt x="172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2"/>
          <p:cNvSpPr/>
          <p:nvPr/>
        </p:nvSpPr>
        <p:spPr>
          <a:xfrm rot="10800000">
            <a:off x="11845986" y="6297713"/>
            <a:ext cx="179735" cy="179735"/>
          </a:xfrm>
          <a:custGeom>
            <a:avLst/>
            <a:gdLst/>
            <a:ahLst/>
            <a:cxnLst/>
            <a:rect l="l" t="t" r="r" b="b"/>
            <a:pathLst>
              <a:path w="3452" h="3452" extrusionOk="0">
                <a:moveTo>
                  <a:pt x="1721" y="0"/>
                </a:moveTo>
                <a:cubicBezTo>
                  <a:pt x="1375" y="764"/>
                  <a:pt x="764" y="1375"/>
                  <a:pt x="0" y="1721"/>
                </a:cubicBezTo>
                <a:cubicBezTo>
                  <a:pt x="764" y="2077"/>
                  <a:pt x="1375" y="2688"/>
                  <a:pt x="1721" y="3452"/>
                </a:cubicBezTo>
                <a:cubicBezTo>
                  <a:pt x="2077" y="2688"/>
                  <a:pt x="2688" y="2077"/>
                  <a:pt x="3452" y="1721"/>
                </a:cubicBezTo>
                <a:cubicBezTo>
                  <a:pt x="2688" y="1375"/>
                  <a:pt x="2077" y="764"/>
                  <a:pt x="172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2"/>
          <p:cNvSpPr/>
          <p:nvPr/>
        </p:nvSpPr>
        <p:spPr>
          <a:xfrm rot="10800000">
            <a:off x="11447832" y="6297713"/>
            <a:ext cx="179213" cy="179735"/>
          </a:xfrm>
          <a:custGeom>
            <a:avLst/>
            <a:gdLst/>
            <a:ahLst/>
            <a:cxnLst/>
            <a:rect l="l" t="t" r="r" b="b"/>
            <a:pathLst>
              <a:path w="3442" h="3452" extrusionOk="0">
                <a:moveTo>
                  <a:pt x="1721" y="0"/>
                </a:moveTo>
                <a:cubicBezTo>
                  <a:pt x="1375" y="764"/>
                  <a:pt x="764" y="1375"/>
                  <a:pt x="0" y="1721"/>
                </a:cubicBezTo>
                <a:cubicBezTo>
                  <a:pt x="764" y="2077"/>
                  <a:pt x="1375" y="2688"/>
                  <a:pt x="1721" y="3452"/>
                </a:cubicBezTo>
                <a:cubicBezTo>
                  <a:pt x="2067" y="2688"/>
                  <a:pt x="2678" y="2077"/>
                  <a:pt x="3442" y="1721"/>
                </a:cubicBezTo>
                <a:cubicBezTo>
                  <a:pt x="2678" y="1375"/>
                  <a:pt x="2067" y="764"/>
                  <a:pt x="172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2"/>
          <p:cNvSpPr/>
          <p:nvPr/>
        </p:nvSpPr>
        <p:spPr>
          <a:xfrm rot="10800000">
            <a:off x="11362963" y="5757990"/>
            <a:ext cx="83828" cy="83828"/>
          </a:xfrm>
          <a:custGeom>
            <a:avLst/>
            <a:gdLst/>
            <a:ahLst/>
            <a:cxnLst/>
            <a:rect l="l" t="t" r="r" b="b"/>
            <a:pathLst>
              <a:path w="1610" h="1610" extrusionOk="0">
                <a:moveTo>
                  <a:pt x="805" y="1"/>
                </a:moveTo>
                <a:cubicBezTo>
                  <a:pt x="367" y="1"/>
                  <a:pt x="0" y="367"/>
                  <a:pt x="0" y="805"/>
                </a:cubicBezTo>
                <a:cubicBezTo>
                  <a:pt x="0" y="1253"/>
                  <a:pt x="367" y="1610"/>
                  <a:pt x="805" y="1610"/>
                </a:cubicBezTo>
                <a:cubicBezTo>
                  <a:pt x="1253" y="1610"/>
                  <a:pt x="1609" y="1253"/>
                  <a:pt x="1609" y="805"/>
                </a:cubicBezTo>
                <a:cubicBezTo>
                  <a:pt x="1609" y="367"/>
                  <a:pt x="125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2"/>
          <p:cNvSpPr/>
          <p:nvPr/>
        </p:nvSpPr>
        <p:spPr>
          <a:xfrm rot="10800000">
            <a:off x="11527859" y="5757990"/>
            <a:ext cx="83828" cy="83828"/>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09" y="1253"/>
                  <a:pt x="1609" y="805"/>
                </a:cubicBezTo>
                <a:cubicBezTo>
                  <a:pt x="1609"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2"/>
          <p:cNvSpPr/>
          <p:nvPr/>
        </p:nvSpPr>
        <p:spPr>
          <a:xfrm rot="10800000">
            <a:off x="11693275" y="5757990"/>
            <a:ext cx="83828" cy="83828"/>
          </a:xfrm>
          <a:custGeom>
            <a:avLst/>
            <a:gdLst/>
            <a:ahLst/>
            <a:cxnLst/>
            <a:rect l="l" t="t" r="r" b="b"/>
            <a:pathLst>
              <a:path w="1610" h="1610" extrusionOk="0">
                <a:moveTo>
                  <a:pt x="805" y="1"/>
                </a:moveTo>
                <a:cubicBezTo>
                  <a:pt x="357" y="1"/>
                  <a:pt x="1" y="367"/>
                  <a:pt x="1" y="805"/>
                </a:cubicBezTo>
                <a:cubicBezTo>
                  <a:pt x="1" y="1253"/>
                  <a:pt x="357" y="1610"/>
                  <a:pt x="805" y="1610"/>
                </a:cubicBezTo>
                <a:cubicBezTo>
                  <a:pt x="1253" y="1610"/>
                  <a:pt x="1609" y="1253"/>
                  <a:pt x="1609" y="805"/>
                </a:cubicBezTo>
                <a:cubicBezTo>
                  <a:pt x="1609" y="367"/>
                  <a:pt x="125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12036104" y="1587599"/>
            <a:ext cx="83307" cy="83827"/>
          </a:xfrm>
          <a:custGeom>
            <a:avLst/>
            <a:gdLst/>
            <a:ahLst/>
            <a:cxnLst/>
            <a:rect l="l" t="t" r="r" b="b"/>
            <a:pathLst>
              <a:path w="1600" h="1610" extrusionOk="0">
                <a:moveTo>
                  <a:pt x="805" y="1"/>
                </a:moveTo>
                <a:cubicBezTo>
                  <a:pt x="357" y="1"/>
                  <a:pt x="1" y="357"/>
                  <a:pt x="1" y="805"/>
                </a:cubicBezTo>
                <a:cubicBezTo>
                  <a:pt x="1" y="1243"/>
                  <a:pt x="357" y="1609"/>
                  <a:pt x="805" y="1609"/>
                </a:cubicBezTo>
                <a:cubicBezTo>
                  <a:pt x="1243" y="1609"/>
                  <a:pt x="1600" y="1243"/>
                  <a:pt x="1600" y="805"/>
                </a:cubicBezTo>
                <a:cubicBezTo>
                  <a:pt x="1600" y="35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12036104" y="1447123"/>
            <a:ext cx="83307" cy="83827"/>
          </a:xfrm>
          <a:custGeom>
            <a:avLst/>
            <a:gdLst/>
            <a:ahLst/>
            <a:cxnLst/>
            <a:rect l="l" t="t" r="r" b="b"/>
            <a:pathLst>
              <a:path w="1600" h="1610" extrusionOk="0">
                <a:moveTo>
                  <a:pt x="805" y="0"/>
                </a:moveTo>
                <a:cubicBezTo>
                  <a:pt x="357" y="0"/>
                  <a:pt x="1" y="357"/>
                  <a:pt x="1" y="805"/>
                </a:cubicBezTo>
                <a:cubicBezTo>
                  <a:pt x="1" y="1242"/>
                  <a:pt x="357" y="1609"/>
                  <a:pt x="805" y="1609"/>
                </a:cubicBezTo>
                <a:cubicBezTo>
                  <a:pt x="1243" y="1609"/>
                  <a:pt x="1600" y="1242"/>
                  <a:pt x="1600" y="805"/>
                </a:cubicBezTo>
                <a:cubicBezTo>
                  <a:pt x="1600" y="357"/>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12036104" y="1306073"/>
            <a:ext cx="83307" cy="83827"/>
          </a:xfrm>
          <a:custGeom>
            <a:avLst/>
            <a:gdLst/>
            <a:ahLst/>
            <a:cxnLst/>
            <a:rect l="l" t="t" r="r" b="b"/>
            <a:pathLst>
              <a:path w="1600" h="1610" extrusionOk="0">
                <a:moveTo>
                  <a:pt x="805" y="1"/>
                </a:moveTo>
                <a:cubicBezTo>
                  <a:pt x="357" y="1"/>
                  <a:pt x="1" y="367"/>
                  <a:pt x="1" y="805"/>
                </a:cubicBezTo>
                <a:cubicBezTo>
                  <a:pt x="1" y="1253"/>
                  <a:pt x="357" y="1610"/>
                  <a:pt x="805" y="1610"/>
                </a:cubicBezTo>
                <a:cubicBezTo>
                  <a:pt x="1243" y="1610"/>
                  <a:pt x="1600" y="1253"/>
                  <a:pt x="1600" y="805"/>
                </a:cubicBezTo>
                <a:cubicBezTo>
                  <a:pt x="1600"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12036104" y="1165597"/>
            <a:ext cx="83307" cy="83827"/>
          </a:xfrm>
          <a:custGeom>
            <a:avLst/>
            <a:gdLst/>
            <a:ahLst/>
            <a:cxnLst/>
            <a:rect l="l" t="t" r="r" b="b"/>
            <a:pathLst>
              <a:path w="1600" h="1610" extrusionOk="0">
                <a:moveTo>
                  <a:pt x="805" y="0"/>
                </a:moveTo>
                <a:cubicBezTo>
                  <a:pt x="357" y="0"/>
                  <a:pt x="1" y="367"/>
                  <a:pt x="1" y="805"/>
                </a:cubicBezTo>
                <a:cubicBezTo>
                  <a:pt x="1" y="1253"/>
                  <a:pt x="357" y="1609"/>
                  <a:pt x="805" y="1609"/>
                </a:cubicBezTo>
                <a:cubicBezTo>
                  <a:pt x="1243" y="1609"/>
                  <a:pt x="1600" y="1253"/>
                  <a:pt x="1600" y="805"/>
                </a:cubicBezTo>
                <a:cubicBezTo>
                  <a:pt x="1600" y="367"/>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12036104" y="1025123"/>
            <a:ext cx="83307" cy="83775"/>
          </a:xfrm>
          <a:custGeom>
            <a:avLst/>
            <a:gdLst/>
            <a:ahLst/>
            <a:cxnLst/>
            <a:rect l="l" t="t" r="r" b="b"/>
            <a:pathLst>
              <a:path w="1600" h="1609" extrusionOk="0">
                <a:moveTo>
                  <a:pt x="805" y="0"/>
                </a:moveTo>
                <a:cubicBezTo>
                  <a:pt x="357" y="0"/>
                  <a:pt x="1" y="356"/>
                  <a:pt x="1" y="804"/>
                </a:cubicBezTo>
                <a:cubicBezTo>
                  <a:pt x="1" y="1252"/>
                  <a:pt x="357" y="1609"/>
                  <a:pt x="805" y="1609"/>
                </a:cubicBezTo>
                <a:cubicBezTo>
                  <a:pt x="1243" y="1609"/>
                  <a:pt x="1600" y="1252"/>
                  <a:pt x="1600" y="804"/>
                </a:cubicBezTo>
                <a:cubicBezTo>
                  <a:pt x="1600" y="356"/>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2"/>
          <p:cNvSpPr/>
          <p:nvPr/>
        </p:nvSpPr>
        <p:spPr>
          <a:xfrm rot="10800000">
            <a:off x="11858691" y="5757990"/>
            <a:ext cx="83307" cy="83828"/>
          </a:xfrm>
          <a:custGeom>
            <a:avLst/>
            <a:gdLst/>
            <a:ahLst/>
            <a:cxnLst/>
            <a:rect l="l" t="t" r="r" b="b"/>
            <a:pathLst>
              <a:path w="1600" h="1610" extrusionOk="0">
                <a:moveTo>
                  <a:pt x="805" y="1"/>
                </a:moveTo>
                <a:cubicBezTo>
                  <a:pt x="357" y="1"/>
                  <a:pt x="1" y="367"/>
                  <a:pt x="1" y="805"/>
                </a:cubicBezTo>
                <a:cubicBezTo>
                  <a:pt x="1" y="1253"/>
                  <a:pt x="357" y="1610"/>
                  <a:pt x="805" y="1610"/>
                </a:cubicBezTo>
                <a:cubicBezTo>
                  <a:pt x="1243" y="1610"/>
                  <a:pt x="1600" y="1253"/>
                  <a:pt x="1600" y="805"/>
                </a:cubicBezTo>
                <a:cubicBezTo>
                  <a:pt x="1600"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11870689" y="1587599"/>
            <a:ext cx="83828" cy="83827"/>
          </a:xfrm>
          <a:custGeom>
            <a:avLst/>
            <a:gdLst/>
            <a:ahLst/>
            <a:cxnLst/>
            <a:rect l="l" t="t" r="r" b="b"/>
            <a:pathLst>
              <a:path w="1610" h="1610" extrusionOk="0">
                <a:moveTo>
                  <a:pt x="805" y="1"/>
                </a:moveTo>
                <a:cubicBezTo>
                  <a:pt x="357" y="1"/>
                  <a:pt x="1" y="357"/>
                  <a:pt x="1" y="805"/>
                </a:cubicBezTo>
                <a:cubicBezTo>
                  <a:pt x="1" y="1243"/>
                  <a:pt x="357" y="1609"/>
                  <a:pt x="805" y="1609"/>
                </a:cubicBezTo>
                <a:cubicBezTo>
                  <a:pt x="1243" y="1609"/>
                  <a:pt x="1610" y="1243"/>
                  <a:pt x="1610" y="805"/>
                </a:cubicBezTo>
                <a:cubicBezTo>
                  <a:pt x="1610" y="35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11870689" y="1447123"/>
            <a:ext cx="83828" cy="83827"/>
          </a:xfrm>
          <a:custGeom>
            <a:avLst/>
            <a:gdLst/>
            <a:ahLst/>
            <a:cxnLst/>
            <a:rect l="l" t="t" r="r" b="b"/>
            <a:pathLst>
              <a:path w="1610" h="1610" extrusionOk="0">
                <a:moveTo>
                  <a:pt x="805" y="0"/>
                </a:moveTo>
                <a:cubicBezTo>
                  <a:pt x="357" y="0"/>
                  <a:pt x="1" y="357"/>
                  <a:pt x="1" y="805"/>
                </a:cubicBezTo>
                <a:cubicBezTo>
                  <a:pt x="1" y="1242"/>
                  <a:pt x="357" y="1609"/>
                  <a:pt x="805" y="1609"/>
                </a:cubicBezTo>
                <a:cubicBezTo>
                  <a:pt x="1243" y="1609"/>
                  <a:pt x="1610" y="1242"/>
                  <a:pt x="1610" y="805"/>
                </a:cubicBezTo>
                <a:cubicBezTo>
                  <a:pt x="1610" y="357"/>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11870689" y="1306073"/>
            <a:ext cx="83828" cy="83827"/>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10" y="1253"/>
                  <a:pt x="1610" y="805"/>
                </a:cubicBezTo>
                <a:cubicBezTo>
                  <a:pt x="1610"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11870689" y="1165597"/>
            <a:ext cx="83828" cy="83827"/>
          </a:xfrm>
          <a:custGeom>
            <a:avLst/>
            <a:gdLst/>
            <a:ahLst/>
            <a:cxnLst/>
            <a:rect l="l" t="t" r="r" b="b"/>
            <a:pathLst>
              <a:path w="1610" h="1610" extrusionOk="0">
                <a:moveTo>
                  <a:pt x="805" y="0"/>
                </a:moveTo>
                <a:cubicBezTo>
                  <a:pt x="357" y="0"/>
                  <a:pt x="1" y="367"/>
                  <a:pt x="1" y="805"/>
                </a:cubicBezTo>
                <a:cubicBezTo>
                  <a:pt x="1" y="1253"/>
                  <a:pt x="357" y="1609"/>
                  <a:pt x="805" y="1609"/>
                </a:cubicBezTo>
                <a:cubicBezTo>
                  <a:pt x="1243" y="1609"/>
                  <a:pt x="1610" y="1253"/>
                  <a:pt x="1610" y="805"/>
                </a:cubicBezTo>
                <a:cubicBezTo>
                  <a:pt x="1610" y="367"/>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11870689" y="1025123"/>
            <a:ext cx="83828" cy="83775"/>
          </a:xfrm>
          <a:custGeom>
            <a:avLst/>
            <a:gdLst/>
            <a:ahLst/>
            <a:cxnLst/>
            <a:rect l="l" t="t" r="r" b="b"/>
            <a:pathLst>
              <a:path w="1610" h="1609" extrusionOk="0">
                <a:moveTo>
                  <a:pt x="805" y="0"/>
                </a:moveTo>
                <a:cubicBezTo>
                  <a:pt x="357" y="0"/>
                  <a:pt x="1" y="356"/>
                  <a:pt x="1" y="804"/>
                </a:cubicBezTo>
                <a:cubicBezTo>
                  <a:pt x="1" y="1252"/>
                  <a:pt x="357" y="1609"/>
                  <a:pt x="805" y="1609"/>
                </a:cubicBezTo>
                <a:cubicBezTo>
                  <a:pt x="1243" y="1609"/>
                  <a:pt x="1610" y="1252"/>
                  <a:pt x="1610" y="804"/>
                </a:cubicBezTo>
                <a:cubicBezTo>
                  <a:pt x="1610" y="356"/>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2"/>
          <p:cNvSpPr/>
          <p:nvPr/>
        </p:nvSpPr>
        <p:spPr>
          <a:xfrm rot="10800000">
            <a:off x="12023586" y="5757990"/>
            <a:ext cx="83828" cy="83828"/>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10" y="1253"/>
                  <a:pt x="1610" y="805"/>
                </a:cubicBezTo>
                <a:cubicBezTo>
                  <a:pt x="1610"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2"/>
          <p:cNvSpPr/>
          <p:nvPr/>
        </p:nvSpPr>
        <p:spPr>
          <a:xfrm rot="10800000">
            <a:off x="10796218" y="5918094"/>
            <a:ext cx="469277" cy="469225"/>
          </a:xfrm>
          <a:custGeom>
            <a:avLst/>
            <a:gdLst/>
            <a:ahLst/>
            <a:cxnLst/>
            <a:rect l="l" t="t" r="r" b="b"/>
            <a:pathLst>
              <a:path w="9013" h="9012" extrusionOk="0">
                <a:moveTo>
                  <a:pt x="1650" y="0"/>
                </a:moveTo>
                <a:cubicBezTo>
                  <a:pt x="734" y="0"/>
                  <a:pt x="1" y="743"/>
                  <a:pt x="1" y="1650"/>
                </a:cubicBezTo>
                <a:lnTo>
                  <a:pt x="1" y="7362"/>
                </a:lnTo>
                <a:cubicBezTo>
                  <a:pt x="1" y="8278"/>
                  <a:pt x="734" y="9011"/>
                  <a:pt x="1650" y="9011"/>
                </a:cubicBezTo>
                <a:lnTo>
                  <a:pt x="7363" y="9011"/>
                </a:lnTo>
                <a:cubicBezTo>
                  <a:pt x="8269" y="9011"/>
                  <a:pt x="9012" y="8278"/>
                  <a:pt x="9012" y="7362"/>
                </a:cubicBezTo>
                <a:lnTo>
                  <a:pt x="9012" y="1650"/>
                </a:lnTo>
                <a:cubicBezTo>
                  <a:pt x="9012" y="743"/>
                  <a:pt x="8269" y="0"/>
                  <a:pt x="736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2"/>
          <p:cNvSpPr/>
          <p:nvPr/>
        </p:nvSpPr>
        <p:spPr>
          <a:xfrm rot="10800000">
            <a:off x="10327046" y="5918094"/>
            <a:ext cx="469225" cy="469225"/>
          </a:xfrm>
          <a:custGeom>
            <a:avLst/>
            <a:gdLst/>
            <a:ahLst/>
            <a:cxnLst/>
            <a:rect l="l" t="t" r="r" b="b"/>
            <a:pathLst>
              <a:path w="9012" h="9012" extrusionOk="0">
                <a:moveTo>
                  <a:pt x="1650" y="0"/>
                </a:moveTo>
                <a:cubicBezTo>
                  <a:pt x="733" y="0"/>
                  <a:pt x="0" y="743"/>
                  <a:pt x="0" y="1650"/>
                </a:cubicBezTo>
                <a:lnTo>
                  <a:pt x="0" y="7362"/>
                </a:lnTo>
                <a:cubicBezTo>
                  <a:pt x="0" y="8278"/>
                  <a:pt x="733" y="9011"/>
                  <a:pt x="1650" y="9011"/>
                </a:cubicBezTo>
                <a:lnTo>
                  <a:pt x="7352" y="9011"/>
                </a:lnTo>
                <a:cubicBezTo>
                  <a:pt x="8268" y="9011"/>
                  <a:pt x="9012" y="8278"/>
                  <a:pt x="9012" y="7362"/>
                </a:cubicBezTo>
                <a:lnTo>
                  <a:pt x="9012" y="1650"/>
                </a:lnTo>
                <a:cubicBezTo>
                  <a:pt x="9012" y="743"/>
                  <a:pt x="8268" y="0"/>
                  <a:pt x="73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2"/>
          <p:cNvSpPr/>
          <p:nvPr/>
        </p:nvSpPr>
        <p:spPr>
          <a:xfrm rot="10800000">
            <a:off x="10327046" y="6387267"/>
            <a:ext cx="469225" cy="469277"/>
          </a:xfrm>
          <a:custGeom>
            <a:avLst/>
            <a:gdLst/>
            <a:ahLst/>
            <a:cxnLst/>
            <a:rect l="l" t="t" r="r" b="b"/>
            <a:pathLst>
              <a:path w="9012" h="9013" extrusionOk="0">
                <a:moveTo>
                  <a:pt x="1650" y="1"/>
                </a:moveTo>
                <a:cubicBezTo>
                  <a:pt x="733" y="1"/>
                  <a:pt x="0" y="744"/>
                  <a:pt x="0" y="1660"/>
                </a:cubicBezTo>
                <a:lnTo>
                  <a:pt x="0" y="7363"/>
                </a:lnTo>
                <a:cubicBezTo>
                  <a:pt x="0" y="8279"/>
                  <a:pt x="733" y="9012"/>
                  <a:pt x="1650" y="9012"/>
                </a:cubicBezTo>
                <a:lnTo>
                  <a:pt x="7352" y="9012"/>
                </a:lnTo>
                <a:cubicBezTo>
                  <a:pt x="8268" y="9012"/>
                  <a:pt x="9012" y="8279"/>
                  <a:pt x="9012" y="7363"/>
                </a:cubicBezTo>
                <a:lnTo>
                  <a:pt x="9012" y="1660"/>
                </a:lnTo>
                <a:cubicBezTo>
                  <a:pt x="9012" y="744"/>
                  <a:pt x="8268" y="1"/>
                  <a:pt x="7352"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11266084" y="509"/>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11266084" y="81629"/>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11266501" y="163303"/>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11266501" y="245464"/>
            <a:ext cx="938449" cy="40352"/>
          </a:xfrm>
          <a:custGeom>
            <a:avLst/>
            <a:gdLst/>
            <a:ahLst/>
            <a:cxnLst/>
            <a:rect l="l" t="t" r="r" b="b"/>
            <a:pathLst>
              <a:path w="18024" h="775" extrusionOk="0">
                <a:moveTo>
                  <a:pt x="1" y="1"/>
                </a:moveTo>
                <a:lnTo>
                  <a:pt x="1" y="775"/>
                </a:lnTo>
                <a:lnTo>
                  <a:pt x="18024" y="775"/>
                </a:lnTo>
                <a:lnTo>
                  <a:pt x="1802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11266501" y="326584"/>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11266501" y="408224"/>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11266501" y="489917"/>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11266501" y="571557"/>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11266501" y="653199"/>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11266501" y="734839"/>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11266501" y="816479"/>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11266501" y="898120"/>
            <a:ext cx="938449" cy="40352"/>
          </a:xfrm>
          <a:custGeom>
            <a:avLst/>
            <a:gdLst/>
            <a:ahLst/>
            <a:cxnLst/>
            <a:rect l="l" t="t" r="r" b="b"/>
            <a:pathLst>
              <a:path w="18024" h="775" extrusionOk="0">
                <a:moveTo>
                  <a:pt x="1" y="0"/>
                </a:moveTo>
                <a:lnTo>
                  <a:pt x="1" y="774"/>
                </a:lnTo>
                <a:lnTo>
                  <a:pt x="18024" y="77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9387557" y="288"/>
            <a:ext cx="939543" cy="469797"/>
          </a:xfrm>
          <a:custGeom>
            <a:avLst/>
            <a:gdLst/>
            <a:ahLst/>
            <a:cxnLst/>
            <a:rect l="l" t="t" r="r" b="b"/>
            <a:pathLst>
              <a:path w="18045" h="9023" extrusionOk="0">
                <a:moveTo>
                  <a:pt x="9012" y="0"/>
                </a:moveTo>
                <a:lnTo>
                  <a:pt x="9012" y="11"/>
                </a:lnTo>
                <a:lnTo>
                  <a:pt x="1" y="11"/>
                </a:lnTo>
                <a:lnTo>
                  <a:pt x="1" y="184"/>
                </a:lnTo>
                <a:cubicBezTo>
                  <a:pt x="1" y="5071"/>
                  <a:pt x="3962" y="9022"/>
                  <a:pt x="8839" y="9022"/>
                </a:cubicBezTo>
                <a:lnTo>
                  <a:pt x="9012" y="9022"/>
                </a:lnTo>
                <a:cubicBezTo>
                  <a:pt x="9012" y="8869"/>
                  <a:pt x="9012" y="8717"/>
                  <a:pt x="9022" y="8564"/>
                </a:cubicBezTo>
                <a:cubicBezTo>
                  <a:pt x="9134" y="6252"/>
                  <a:pt x="10122" y="4175"/>
                  <a:pt x="11649" y="2648"/>
                </a:cubicBezTo>
                <a:cubicBezTo>
                  <a:pt x="13289" y="1019"/>
                  <a:pt x="15549" y="0"/>
                  <a:pt x="18044"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10091147" y="445870"/>
            <a:ext cx="573" cy="23951"/>
          </a:xfrm>
          <a:custGeom>
            <a:avLst/>
            <a:gdLst/>
            <a:ahLst/>
            <a:cxnLst/>
            <a:rect l="l" t="t" r="r" b="b"/>
            <a:pathLst>
              <a:path w="11" h="460" extrusionOk="0">
                <a:moveTo>
                  <a:pt x="10" y="1"/>
                </a:moveTo>
                <a:cubicBezTo>
                  <a:pt x="0" y="154"/>
                  <a:pt x="0" y="306"/>
                  <a:pt x="0" y="459"/>
                </a:cubicBezTo>
                <a:lnTo>
                  <a:pt x="10" y="459"/>
                </a:lnTo>
                <a:lnTo>
                  <a:pt x="10" y="1"/>
                </a:lnTo>
                <a:close/>
              </a:path>
            </a:pathLst>
          </a:custGeom>
          <a:solidFill>
            <a:srgbClr val="769B7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2"/>
          <p:cNvSpPr/>
          <p:nvPr/>
        </p:nvSpPr>
        <p:spPr>
          <a:xfrm rot="10800000">
            <a:off x="9386535" y="6387297"/>
            <a:ext cx="938971" cy="469225"/>
          </a:xfrm>
          <a:custGeom>
            <a:avLst/>
            <a:gdLst/>
            <a:ahLst/>
            <a:cxnLst/>
            <a:rect l="l" t="t" r="r" b="b"/>
            <a:pathLst>
              <a:path w="18034" h="9012" extrusionOk="0">
                <a:moveTo>
                  <a:pt x="1" y="0"/>
                </a:moveTo>
                <a:lnTo>
                  <a:pt x="1" y="9011"/>
                </a:lnTo>
                <a:lnTo>
                  <a:pt x="18034" y="9011"/>
                </a:lnTo>
                <a:cubicBezTo>
                  <a:pt x="18034" y="6517"/>
                  <a:pt x="17026" y="4266"/>
                  <a:pt x="15397" y="2637"/>
                </a:cubicBezTo>
                <a:cubicBezTo>
                  <a:pt x="13839" y="1079"/>
                  <a:pt x="11711" y="82"/>
                  <a:pt x="9358"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 name="Google Shape;56;p2"/>
          <p:cNvSpPr/>
          <p:nvPr/>
        </p:nvSpPr>
        <p:spPr>
          <a:xfrm rot="10800000">
            <a:off x="10796246" y="6388792"/>
            <a:ext cx="469225" cy="469225"/>
          </a:xfrm>
          <a:custGeom>
            <a:avLst/>
            <a:gdLst/>
            <a:ahLst/>
            <a:cxnLst/>
            <a:rect l="l" t="t" r="r" b="b"/>
            <a:pathLst>
              <a:path w="9012" h="9012" extrusionOk="0">
                <a:moveTo>
                  <a:pt x="1650" y="0"/>
                </a:moveTo>
                <a:cubicBezTo>
                  <a:pt x="733" y="0"/>
                  <a:pt x="0" y="743"/>
                  <a:pt x="0" y="1650"/>
                </a:cubicBezTo>
                <a:lnTo>
                  <a:pt x="0" y="7362"/>
                </a:lnTo>
                <a:cubicBezTo>
                  <a:pt x="0" y="8278"/>
                  <a:pt x="733" y="9011"/>
                  <a:pt x="1650" y="9011"/>
                </a:cubicBezTo>
                <a:lnTo>
                  <a:pt x="7352" y="9011"/>
                </a:lnTo>
                <a:cubicBezTo>
                  <a:pt x="8268" y="9011"/>
                  <a:pt x="9012" y="8278"/>
                  <a:pt x="9012" y="7362"/>
                </a:cubicBezTo>
                <a:lnTo>
                  <a:pt x="9012" y="1650"/>
                </a:lnTo>
                <a:cubicBezTo>
                  <a:pt x="9012" y="743"/>
                  <a:pt x="8268" y="0"/>
                  <a:pt x="735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 name="Google Shape;57;p2"/>
          <p:cNvSpPr txBox="1">
            <a:spLocks noGrp="1"/>
          </p:cNvSpPr>
          <p:nvPr>
            <p:ph type="ctrTitle"/>
          </p:nvPr>
        </p:nvSpPr>
        <p:spPr>
          <a:xfrm>
            <a:off x="4358049" y="2236333"/>
            <a:ext cx="6882800" cy="18048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58" name="Google Shape;58;p2"/>
          <p:cNvSpPr txBox="1">
            <a:spLocks noGrp="1"/>
          </p:cNvSpPr>
          <p:nvPr>
            <p:ph type="subTitle" idx="1"/>
          </p:nvPr>
        </p:nvSpPr>
        <p:spPr>
          <a:xfrm>
            <a:off x="4358049" y="4108467"/>
            <a:ext cx="6882800" cy="634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2133">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
        <p:nvSpPr>
          <p:cNvPr id="59" name="Google Shape;59;p2"/>
          <p:cNvSpPr>
            <a:spLocks noGrp="1"/>
          </p:cNvSpPr>
          <p:nvPr>
            <p:ph type="pic" idx="2"/>
          </p:nvPr>
        </p:nvSpPr>
        <p:spPr>
          <a:xfrm>
            <a:off x="0" y="0"/>
            <a:ext cx="3979600" cy="6858000"/>
          </a:xfrm>
          <a:prstGeom prst="rect">
            <a:avLst/>
          </a:prstGeom>
          <a:noFill/>
          <a:ln>
            <a:noFill/>
          </a:ln>
        </p:spPr>
      </p:sp>
    </p:spTree>
    <p:extLst>
      <p:ext uri="{BB962C8B-B14F-4D97-AF65-F5344CB8AC3E}">
        <p14:creationId xmlns:p14="http://schemas.microsoft.com/office/powerpoint/2010/main" val="2380027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67"/>
        <p:cNvGrpSpPr/>
        <p:nvPr/>
      </p:nvGrpSpPr>
      <p:grpSpPr>
        <a:xfrm>
          <a:off x="0" y="0"/>
          <a:ext cx="0" cy="0"/>
          <a:chOff x="0" y="0"/>
          <a:chExt cx="0" cy="0"/>
        </a:xfrm>
      </p:grpSpPr>
      <p:sp>
        <p:nvSpPr>
          <p:cNvPr id="468" name="Google Shape;468;p11"/>
          <p:cNvSpPr/>
          <p:nvPr/>
        </p:nvSpPr>
        <p:spPr>
          <a:xfrm>
            <a:off x="11722246" y="6383114"/>
            <a:ext cx="469745" cy="469745"/>
          </a:xfrm>
          <a:custGeom>
            <a:avLst/>
            <a:gdLst/>
            <a:ahLst/>
            <a:cxnLst/>
            <a:rect l="l" t="t" r="r" b="b"/>
            <a:pathLst>
              <a:path w="9022" h="9022" extrusionOk="0">
                <a:moveTo>
                  <a:pt x="0" y="0"/>
                </a:moveTo>
                <a:cubicBezTo>
                  <a:pt x="0" y="4979"/>
                  <a:pt x="4043" y="9022"/>
                  <a:pt x="9022" y="9022"/>
                </a:cubicBezTo>
                <a:lnTo>
                  <a:pt x="902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9" name="Google Shape;469;p11"/>
          <p:cNvSpPr/>
          <p:nvPr/>
        </p:nvSpPr>
        <p:spPr>
          <a:xfrm>
            <a:off x="11722246" y="5913888"/>
            <a:ext cx="469225" cy="469277"/>
          </a:xfrm>
          <a:custGeom>
            <a:avLst/>
            <a:gdLst/>
            <a:ahLst/>
            <a:cxnLst/>
            <a:rect l="l" t="t" r="r" b="b"/>
            <a:pathLst>
              <a:path w="9012" h="9013" extrusionOk="0">
                <a:moveTo>
                  <a:pt x="0" y="1"/>
                </a:moveTo>
                <a:lnTo>
                  <a:pt x="0" y="9012"/>
                </a:lnTo>
                <a:lnTo>
                  <a:pt x="9012" y="9012"/>
                </a:lnTo>
                <a:cubicBezTo>
                  <a:pt x="9012" y="4033"/>
                  <a:pt x="4979" y="1"/>
                  <a:pt x="0"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0" name="Google Shape;470;p11"/>
          <p:cNvSpPr/>
          <p:nvPr/>
        </p:nvSpPr>
        <p:spPr>
          <a:xfrm>
            <a:off x="11253020" y="5913368"/>
            <a:ext cx="469277" cy="469225"/>
          </a:xfrm>
          <a:custGeom>
            <a:avLst/>
            <a:gdLst/>
            <a:ahLst/>
            <a:cxnLst/>
            <a:rect l="l" t="t" r="r" b="b"/>
            <a:pathLst>
              <a:path w="9013" h="9012" extrusionOk="0">
                <a:moveTo>
                  <a:pt x="1" y="0"/>
                </a:moveTo>
                <a:cubicBezTo>
                  <a:pt x="1" y="4980"/>
                  <a:pt x="4043" y="9012"/>
                  <a:pt x="9012" y="9012"/>
                </a:cubicBezTo>
                <a:lnTo>
                  <a:pt x="901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1" name="Google Shape;471;p11"/>
          <p:cNvSpPr/>
          <p:nvPr/>
        </p:nvSpPr>
        <p:spPr>
          <a:xfrm>
            <a:off x="10314103" y="5995008"/>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2" name="Google Shape;472;p11"/>
          <p:cNvSpPr/>
          <p:nvPr/>
        </p:nvSpPr>
        <p:spPr>
          <a:xfrm>
            <a:off x="10314103" y="6076648"/>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3" name="Google Shape;473;p11"/>
          <p:cNvSpPr/>
          <p:nvPr/>
        </p:nvSpPr>
        <p:spPr>
          <a:xfrm>
            <a:off x="10314103" y="6158289"/>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4" name="Google Shape;474;p11"/>
          <p:cNvSpPr/>
          <p:nvPr/>
        </p:nvSpPr>
        <p:spPr>
          <a:xfrm>
            <a:off x="10314103" y="6239929"/>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5" name="Google Shape;475;p11"/>
          <p:cNvSpPr/>
          <p:nvPr/>
        </p:nvSpPr>
        <p:spPr>
          <a:xfrm>
            <a:off x="10314103" y="6321569"/>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6" name="Google Shape;476;p11"/>
          <p:cNvSpPr/>
          <p:nvPr/>
        </p:nvSpPr>
        <p:spPr>
          <a:xfrm>
            <a:off x="10314103" y="6403263"/>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7" name="Google Shape;477;p11"/>
          <p:cNvSpPr/>
          <p:nvPr/>
        </p:nvSpPr>
        <p:spPr>
          <a:xfrm>
            <a:off x="10314103" y="6484903"/>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8" name="Google Shape;478;p11"/>
          <p:cNvSpPr/>
          <p:nvPr/>
        </p:nvSpPr>
        <p:spPr>
          <a:xfrm>
            <a:off x="10314103" y="6566544"/>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9" name="Google Shape;479;p11"/>
          <p:cNvSpPr/>
          <p:nvPr/>
        </p:nvSpPr>
        <p:spPr>
          <a:xfrm>
            <a:off x="10314103" y="6648184"/>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0" name="Google Shape;480;p11"/>
          <p:cNvSpPr/>
          <p:nvPr/>
        </p:nvSpPr>
        <p:spPr>
          <a:xfrm>
            <a:off x="10314103" y="6729825"/>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t> </a:t>
            </a:r>
            <a:endParaRPr sz="2400"/>
          </a:p>
        </p:txBody>
      </p:sp>
      <p:sp>
        <p:nvSpPr>
          <p:cNvPr id="481" name="Google Shape;481;p11"/>
          <p:cNvSpPr/>
          <p:nvPr/>
        </p:nvSpPr>
        <p:spPr>
          <a:xfrm>
            <a:off x="9375184" y="5913367"/>
            <a:ext cx="938971" cy="939491"/>
          </a:xfrm>
          <a:custGeom>
            <a:avLst/>
            <a:gdLst/>
            <a:ahLst/>
            <a:cxnLst/>
            <a:rect l="l" t="t" r="r" b="b"/>
            <a:pathLst>
              <a:path w="18034" h="18044" extrusionOk="0">
                <a:moveTo>
                  <a:pt x="0" y="0"/>
                </a:moveTo>
                <a:lnTo>
                  <a:pt x="0" y="18044"/>
                </a:lnTo>
                <a:lnTo>
                  <a:pt x="1803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2" name="Google Shape;482;p11"/>
          <p:cNvSpPr/>
          <p:nvPr/>
        </p:nvSpPr>
        <p:spPr>
          <a:xfrm rot="5400000">
            <a:off x="8436265" y="5913367"/>
            <a:ext cx="938971" cy="939491"/>
          </a:xfrm>
          <a:custGeom>
            <a:avLst/>
            <a:gdLst/>
            <a:ahLst/>
            <a:cxnLst/>
            <a:rect l="l" t="t" r="r" b="b"/>
            <a:pathLst>
              <a:path w="18034" h="18044" extrusionOk="0">
                <a:moveTo>
                  <a:pt x="0" y="0"/>
                </a:moveTo>
                <a:cubicBezTo>
                  <a:pt x="0" y="9969"/>
                  <a:pt x="8075" y="18044"/>
                  <a:pt x="18033" y="18044"/>
                </a:cubicBezTo>
                <a:lnTo>
                  <a:pt x="1803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3" name="Google Shape;483;p11"/>
          <p:cNvSpPr/>
          <p:nvPr/>
        </p:nvSpPr>
        <p:spPr>
          <a:xfrm>
            <a:off x="9844879" y="6383376"/>
            <a:ext cx="469277" cy="469225"/>
          </a:xfrm>
          <a:custGeom>
            <a:avLst/>
            <a:gdLst/>
            <a:ahLst/>
            <a:cxnLst/>
            <a:rect l="l" t="t" r="r" b="b"/>
            <a:pathLst>
              <a:path w="9013" h="9012" extrusionOk="0">
                <a:moveTo>
                  <a:pt x="1060" y="1"/>
                </a:moveTo>
                <a:cubicBezTo>
                  <a:pt x="469" y="1"/>
                  <a:pt x="1" y="469"/>
                  <a:pt x="1" y="1060"/>
                </a:cubicBezTo>
                <a:lnTo>
                  <a:pt x="1" y="7953"/>
                </a:lnTo>
                <a:cubicBezTo>
                  <a:pt x="1" y="8544"/>
                  <a:pt x="469" y="9012"/>
                  <a:pt x="1060" y="9012"/>
                </a:cubicBezTo>
                <a:lnTo>
                  <a:pt x="7953" y="9012"/>
                </a:lnTo>
                <a:cubicBezTo>
                  <a:pt x="8544" y="9012"/>
                  <a:pt x="9012" y="8544"/>
                  <a:pt x="9012" y="7953"/>
                </a:cubicBezTo>
                <a:lnTo>
                  <a:pt x="9012" y="1060"/>
                </a:lnTo>
                <a:cubicBezTo>
                  <a:pt x="9012" y="469"/>
                  <a:pt x="8544" y="1"/>
                  <a:pt x="7953"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4" name="Google Shape;484;p11"/>
          <p:cNvSpPr/>
          <p:nvPr/>
        </p:nvSpPr>
        <p:spPr>
          <a:xfrm>
            <a:off x="10310069" y="-11741"/>
            <a:ext cx="514511" cy="514735"/>
          </a:xfrm>
          <a:custGeom>
            <a:avLst/>
            <a:gdLst/>
            <a:ahLst/>
            <a:cxnLst/>
            <a:rect l="l" t="t" r="r" b="b"/>
            <a:pathLst>
              <a:path w="18034" h="18044" extrusionOk="0">
                <a:moveTo>
                  <a:pt x="0" y="0"/>
                </a:moveTo>
                <a:lnTo>
                  <a:pt x="0" y="1804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5" name="Google Shape;485;p11"/>
          <p:cNvSpPr/>
          <p:nvPr/>
        </p:nvSpPr>
        <p:spPr>
          <a:xfrm rot="5400000">
            <a:off x="9795618" y="-11771"/>
            <a:ext cx="514449" cy="514795"/>
          </a:xfrm>
          <a:custGeom>
            <a:avLst/>
            <a:gdLst/>
            <a:ahLst/>
            <a:cxnLst/>
            <a:rect l="l" t="t" r="r" b="b"/>
            <a:pathLst>
              <a:path w="18034" h="18044" extrusionOk="0">
                <a:moveTo>
                  <a:pt x="0" y="0"/>
                </a:moveTo>
                <a:cubicBezTo>
                  <a:pt x="0" y="9969"/>
                  <a:pt x="8075" y="18044"/>
                  <a:pt x="18033" y="18044"/>
                </a:cubicBezTo>
                <a:lnTo>
                  <a:pt x="1803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6" name="Google Shape;486;p11"/>
          <p:cNvSpPr/>
          <p:nvPr/>
        </p:nvSpPr>
        <p:spPr>
          <a:xfrm>
            <a:off x="11244798" y="939461"/>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7" name="Google Shape;487;p11"/>
          <p:cNvSpPr/>
          <p:nvPr/>
        </p:nvSpPr>
        <p:spPr>
          <a:xfrm>
            <a:off x="11244798" y="1021101"/>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8" name="Google Shape;488;p11"/>
          <p:cNvSpPr/>
          <p:nvPr/>
        </p:nvSpPr>
        <p:spPr>
          <a:xfrm>
            <a:off x="11244798" y="1102741"/>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9" name="Google Shape;489;p11"/>
          <p:cNvSpPr/>
          <p:nvPr/>
        </p:nvSpPr>
        <p:spPr>
          <a:xfrm>
            <a:off x="11244798" y="1184383"/>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0" name="Google Shape;490;p11"/>
          <p:cNvSpPr/>
          <p:nvPr/>
        </p:nvSpPr>
        <p:spPr>
          <a:xfrm>
            <a:off x="11244798" y="1266023"/>
            <a:ext cx="938449" cy="40924"/>
          </a:xfrm>
          <a:custGeom>
            <a:avLst/>
            <a:gdLst/>
            <a:ahLst/>
            <a:cxnLst/>
            <a:rect l="l" t="t" r="r" b="b"/>
            <a:pathLst>
              <a:path w="18024" h="786"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1" name="Google Shape;491;p11"/>
          <p:cNvSpPr/>
          <p:nvPr/>
        </p:nvSpPr>
        <p:spPr>
          <a:xfrm>
            <a:off x="11244798" y="1347716"/>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2" name="Google Shape;492;p11"/>
          <p:cNvSpPr/>
          <p:nvPr/>
        </p:nvSpPr>
        <p:spPr>
          <a:xfrm>
            <a:off x="11244798" y="1429356"/>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3" name="Google Shape;493;p11"/>
          <p:cNvSpPr/>
          <p:nvPr/>
        </p:nvSpPr>
        <p:spPr>
          <a:xfrm>
            <a:off x="11244798" y="1510996"/>
            <a:ext cx="938449" cy="40352"/>
          </a:xfrm>
          <a:custGeom>
            <a:avLst/>
            <a:gdLst/>
            <a:ahLst/>
            <a:cxnLst/>
            <a:rect l="l" t="t" r="r" b="b"/>
            <a:pathLst>
              <a:path w="18024" h="775" extrusionOk="0">
                <a:moveTo>
                  <a:pt x="1" y="0"/>
                </a:moveTo>
                <a:lnTo>
                  <a:pt x="1" y="774"/>
                </a:lnTo>
                <a:lnTo>
                  <a:pt x="18024" y="77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4" name="Google Shape;494;p11"/>
          <p:cNvSpPr/>
          <p:nvPr/>
        </p:nvSpPr>
        <p:spPr>
          <a:xfrm>
            <a:off x="11244798" y="1592116"/>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5" name="Google Shape;495;p11"/>
          <p:cNvSpPr/>
          <p:nvPr/>
        </p:nvSpPr>
        <p:spPr>
          <a:xfrm>
            <a:off x="11244798" y="1674277"/>
            <a:ext cx="938449" cy="40352"/>
          </a:xfrm>
          <a:custGeom>
            <a:avLst/>
            <a:gdLst/>
            <a:ahLst/>
            <a:cxnLst/>
            <a:rect l="l" t="t" r="r" b="b"/>
            <a:pathLst>
              <a:path w="18024" h="775" extrusionOk="0">
                <a:moveTo>
                  <a:pt x="1" y="0"/>
                </a:moveTo>
                <a:lnTo>
                  <a:pt x="1" y="774"/>
                </a:lnTo>
                <a:lnTo>
                  <a:pt x="18024" y="77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6" name="Google Shape;496;p11"/>
          <p:cNvSpPr/>
          <p:nvPr/>
        </p:nvSpPr>
        <p:spPr>
          <a:xfrm>
            <a:off x="11244798" y="1755397"/>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7" name="Google Shape;497;p11"/>
          <p:cNvSpPr/>
          <p:nvPr/>
        </p:nvSpPr>
        <p:spPr>
          <a:xfrm>
            <a:off x="11244798" y="1837037"/>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8" name="Google Shape;498;p11"/>
          <p:cNvSpPr/>
          <p:nvPr/>
        </p:nvSpPr>
        <p:spPr>
          <a:xfrm>
            <a:off x="11202304" y="-1"/>
            <a:ext cx="42029" cy="939488"/>
          </a:xfrm>
          <a:custGeom>
            <a:avLst/>
            <a:gdLst/>
            <a:ahLst/>
            <a:cxnLst/>
            <a:rect l="l" t="t" r="r" b="b"/>
            <a:pathLst>
              <a:path w="785" h="14002" extrusionOk="0">
                <a:moveTo>
                  <a:pt x="0" y="1"/>
                </a:moveTo>
                <a:lnTo>
                  <a:pt x="0" y="14002"/>
                </a:lnTo>
                <a:lnTo>
                  <a:pt x="785" y="14002"/>
                </a:lnTo>
                <a:lnTo>
                  <a:pt x="78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9" name="Google Shape;499;p11"/>
          <p:cNvSpPr/>
          <p:nvPr/>
        </p:nvSpPr>
        <p:spPr>
          <a:xfrm>
            <a:off x="11118351" y="-1"/>
            <a:ext cx="42029" cy="939488"/>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0" name="Google Shape;500;p11"/>
          <p:cNvSpPr/>
          <p:nvPr/>
        </p:nvSpPr>
        <p:spPr>
          <a:xfrm>
            <a:off x="11034396" y="-1"/>
            <a:ext cx="42029" cy="939488"/>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1" name="Google Shape;501;p11"/>
          <p:cNvSpPr/>
          <p:nvPr/>
        </p:nvSpPr>
        <p:spPr>
          <a:xfrm>
            <a:off x="10950442" y="-1"/>
            <a:ext cx="42029" cy="939488"/>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2" name="Google Shape;502;p11"/>
          <p:cNvSpPr/>
          <p:nvPr/>
        </p:nvSpPr>
        <p:spPr>
          <a:xfrm>
            <a:off x="10866488" y="-1"/>
            <a:ext cx="42029" cy="939488"/>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3" name="Google Shape;503;p11"/>
          <p:cNvSpPr/>
          <p:nvPr/>
        </p:nvSpPr>
        <p:spPr>
          <a:xfrm>
            <a:off x="10782534" y="-1"/>
            <a:ext cx="42029" cy="939488"/>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4" name="Google Shape;504;p11"/>
          <p:cNvSpPr/>
          <p:nvPr/>
        </p:nvSpPr>
        <p:spPr>
          <a:xfrm>
            <a:off x="11244276" y="1877859"/>
            <a:ext cx="938971" cy="939491"/>
          </a:xfrm>
          <a:custGeom>
            <a:avLst/>
            <a:gdLst/>
            <a:ahLst/>
            <a:cxnLst/>
            <a:rect l="l" t="t" r="r" b="b"/>
            <a:pathLst>
              <a:path w="18034" h="18044" extrusionOk="0">
                <a:moveTo>
                  <a:pt x="1" y="0"/>
                </a:moveTo>
                <a:lnTo>
                  <a:pt x="1" y="18044"/>
                </a:lnTo>
                <a:lnTo>
                  <a:pt x="18034" y="1804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5" name="Google Shape;505;p11"/>
          <p:cNvSpPr/>
          <p:nvPr/>
        </p:nvSpPr>
        <p:spPr>
          <a:xfrm>
            <a:off x="11199240" y="1879056"/>
            <a:ext cx="1029097" cy="937096"/>
          </a:xfrm>
          <a:custGeom>
            <a:avLst/>
            <a:gdLst/>
            <a:ahLst/>
            <a:cxnLst/>
            <a:rect l="l" t="t" r="r" b="b"/>
            <a:pathLst>
              <a:path w="19765" h="17998" extrusionOk="0">
                <a:moveTo>
                  <a:pt x="9882" y="0"/>
                </a:moveTo>
                <a:cubicBezTo>
                  <a:pt x="7578" y="0"/>
                  <a:pt x="5275" y="879"/>
                  <a:pt x="3513" y="2635"/>
                </a:cubicBezTo>
                <a:cubicBezTo>
                  <a:pt x="0" y="6148"/>
                  <a:pt x="0" y="11850"/>
                  <a:pt x="3513" y="15363"/>
                </a:cubicBezTo>
                <a:cubicBezTo>
                  <a:pt x="5275" y="17119"/>
                  <a:pt x="7578" y="17998"/>
                  <a:pt x="9882" y="17998"/>
                </a:cubicBezTo>
                <a:cubicBezTo>
                  <a:pt x="12186" y="17998"/>
                  <a:pt x="14490" y="17119"/>
                  <a:pt x="16251" y="15363"/>
                </a:cubicBezTo>
                <a:cubicBezTo>
                  <a:pt x="19764" y="11850"/>
                  <a:pt x="19764" y="6148"/>
                  <a:pt x="16251" y="2635"/>
                </a:cubicBezTo>
                <a:cubicBezTo>
                  <a:pt x="14490" y="879"/>
                  <a:pt x="12186" y="0"/>
                  <a:pt x="9882"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6" name="Google Shape;506;p11"/>
          <p:cNvSpPr/>
          <p:nvPr/>
        </p:nvSpPr>
        <p:spPr>
          <a:xfrm>
            <a:off x="11405997" y="2040619"/>
            <a:ext cx="613449" cy="613971"/>
          </a:xfrm>
          <a:custGeom>
            <a:avLst/>
            <a:gdLst/>
            <a:ahLst/>
            <a:cxnLst/>
            <a:rect l="l" t="t" r="r" b="b"/>
            <a:pathLst>
              <a:path w="11782" h="11792" extrusionOk="0">
                <a:moveTo>
                  <a:pt x="5886" y="0"/>
                </a:moveTo>
                <a:cubicBezTo>
                  <a:pt x="2637" y="0"/>
                  <a:pt x="0" y="2638"/>
                  <a:pt x="0" y="5896"/>
                </a:cubicBezTo>
                <a:cubicBezTo>
                  <a:pt x="0" y="9154"/>
                  <a:pt x="2637" y="11792"/>
                  <a:pt x="5886" y="11792"/>
                </a:cubicBezTo>
                <a:cubicBezTo>
                  <a:pt x="9144" y="11792"/>
                  <a:pt x="11781" y="9154"/>
                  <a:pt x="11781" y="5896"/>
                </a:cubicBezTo>
                <a:cubicBezTo>
                  <a:pt x="11781" y="2638"/>
                  <a:pt x="9144" y="0"/>
                  <a:pt x="5886"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7" name="Google Shape;507;p11"/>
          <p:cNvSpPr/>
          <p:nvPr/>
        </p:nvSpPr>
        <p:spPr>
          <a:xfrm>
            <a:off x="11244797" y="470289"/>
            <a:ext cx="468704" cy="52"/>
          </a:xfrm>
          <a:custGeom>
            <a:avLst/>
            <a:gdLst/>
            <a:ahLst/>
            <a:cxnLst/>
            <a:rect l="l" t="t" r="r" b="b"/>
            <a:pathLst>
              <a:path w="9002" h="1" fill="none" extrusionOk="0">
                <a:moveTo>
                  <a:pt x="1" y="0"/>
                </a:moveTo>
                <a:lnTo>
                  <a:pt x="900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8" name="Google Shape;508;p11"/>
          <p:cNvSpPr/>
          <p:nvPr/>
        </p:nvSpPr>
        <p:spPr>
          <a:xfrm>
            <a:off x="11273434" y="470288"/>
            <a:ext cx="440068" cy="160157"/>
          </a:xfrm>
          <a:custGeom>
            <a:avLst/>
            <a:gdLst/>
            <a:ahLst/>
            <a:cxnLst/>
            <a:rect l="l" t="t" r="r" b="b"/>
            <a:pathLst>
              <a:path w="8452" h="3076" fill="none" extrusionOk="0">
                <a:moveTo>
                  <a:pt x="1" y="3075"/>
                </a:moveTo>
                <a:lnTo>
                  <a:pt x="845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9" name="Google Shape;509;p11"/>
          <p:cNvSpPr/>
          <p:nvPr/>
        </p:nvSpPr>
        <p:spPr>
          <a:xfrm>
            <a:off x="11354554" y="470289"/>
            <a:ext cx="358948" cy="301153"/>
          </a:xfrm>
          <a:custGeom>
            <a:avLst/>
            <a:gdLst/>
            <a:ahLst/>
            <a:cxnLst/>
            <a:rect l="l" t="t" r="r" b="b"/>
            <a:pathLst>
              <a:path w="6894" h="5784" fill="none" extrusionOk="0">
                <a:moveTo>
                  <a:pt x="0" y="5784"/>
                </a:moveTo>
                <a:lnTo>
                  <a:pt x="6894"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0" name="Google Shape;510;p11"/>
          <p:cNvSpPr/>
          <p:nvPr/>
        </p:nvSpPr>
        <p:spPr>
          <a:xfrm>
            <a:off x="11479149" y="470288"/>
            <a:ext cx="234352" cy="405600"/>
          </a:xfrm>
          <a:custGeom>
            <a:avLst/>
            <a:gdLst/>
            <a:ahLst/>
            <a:cxnLst/>
            <a:rect l="l" t="t" r="r" b="b"/>
            <a:pathLst>
              <a:path w="4501" h="7790" fill="none" extrusionOk="0">
                <a:moveTo>
                  <a:pt x="0" y="7790"/>
                </a:moveTo>
                <a:lnTo>
                  <a:pt x="4501"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1" name="Google Shape;511;p11"/>
          <p:cNvSpPr/>
          <p:nvPr/>
        </p:nvSpPr>
        <p:spPr>
          <a:xfrm>
            <a:off x="11632381" y="470288"/>
            <a:ext cx="81120" cy="461259"/>
          </a:xfrm>
          <a:custGeom>
            <a:avLst/>
            <a:gdLst/>
            <a:ahLst/>
            <a:cxnLst/>
            <a:rect l="l" t="t" r="r" b="b"/>
            <a:pathLst>
              <a:path w="1558" h="8859" fill="none" extrusionOk="0">
                <a:moveTo>
                  <a:pt x="0" y="8859"/>
                </a:moveTo>
                <a:lnTo>
                  <a:pt x="1558"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2" name="Google Shape;512;p11"/>
          <p:cNvSpPr/>
          <p:nvPr/>
        </p:nvSpPr>
        <p:spPr>
          <a:xfrm>
            <a:off x="11713502" y="470288"/>
            <a:ext cx="81692" cy="461259"/>
          </a:xfrm>
          <a:custGeom>
            <a:avLst/>
            <a:gdLst/>
            <a:ahLst/>
            <a:cxnLst/>
            <a:rect l="l" t="t" r="r" b="b"/>
            <a:pathLst>
              <a:path w="1569" h="8859" fill="none" extrusionOk="0">
                <a:moveTo>
                  <a:pt x="1568" y="885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3" name="Google Shape;513;p11"/>
          <p:cNvSpPr/>
          <p:nvPr/>
        </p:nvSpPr>
        <p:spPr>
          <a:xfrm>
            <a:off x="11713501" y="470288"/>
            <a:ext cx="234352" cy="405600"/>
          </a:xfrm>
          <a:custGeom>
            <a:avLst/>
            <a:gdLst/>
            <a:ahLst/>
            <a:cxnLst/>
            <a:rect l="l" t="t" r="r" b="b"/>
            <a:pathLst>
              <a:path w="4501" h="7790" fill="none" extrusionOk="0">
                <a:moveTo>
                  <a:pt x="4501" y="779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4" name="Google Shape;514;p11"/>
          <p:cNvSpPr/>
          <p:nvPr/>
        </p:nvSpPr>
        <p:spPr>
          <a:xfrm>
            <a:off x="11713502" y="470289"/>
            <a:ext cx="358948" cy="301153"/>
          </a:xfrm>
          <a:custGeom>
            <a:avLst/>
            <a:gdLst/>
            <a:ahLst/>
            <a:cxnLst/>
            <a:rect l="l" t="t" r="r" b="b"/>
            <a:pathLst>
              <a:path w="6894" h="5784" fill="none" extrusionOk="0">
                <a:moveTo>
                  <a:pt x="6894" y="578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5" name="Google Shape;515;p11"/>
          <p:cNvSpPr/>
          <p:nvPr/>
        </p:nvSpPr>
        <p:spPr>
          <a:xfrm>
            <a:off x="11713502" y="470288"/>
            <a:ext cx="440588" cy="160157"/>
          </a:xfrm>
          <a:custGeom>
            <a:avLst/>
            <a:gdLst/>
            <a:ahLst/>
            <a:cxnLst/>
            <a:rect l="l" t="t" r="r" b="b"/>
            <a:pathLst>
              <a:path w="8462" h="3076" fill="none" extrusionOk="0">
                <a:moveTo>
                  <a:pt x="8462" y="3075"/>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6" name="Google Shape;516;p11"/>
          <p:cNvSpPr/>
          <p:nvPr/>
        </p:nvSpPr>
        <p:spPr>
          <a:xfrm>
            <a:off x="11713501" y="470289"/>
            <a:ext cx="468704" cy="52"/>
          </a:xfrm>
          <a:custGeom>
            <a:avLst/>
            <a:gdLst/>
            <a:ahLst/>
            <a:cxnLst/>
            <a:rect l="l" t="t" r="r" b="b"/>
            <a:pathLst>
              <a:path w="9002" h="1" fill="none" extrusionOk="0">
                <a:moveTo>
                  <a:pt x="9001" y="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7" name="Google Shape;517;p11"/>
          <p:cNvSpPr/>
          <p:nvPr/>
        </p:nvSpPr>
        <p:spPr>
          <a:xfrm>
            <a:off x="11713502" y="309612"/>
            <a:ext cx="440588" cy="160729"/>
          </a:xfrm>
          <a:custGeom>
            <a:avLst/>
            <a:gdLst/>
            <a:ahLst/>
            <a:cxnLst/>
            <a:rect l="l" t="t" r="r" b="b"/>
            <a:pathLst>
              <a:path w="8462" h="3087" fill="none" extrusionOk="0">
                <a:moveTo>
                  <a:pt x="8462" y="1"/>
                </a:moveTo>
                <a:lnTo>
                  <a:pt x="0" y="3086"/>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8" name="Google Shape;518;p11"/>
          <p:cNvSpPr/>
          <p:nvPr/>
        </p:nvSpPr>
        <p:spPr>
          <a:xfrm>
            <a:off x="11713502" y="168614"/>
            <a:ext cx="358948" cy="301727"/>
          </a:xfrm>
          <a:custGeom>
            <a:avLst/>
            <a:gdLst/>
            <a:ahLst/>
            <a:cxnLst/>
            <a:rect l="l" t="t" r="r" b="b"/>
            <a:pathLst>
              <a:path w="6894" h="5795" fill="none" extrusionOk="0">
                <a:moveTo>
                  <a:pt x="6894" y="0"/>
                </a:moveTo>
                <a:lnTo>
                  <a:pt x="0" y="5794"/>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9" name="Google Shape;519;p11"/>
          <p:cNvSpPr/>
          <p:nvPr/>
        </p:nvSpPr>
        <p:spPr>
          <a:xfrm>
            <a:off x="11713501" y="64169"/>
            <a:ext cx="234352" cy="406172"/>
          </a:xfrm>
          <a:custGeom>
            <a:avLst/>
            <a:gdLst/>
            <a:ahLst/>
            <a:cxnLst/>
            <a:rect l="l" t="t" r="r" b="b"/>
            <a:pathLst>
              <a:path w="4501" h="7801" fill="none" extrusionOk="0">
                <a:moveTo>
                  <a:pt x="4501" y="1"/>
                </a:moveTo>
                <a:lnTo>
                  <a:pt x="0" y="780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0" name="Google Shape;520;p11"/>
          <p:cNvSpPr/>
          <p:nvPr/>
        </p:nvSpPr>
        <p:spPr>
          <a:xfrm>
            <a:off x="11713502" y="8509"/>
            <a:ext cx="81692" cy="461832"/>
          </a:xfrm>
          <a:custGeom>
            <a:avLst/>
            <a:gdLst/>
            <a:ahLst/>
            <a:cxnLst/>
            <a:rect l="l" t="t" r="r" b="b"/>
            <a:pathLst>
              <a:path w="1569" h="8870" fill="none" extrusionOk="0">
                <a:moveTo>
                  <a:pt x="1568" y="0"/>
                </a:moveTo>
                <a:lnTo>
                  <a:pt x="0" y="8869"/>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1" name="Google Shape;521;p11"/>
          <p:cNvSpPr/>
          <p:nvPr/>
        </p:nvSpPr>
        <p:spPr>
          <a:xfrm>
            <a:off x="11632381" y="8509"/>
            <a:ext cx="81120" cy="461832"/>
          </a:xfrm>
          <a:custGeom>
            <a:avLst/>
            <a:gdLst/>
            <a:ahLst/>
            <a:cxnLst/>
            <a:rect l="l" t="t" r="r" b="b"/>
            <a:pathLst>
              <a:path w="1558" h="8870" fill="none" extrusionOk="0">
                <a:moveTo>
                  <a:pt x="1558" y="886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2" name="Google Shape;522;p11"/>
          <p:cNvSpPr/>
          <p:nvPr/>
        </p:nvSpPr>
        <p:spPr>
          <a:xfrm>
            <a:off x="11632381" y="8509"/>
            <a:ext cx="81120" cy="461832"/>
          </a:xfrm>
          <a:custGeom>
            <a:avLst/>
            <a:gdLst/>
            <a:ahLst/>
            <a:cxnLst/>
            <a:rect l="l" t="t" r="r" b="b"/>
            <a:pathLst>
              <a:path w="1558" h="8870" fill="none" extrusionOk="0">
                <a:moveTo>
                  <a:pt x="1558" y="886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3" name="Google Shape;523;p11"/>
          <p:cNvSpPr/>
          <p:nvPr/>
        </p:nvSpPr>
        <p:spPr>
          <a:xfrm>
            <a:off x="11479149" y="64169"/>
            <a:ext cx="234352" cy="406172"/>
          </a:xfrm>
          <a:custGeom>
            <a:avLst/>
            <a:gdLst/>
            <a:ahLst/>
            <a:cxnLst/>
            <a:rect l="l" t="t" r="r" b="b"/>
            <a:pathLst>
              <a:path w="4501" h="7801" fill="none" extrusionOk="0">
                <a:moveTo>
                  <a:pt x="4501" y="7800"/>
                </a:moveTo>
                <a:lnTo>
                  <a:pt x="0"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4" name="Google Shape;524;p11"/>
          <p:cNvSpPr/>
          <p:nvPr/>
        </p:nvSpPr>
        <p:spPr>
          <a:xfrm>
            <a:off x="11354554" y="168614"/>
            <a:ext cx="358948" cy="301727"/>
          </a:xfrm>
          <a:custGeom>
            <a:avLst/>
            <a:gdLst/>
            <a:ahLst/>
            <a:cxnLst/>
            <a:rect l="l" t="t" r="r" b="b"/>
            <a:pathLst>
              <a:path w="6894" h="5795" fill="none" extrusionOk="0">
                <a:moveTo>
                  <a:pt x="6894" y="579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5" name="Google Shape;525;p11"/>
          <p:cNvSpPr/>
          <p:nvPr/>
        </p:nvSpPr>
        <p:spPr>
          <a:xfrm>
            <a:off x="11273434" y="309612"/>
            <a:ext cx="440068" cy="160729"/>
          </a:xfrm>
          <a:custGeom>
            <a:avLst/>
            <a:gdLst/>
            <a:ahLst/>
            <a:cxnLst/>
            <a:rect l="l" t="t" r="r" b="b"/>
            <a:pathLst>
              <a:path w="8452" h="3087" fill="none" extrusionOk="0">
                <a:moveTo>
                  <a:pt x="8452" y="3086"/>
                </a:moveTo>
                <a:lnTo>
                  <a:pt x="1"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6" name="Google Shape;526;p11"/>
          <p:cNvSpPr/>
          <p:nvPr/>
        </p:nvSpPr>
        <p:spPr>
          <a:xfrm>
            <a:off x="11722216" y="2817295"/>
            <a:ext cx="469277" cy="469277"/>
          </a:xfrm>
          <a:custGeom>
            <a:avLst/>
            <a:gdLst/>
            <a:ahLst/>
            <a:cxnLst/>
            <a:rect l="l" t="t" r="r" b="b"/>
            <a:pathLst>
              <a:path w="9013" h="9013" extrusionOk="0">
                <a:moveTo>
                  <a:pt x="1650" y="1"/>
                </a:moveTo>
                <a:cubicBezTo>
                  <a:pt x="734" y="1"/>
                  <a:pt x="1" y="744"/>
                  <a:pt x="1" y="1660"/>
                </a:cubicBezTo>
                <a:lnTo>
                  <a:pt x="1" y="7363"/>
                </a:lnTo>
                <a:cubicBezTo>
                  <a:pt x="1" y="8279"/>
                  <a:pt x="734" y="9012"/>
                  <a:pt x="1650" y="9012"/>
                </a:cubicBezTo>
                <a:lnTo>
                  <a:pt x="7363" y="9012"/>
                </a:lnTo>
                <a:cubicBezTo>
                  <a:pt x="8269" y="9012"/>
                  <a:pt x="9012" y="8279"/>
                  <a:pt x="9012" y="7363"/>
                </a:cubicBezTo>
                <a:lnTo>
                  <a:pt x="9012" y="1660"/>
                </a:lnTo>
                <a:cubicBezTo>
                  <a:pt x="9012" y="744"/>
                  <a:pt x="8269" y="1"/>
                  <a:pt x="7363"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7" name="Google Shape;527;p11"/>
          <p:cNvSpPr/>
          <p:nvPr/>
        </p:nvSpPr>
        <p:spPr>
          <a:xfrm rot="-5400000">
            <a:off x="264" y="-2"/>
            <a:ext cx="938971" cy="939491"/>
          </a:xfrm>
          <a:custGeom>
            <a:avLst/>
            <a:gdLst/>
            <a:ahLst/>
            <a:cxnLst/>
            <a:rect l="l" t="t" r="r" b="b"/>
            <a:pathLst>
              <a:path w="18034" h="18044" extrusionOk="0">
                <a:moveTo>
                  <a:pt x="0" y="0"/>
                </a:moveTo>
                <a:cubicBezTo>
                  <a:pt x="0" y="9969"/>
                  <a:pt x="8075" y="18044"/>
                  <a:pt x="18033" y="18044"/>
                </a:cubicBezTo>
                <a:lnTo>
                  <a:pt x="18033" y="0"/>
                </a:lnTo>
                <a:close/>
              </a:path>
            </a:pathLst>
          </a:custGeom>
          <a:solidFill>
            <a:srgbClr val="D8CBB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8" name="Google Shape;528;p11"/>
          <p:cNvSpPr txBox="1">
            <a:spLocks noGrp="1"/>
          </p:cNvSpPr>
          <p:nvPr>
            <p:ph type="title" hasCustomPrompt="1"/>
          </p:nvPr>
        </p:nvSpPr>
        <p:spPr>
          <a:xfrm>
            <a:off x="950967" y="1184367"/>
            <a:ext cx="6262400" cy="3282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533">
                <a:solidFill>
                  <a:schemeClr val="accent2"/>
                </a:solidFill>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529" name="Google Shape;529;p11"/>
          <p:cNvSpPr txBox="1">
            <a:spLocks noGrp="1"/>
          </p:cNvSpPr>
          <p:nvPr>
            <p:ph type="subTitle" idx="1"/>
          </p:nvPr>
        </p:nvSpPr>
        <p:spPr>
          <a:xfrm>
            <a:off x="950967" y="4339000"/>
            <a:ext cx="6262400" cy="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530" name="Google Shape;530;p11"/>
          <p:cNvSpPr>
            <a:spLocks noGrp="1"/>
          </p:cNvSpPr>
          <p:nvPr>
            <p:ph type="pic" idx="2"/>
          </p:nvPr>
        </p:nvSpPr>
        <p:spPr>
          <a:xfrm>
            <a:off x="7764000" y="939500"/>
            <a:ext cx="3477200" cy="4974000"/>
          </a:xfrm>
          <a:prstGeom prst="rect">
            <a:avLst/>
          </a:prstGeom>
          <a:noFill/>
          <a:ln>
            <a:noFill/>
          </a:ln>
        </p:spPr>
      </p:sp>
    </p:spTree>
    <p:extLst>
      <p:ext uri="{BB962C8B-B14F-4D97-AF65-F5344CB8AC3E}">
        <p14:creationId xmlns:p14="http://schemas.microsoft.com/office/powerpoint/2010/main" val="1116552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31"/>
        <p:cNvGrpSpPr/>
        <p:nvPr/>
      </p:nvGrpSpPr>
      <p:grpSpPr>
        <a:xfrm>
          <a:off x="0" y="0"/>
          <a:ext cx="0" cy="0"/>
          <a:chOff x="0" y="0"/>
          <a:chExt cx="0" cy="0"/>
        </a:xfrm>
      </p:grpSpPr>
    </p:spTree>
    <p:extLst>
      <p:ext uri="{BB962C8B-B14F-4D97-AF65-F5344CB8AC3E}">
        <p14:creationId xmlns:p14="http://schemas.microsoft.com/office/powerpoint/2010/main" val="3895903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32"/>
        <p:cNvGrpSpPr/>
        <p:nvPr/>
      </p:nvGrpSpPr>
      <p:grpSpPr>
        <a:xfrm>
          <a:off x="0" y="0"/>
          <a:ext cx="0" cy="0"/>
          <a:chOff x="0" y="0"/>
          <a:chExt cx="0" cy="0"/>
        </a:xfrm>
      </p:grpSpPr>
      <p:grpSp>
        <p:nvGrpSpPr>
          <p:cNvPr id="533" name="Google Shape;533;p13"/>
          <p:cNvGrpSpPr/>
          <p:nvPr/>
        </p:nvGrpSpPr>
        <p:grpSpPr>
          <a:xfrm>
            <a:off x="1884024" y="5918269"/>
            <a:ext cx="930521" cy="938963"/>
            <a:chOff x="1413017" y="4438702"/>
            <a:chExt cx="697891" cy="704222"/>
          </a:xfrm>
        </p:grpSpPr>
        <p:sp>
          <p:nvSpPr>
            <p:cNvPr id="534" name="Google Shape;534;p13"/>
            <p:cNvSpPr/>
            <p:nvPr/>
          </p:nvSpPr>
          <p:spPr>
            <a:xfrm rot="10800000">
              <a:off x="1413017" y="5112270"/>
              <a:ext cx="696691" cy="30654"/>
            </a:xfrm>
            <a:custGeom>
              <a:avLst/>
              <a:gdLst/>
              <a:ahLst/>
              <a:cxnLst/>
              <a:rect l="l" t="t" r="r" b="b"/>
              <a:pathLst>
                <a:path w="17841" h="785" extrusionOk="0">
                  <a:moveTo>
                    <a:pt x="1" y="1"/>
                  </a:moveTo>
                  <a:lnTo>
                    <a:pt x="1" y="785"/>
                  </a:lnTo>
                  <a:lnTo>
                    <a:pt x="17840" y="785"/>
                  </a:lnTo>
                  <a:lnTo>
                    <a:pt x="178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13"/>
            <p:cNvSpPr/>
            <p:nvPr/>
          </p:nvSpPr>
          <p:spPr>
            <a:xfrm rot="10800000">
              <a:off x="1414217" y="5051045"/>
              <a:ext cx="696691" cy="30654"/>
            </a:xfrm>
            <a:custGeom>
              <a:avLst/>
              <a:gdLst/>
              <a:ahLst/>
              <a:cxnLst/>
              <a:rect l="l" t="t" r="r" b="b"/>
              <a:pathLst>
                <a:path w="17841" h="785" extrusionOk="0">
                  <a:moveTo>
                    <a:pt x="1" y="1"/>
                  </a:moveTo>
                  <a:lnTo>
                    <a:pt x="1" y="785"/>
                  </a:lnTo>
                  <a:lnTo>
                    <a:pt x="17840" y="785"/>
                  </a:lnTo>
                  <a:lnTo>
                    <a:pt x="178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13"/>
            <p:cNvSpPr/>
            <p:nvPr/>
          </p:nvSpPr>
          <p:spPr>
            <a:xfrm rot="10800000">
              <a:off x="1414217" y="4989815"/>
              <a:ext cx="696691" cy="30654"/>
            </a:xfrm>
            <a:custGeom>
              <a:avLst/>
              <a:gdLst/>
              <a:ahLst/>
              <a:cxnLst/>
              <a:rect l="l" t="t" r="r" b="b"/>
              <a:pathLst>
                <a:path w="17841" h="785" extrusionOk="0">
                  <a:moveTo>
                    <a:pt x="1" y="1"/>
                  </a:moveTo>
                  <a:lnTo>
                    <a:pt x="1" y="785"/>
                  </a:lnTo>
                  <a:lnTo>
                    <a:pt x="17840" y="785"/>
                  </a:lnTo>
                  <a:lnTo>
                    <a:pt x="178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13"/>
            <p:cNvSpPr/>
            <p:nvPr/>
          </p:nvSpPr>
          <p:spPr>
            <a:xfrm rot="10800000">
              <a:off x="1414217" y="4928545"/>
              <a:ext cx="696691" cy="30693"/>
            </a:xfrm>
            <a:custGeom>
              <a:avLst/>
              <a:gdLst/>
              <a:ahLst/>
              <a:cxnLst/>
              <a:rect l="l" t="t" r="r" b="b"/>
              <a:pathLst>
                <a:path w="17841" h="786" extrusionOk="0">
                  <a:moveTo>
                    <a:pt x="1" y="1"/>
                  </a:moveTo>
                  <a:lnTo>
                    <a:pt x="1" y="785"/>
                  </a:lnTo>
                  <a:lnTo>
                    <a:pt x="17840" y="785"/>
                  </a:lnTo>
                  <a:lnTo>
                    <a:pt x="178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13"/>
            <p:cNvSpPr/>
            <p:nvPr/>
          </p:nvSpPr>
          <p:spPr>
            <a:xfrm rot="10800000">
              <a:off x="1414217" y="4867315"/>
              <a:ext cx="696691" cy="30654"/>
            </a:xfrm>
            <a:custGeom>
              <a:avLst/>
              <a:gdLst/>
              <a:ahLst/>
              <a:cxnLst/>
              <a:rect l="l" t="t" r="r" b="b"/>
              <a:pathLst>
                <a:path w="17841" h="785" extrusionOk="0">
                  <a:moveTo>
                    <a:pt x="1" y="0"/>
                  </a:moveTo>
                  <a:lnTo>
                    <a:pt x="1" y="784"/>
                  </a:lnTo>
                  <a:lnTo>
                    <a:pt x="17840" y="784"/>
                  </a:lnTo>
                  <a:lnTo>
                    <a:pt x="178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13"/>
            <p:cNvSpPr/>
            <p:nvPr/>
          </p:nvSpPr>
          <p:spPr>
            <a:xfrm rot="10800000">
              <a:off x="1414217" y="4806084"/>
              <a:ext cx="696691" cy="30654"/>
            </a:xfrm>
            <a:custGeom>
              <a:avLst/>
              <a:gdLst/>
              <a:ahLst/>
              <a:cxnLst/>
              <a:rect l="l" t="t" r="r" b="b"/>
              <a:pathLst>
                <a:path w="17841" h="785" extrusionOk="0">
                  <a:moveTo>
                    <a:pt x="1" y="0"/>
                  </a:moveTo>
                  <a:lnTo>
                    <a:pt x="1" y="784"/>
                  </a:lnTo>
                  <a:lnTo>
                    <a:pt x="17840" y="784"/>
                  </a:lnTo>
                  <a:lnTo>
                    <a:pt x="178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3"/>
            <p:cNvSpPr/>
            <p:nvPr/>
          </p:nvSpPr>
          <p:spPr>
            <a:xfrm rot="10800000">
              <a:off x="1414217" y="4744854"/>
              <a:ext cx="696691" cy="30654"/>
            </a:xfrm>
            <a:custGeom>
              <a:avLst/>
              <a:gdLst/>
              <a:ahLst/>
              <a:cxnLst/>
              <a:rect l="l" t="t" r="r" b="b"/>
              <a:pathLst>
                <a:path w="17841" h="785" extrusionOk="0">
                  <a:moveTo>
                    <a:pt x="1" y="0"/>
                  </a:moveTo>
                  <a:lnTo>
                    <a:pt x="1" y="784"/>
                  </a:lnTo>
                  <a:lnTo>
                    <a:pt x="17840" y="784"/>
                  </a:lnTo>
                  <a:lnTo>
                    <a:pt x="178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13"/>
            <p:cNvSpPr/>
            <p:nvPr/>
          </p:nvSpPr>
          <p:spPr>
            <a:xfrm rot="10800000">
              <a:off x="1414217" y="4683623"/>
              <a:ext cx="696691" cy="30654"/>
            </a:xfrm>
            <a:custGeom>
              <a:avLst/>
              <a:gdLst/>
              <a:ahLst/>
              <a:cxnLst/>
              <a:rect l="l" t="t" r="r" b="b"/>
              <a:pathLst>
                <a:path w="17841" h="785" extrusionOk="0">
                  <a:moveTo>
                    <a:pt x="1" y="0"/>
                  </a:moveTo>
                  <a:lnTo>
                    <a:pt x="1" y="784"/>
                  </a:lnTo>
                  <a:lnTo>
                    <a:pt x="17840" y="784"/>
                  </a:lnTo>
                  <a:lnTo>
                    <a:pt x="178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13"/>
            <p:cNvSpPr/>
            <p:nvPr/>
          </p:nvSpPr>
          <p:spPr>
            <a:xfrm rot="10800000">
              <a:off x="1414217" y="4622393"/>
              <a:ext cx="696691" cy="30654"/>
            </a:xfrm>
            <a:custGeom>
              <a:avLst/>
              <a:gdLst/>
              <a:ahLst/>
              <a:cxnLst/>
              <a:rect l="l" t="t" r="r" b="b"/>
              <a:pathLst>
                <a:path w="17841" h="785" extrusionOk="0">
                  <a:moveTo>
                    <a:pt x="1" y="0"/>
                  </a:moveTo>
                  <a:lnTo>
                    <a:pt x="1" y="784"/>
                  </a:lnTo>
                  <a:lnTo>
                    <a:pt x="17840" y="784"/>
                  </a:lnTo>
                  <a:lnTo>
                    <a:pt x="178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13"/>
            <p:cNvSpPr/>
            <p:nvPr/>
          </p:nvSpPr>
          <p:spPr>
            <a:xfrm rot="10800000">
              <a:off x="1414217" y="4561163"/>
              <a:ext cx="696691" cy="30654"/>
            </a:xfrm>
            <a:custGeom>
              <a:avLst/>
              <a:gdLst/>
              <a:ahLst/>
              <a:cxnLst/>
              <a:rect l="l" t="t" r="r" b="b"/>
              <a:pathLst>
                <a:path w="17841" h="785" extrusionOk="0">
                  <a:moveTo>
                    <a:pt x="1" y="1"/>
                  </a:moveTo>
                  <a:lnTo>
                    <a:pt x="1" y="785"/>
                  </a:lnTo>
                  <a:lnTo>
                    <a:pt x="17840" y="785"/>
                  </a:lnTo>
                  <a:lnTo>
                    <a:pt x="178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13"/>
            <p:cNvSpPr/>
            <p:nvPr/>
          </p:nvSpPr>
          <p:spPr>
            <a:xfrm rot="10800000">
              <a:off x="1414217" y="4499932"/>
              <a:ext cx="696691" cy="30654"/>
            </a:xfrm>
            <a:custGeom>
              <a:avLst/>
              <a:gdLst/>
              <a:ahLst/>
              <a:cxnLst/>
              <a:rect l="l" t="t" r="r" b="b"/>
              <a:pathLst>
                <a:path w="17841" h="785" extrusionOk="0">
                  <a:moveTo>
                    <a:pt x="1" y="1"/>
                  </a:moveTo>
                  <a:lnTo>
                    <a:pt x="1" y="785"/>
                  </a:lnTo>
                  <a:lnTo>
                    <a:pt x="17840" y="785"/>
                  </a:lnTo>
                  <a:lnTo>
                    <a:pt x="178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13"/>
            <p:cNvSpPr/>
            <p:nvPr/>
          </p:nvSpPr>
          <p:spPr>
            <a:xfrm rot="10800000">
              <a:off x="1414217" y="4438702"/>
              <a:ext cx="696691" cy="30264"/>
            </a:xfrm>
            <a:custGeom>
              <a:avLst/>
              <a:gdLst/>
              <a:ahLst/>
              <a:cxnLst/>
              <a:rect l="l" t="t" r="r" b="b"/>
              <a:pathLst>
                <a:path w="17841" h="775" extrusionOk="0">
                  <a:moveTo>
                    <a:pt x="1" y="1"/>
                  </a:moveTo>
                  <a:lnTo>
                    <a:pt x="1" y="775"/>
                  </a:lnTo>
                  <a:lnTo>
                    <a:pt x="17840" y="775"/>
                  </a:lnTo>
                  <a:lnTo>
                    <a:pt x="178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46" name="Google Shape;546;p13"/>
          <p:cNvSpPr/>
          <p:nvPr/>
        </p:nvSpPr>
        <p:spPr>
          <a:xfrm rot="10800000">
            <a:off x="6" y="5918474"/>
            <a:ext cx="469797" cy="469745"/>
          </a:xfrm>
          <a:custGeom>
            <a:avLst/>
            <a:gdLst/>
            <a:ahLst/>
            <a:cxnLst/>
            <a:rect l="l" t="t" r="r" b="b"/>
            <a:pathLst>
              <a:path w="9023" h="9022" extrusionOk="0">
                <a:moveTo>
                  <a:pt x="1060" y="0"/>
                </a:moveTo>
                <a:cubicBezTo>
                  <a:pt x="479" y="0"/>
                  <a:pt x="1" y="468"/>
                  <a:pt x="1" y="1059"/>
                </a:cubicBezTo>
                <a:lnTo>
                  <a:pt x="1" y="7953"/>
                </a:lnTo>
                <a:cubicBezTo>
                  <a:pt x="1" y="8543"/>
                  <a:pt x="479" y="9022"/>
                  <a:pt x="1060" y="9022"/>
                </a:cubicBezTo>
                <a:lnTo>
                  <a:pt x="7953" y="9022"/>
                </a:lnTo>
                <a:cubicBezTo>
                  <a:pt x="8544" y="9022"/>
                  <a:pt x="9022" y="8543"/>
                  <a:pt x="9022" y="7953"/>
                </a:cubicBezTo>
                <a:lnTo>
                  <a:pt x="9022" y="1059"/>
                </a:lnTo>
                <a:cubicBezTo>
                  <a:pt x="9022" y="468"/>
                  <a:pt x="8544" y="0"/>
                  <a:pt x="795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7" name="Google Shape;547;p13"/>
          <p:cNvSpPr/>
          <p:nvPr/>
        </p:nvSpPr>
        <p:spPr>
          <a:xfrm rot="10800000">
            <a:off x="470792" y="6389260"/>
            <a:ext cx="468184" cy="468704"/>
          </a:xfrm>
          <a:custGeom>
            <a:avLst/>
            <a:gdLst/>
            <a:ahLst/>
            <a:cxnLst/>
            <a:rect l="l" t="t" r="r" b="b"/>
            <a:pathLst>
              <a:path w="8992" h="9002" extrusionOk="0">
                <a:moveTo>
                  <a:pt x="0" y="0"/>
                </a:moveTo>
                <a:lnTo>
                  <a:pt x="0" y="9002"/>
                </a:lnTo>
                <a:lnTo>
                  <a:pt x="7046" y="9002"/>
                </a:lnTo>
                <a:cubicBezTo>
                  <a:pt x="8116" y="9002"/>
                  <a:pt x="8991" y="8126"/>
                  <a:pt x="8991" y="7057"/>
                </a:cubicBezTo>
                <a:lnTo>
                  <a:pt x="8991"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8" name="Google Shape;548;p13"/>
          <p:cNvSpPr/>
          <p:nvPr/>
        </p:nvSpPr>
        <p:spPr>
          <a:xfrm rot="10800000">
            <a:off x="2814492" y="6390098"/>
            <a:ext cx="938971" cy="469225"/>
          </a:xfrm>
          <a:custGeom>
            <a:avLst/>
            <a:gdLst/>
            <a:ahLst/>
            <a:cxnLst/>
            <a:rect l="l" t="t" r="r" b="b"/>
            <a:pathLst>
              <a:path w="18034" h="9012" extrusionOk="0">
                <a:moveTo>
                  <a:pt x="0" y="0"/>
                </a:moveTo>
                <a:lnTo>
                  <a:pt x="0" y="9011"/>
                </a:lnTo>
                <a:lnTo>
                  <a:pt x="18034" y="9011"/>
                </a:lnTo>
                <a:lnTo>
                  <a:pt x="1803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9" name="Google Shape;549;p13"/>
          <p:cNvSpPr/>
          <p:nvPr/>
        </p:nvSpPr>
        <p:spPr>
          <a:xfrm rot="10800000">
            <a:off x="3753410" y="6389577"/>
            <a:ext cx="469225" cy="469745"/>
          </a:xfrm>
          <a:custGeom>
            <a:avLst/>
            <a:gdLst/>
            <a:ahLst/>
            <a:cxnLst/>
            <a:rect l="l" t="t" r="r" b="b"/>
            <a:pathLst>
              <a:path w="9012" h="9022" extrusionOk="0">
                <a:moveTo>
                  <a:pt x="0" y="0"/>
                </a:moveTo>
                <a:cubicBezTo>
                  <a:pt x="0" y="4979"/>
                  <a:pt x="4032" y="9022"/>
                  <a:pt x="9011" y="9022"/>
                </a:cubicBezTo>
                <a:lnTo>
                  <a:pt x="9011"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0" name="Google Shape;550;p13"/>
          <p:cNvSpPr/>
          <p:nvPr/>
        </p:nvSpPr>
        <p:spPr>
          <a:xfrm rot="10800000">
            <a:off x="950974" y="5918269"/>
            <a:ext cx="1398095" cy="938971"/>
          </a:xfrm>
          <a:custGeom>
            <a:avLst/>
            <a:gdLst/>
            <a:ahLst/>
            <a:cxnLst/>
            <a:rect l="l" t="t" r="r" b="b"/>
            <a:pathLst>
              <a:path w="26852" h="18034" extrusionOk="0">
                <a:moveTo>
                  <a:pt x="8778" y="1"/>
                </a:moveTo>
                <a:cubicBezTo>
                  <a:pt x="3952" y="1"/>
                  <a:pt x="31" y="3951"/>
                  <a:pt x="31" y="8819"/>
                </a:cubicBezTo>
                <a:lnTo>
                  <a:pt x="31" y="9022"/>
                </a:lnTo>
                <a:lnTo>
                  <a:pt x="1" y="9022"/>
                </a:lnTo>
                <a:lnTo>
                  <a:pt x="1" y="9226"/>
                </a:lnTo>
                <a:cubicBezTo>
                  <a:pt x="1" y="14093"/>
                  <a:pt x="3921" y="18034"/>
                  <a:pt x="8747" y="18034"/>
                </a:cubicBezTo>
                <a:lnTo>
                  <a:pt x="17891" y="18034"/>
                </a:lnTo>
                <a:lnTo>
                  <a:pt x="17891" y="17127"/>
                </a:lnTo>
                <a:cubicBezTo>
                  <a:pt x="17891" y="12668"/>
                  <a:pt x="21476" y="9043"/>
                  <a:pt x="25915" y="9043"/>
                </a:cubicBezTo>
                <a:lnTo>
                  <a:pt x="26811" y="9043"/>
                </a:lnTo>
                <a:lnTo>
                  <a:pt x="2685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1" name="Google Shape;551;p13"/>
          <p:cNvSpPr/>
          <p:nvPr/>
        </p:nvSpPr>
        <p:spPr>
          <a:xfrm rot="10800000">
            <a:off x="1648147" y="6154183"/>
            <a:ext cx="468704" cy="469797"/>
          </a:xfrm>
          <a:custGeom>
            <a:avLst/>
            <a:gdLst/>
            <a:ahLst/>
            <a:cxnLst/>
            <a:rect l="l" t="t" r="r" b="b"/>
            <a:pathLst>
              <a:path w="9002" h="9023" extrusionOk="0">
                <a:moveTo>
                  <a:pt x="4461" y="1"/>
                </a:moveTo>
                <a:cubicBezTo>
                  <a:pt x="1996" y="1"/>
                  <a:pt x="1" y="2027"/>
                  <a:pt x="1" y="4512"/>
                </a:cubicBezTo>
                <a:lnTo>
                  <a:pt x="1" y="4522"/>
                </a:lnTo>
                <a:cubicBezTo>
                  <a:pt x="1" y="7006"/>
                  <a:pt x="1996" y="9023"/>
                  <a:pt x="4461" y="9023"/>
                </a:cubicBezTo>
                <a:lnTo>
                  <a:pt x="4532" y="9023"/>
                </a:lnTo>
                <a:cubicBezTo>
                  <a:pt x="6996" y="9023"/>
                  <a:pt x="9002" y="7006"/>
                  <a:pt x="9002" y="4522"/>
                </a:cubicBezTo>
                <a:lnTo>
                  <a:pt x="9002" y="4512"/>
                </a:lnTo>
                <a:cubicBezTo>
                  <a:pt x="9002" y="2017"/>
                  <a:pt x="6996" y="1"/>
                  <a:pt x="4532"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2" name="Google Shape;552;p13"/>
          <p:cNvSpPr/>
          <p:nvPr/>
        </p:nvSpPr>
        <p:spPr>
          <a:xfrm>
            <a:off x="969333" y="723767"/>
            <a:ext cx="10272000" cy="54148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3" name="Google Shape;553;p13"/>
          <p:cNvSpPr/>
          <p:nvPr/>
        </p:nvSpPr>
        <p:spPr>
          <a:xfrm rot="10800000">
            <a:off x="11736229" y="5919135"/>
            <a:ext cx="468704" cy="937408"/>
          </a:xfrm>
          <a:custGeom>
            <a:avLst/>
            <a:gdLst/>
            <a:ahLst/>
            <a:cxnLst/>
            <a:rect l="l" t="t" r="r" b="b"/>
            <a:pathLst>
              <a:path w="9002" h="18004" extrusionOk="0">
                <a:moveTo>
                  <a:pt x="0" y="1"/>
                </a:moveTo>
                <a:lnTo>
                  <a:pt x="0" y="18003"/>
                </a:lnTo>
                <a:cubicBezTo>
                  <a:pt x="4969" y="18003"/>
                  <a:pt x="9002" y="13971"/>
                  <a:pt x="9002" y="9002"/>
                </a:cubicBezTo>
                <a:cubicBezTo>
                  <a:pt x="9002" y="4033"/>
                  <a:pt x="4969" y="1"/>
                  <a:pt x="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4" name="Google Shape;554;p13"/>
          <p:cNvSpPr/>
          <p:nvPr/>
        </p:nvSpPr>
        <p:spPr>
          <a:xfrm rot="10800000">
            <a:off x="11265443" y="5919135"/>
            <a:ext cx="468704" cy="937408"/>
          </a:xfrm>
          <a:custGeom>
            <a:avLst/>
            <a:gdLst/>
            <a:ahLst/>
            <a:cxnLst/>
            <a:rect l="l" t="t" r="r" b="b"/>
            <a:pathLst>
              <a:path w="9002" h="18004" extrusionOk="0">
                <a:moveTo>
                  <a:pt x="9002" y="1"/>
                </a:moveTo>
                <a:cubicBezTo>
                  <a:pt x="4033" y="1"/>
                  <a:pt x="0" y="4033"/>
                  <a:pt x="0" y="9002"/>
                </a:cubicBezTo>
                <a:cubicBezTo>
                  <a:pt x="0" y="13981"/>
                  <a:pt x="4033" y="18003"/>
                  <a:pt x="9002" y="18003"/>
                </a:cubicBezTo>
                <a:lnTo>
                  <a:pt x="9002"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5" name="Google Shape;555;p13"/>
          <p:cNvSpPr/>
          <p:nvPr/>
        </p:nvSpPr>
        <p:spPr>
          <a:xfrm rot="10800000">
            <a:off x="11645582" y="6297713"/>
            <a:ext cx="179213" cy="179735"/>
          </a:xfrm>
          <a:custGeom>
            <a:avLst/>
            <a:gdLst/>
            <a:ahLst/>
            <a:cxnLst/>
            <a:rect l="l" t="t" r="r" b="b"/>
            <a:pathLst>
              <a:path w="3442" h="3452" extrusionOk="0">
                <a:moveTo>
                  <a:pt x="1721" y="0"/>
                </a:moveTo>
                <a:cubicBezTo>
                  <a:pt x="1375" y="764"/>
                  <a:pt x="764" y="1375"/>
                  <a:pt x="0" y="1721"/>
                </a:cubicBezTo>
                <a:cubicBezTo>
                  <a:pt x="764" y="2077"/>
                  <a:pt x="1375" y="2688"/>
                  <a:pt x="1721" y="3452"/>
                </a:cubicBezTo>
                <a:cubicBezTo>
                  <a:pt x="2067" y="2688"/>
                  <a:pt x="2678" y="2077"/>
                  <a:pt x="3442" y="1721"/>
                </a:cubicBezTo>
                <a:cubicBezTo>
                  <a:pt x="2678" y="1375"/>
                  <a:pt x="2067" y="764"/>
                  <a:pt x="172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6" name="Google Shape;556;p13"/>
          <p:cNvSpPr/>
          <p:nvPr/>
        </p:nvSpPr>
        <p:spPr>
          <a:xfrm rot="10800000">
            <a:off x="11845986" y="6297713"/>
            <a:ext cx="179735" cy="179735"/>
          </a:xfrm>
          <a:custGeom>
            <a:avLst/>
            <a:gdLst/>
            <a:ahLst/>
            <a:cxnLst/>
            <a:rect l="l" t="t" r="r" b="b"/>
            <a:pathLst>
              <a:path w="3452" h="3452" extrusionOk="0">
                <a:moveTo>
                  <a:pt x="1721" y="0"/>
                </a:moveTo>
                <a:cubicBezTo>
                  <a:pt x="1375" y="764"/>
                  <a:pt x="764" y="1375"/>
                  <a:pt x="0" y="1721"/>
                </a:cubicBezTo>
                <a:cubicBezTo>
                  <a:pt x="764" y="2077"/>
                  <a:pt x="1375" y="2688"/>
                  <a:pt x="1721" y="3452"/>
                </a:cubicBezTo>
                <a:cubicBezTo>
                  <a:pt x="2077" y="2688"/>
                  <a:pt x="2688" y="2077"/>
                  <a:pt x="3452" y="1721"/>
                </a:cubicBezTo>
                <a:cubicBezTo>
                  <a:pt x="2688" y="1375"/>
                  <a:pt x="2077" y="764"/>
                  <a:pt x="172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7" name="Google Shape;557;p13"/>
          <p:cNvSpPr/>
          <p:nvPr/>
        </p:nvSpPr>
        <p:spPr>
          <a:xfrm rot="10800000">
            <a:off x="11447832" y="6297713"/>
            <a:ext cx="179213" cy="179735"/>
          </a:xfrm>
          <a:custGeom>
            <a:avLst/>
            <a:gdLst/>
            <a:ahLst/>
            <a:cxnLst/>
            <a:rect l="l" t="t" r="r" b="b"/>
            <a:pathLst>
              <a:path w="3442" h="3452" extrusionOk="0">
                <a:moveTo>
                  <a:pt x="1721" y="0"/>
                </a:moveTo>
                <a:cubicBezTo>
                  <a:pt x="1375" y="764"/>
                  <a:pt x="764" y="1375"/>
                  <a:pt x="0" y="1721"/>
                </a:cubicBezTo>
                <a:cubicBezTo>
                  <a:pt x="764" y="2077"/>
                  <a:pt x="1375" y="2688"/>
                  <a:pt x="1721" y="3452"/>
                </a:cubicBezTo>
                <a:cubicBezTo>
                  <a:pt x="2067" y="2688"/>
                  <a:pt x="2678" y="2077"/>
                  <a:pt x="3442" y="1721"/>
                </a:cubicBezTo>
                <a:cubicBezTo>
                  <a:pt x="2678" y="1375"/>
                  <a:pt x="2067" y="764"/>
                  <a:pt x="172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8" name="Google Shape;558;p13"/>
          <p:cNvSpPr/>
          <p:nvPr/>
        </p:nvSpPr>
        <p:spPr>
          <a:xfrm rot="10800000">
            <a:off x="11362963" y="5757990"/>
            <a:ext cx="83828" cy="83828"/>
          </a:xfrm>
          <a:custGeom>
            <a:avLst/>
            <a:gdLst/>
            <a:ahLst/>
            <a:cxnLst/>
            <a:rect l="l" t="t" r="r" b="b"/>
            <a:pathLst>
              <a:path w="1610" h="1610" extrusionOk="0">
                <a:moveTo>
                  <a:pt x="805" y="1"/>
                </a:moveTo>
                <a:cubicBezTo>
                  <a:pt x="367" y="1"/>
                  <a:pt x="0" y="367"/>
                  <a:pt x="0" y="805"/>
                </a:cubicBezTo>
                <a:cubicBezTo>
                  <a:pt x="0" y="1253"/>
                  <a:pt x="367" y="1610"/>
                  <a:pt x="805" y="1610"/>
                </a:cubicBezTo>
                <a:cubicBezTo>
                  <a:pt x="1253" y="1610"/>
                  <a:pt x="1609" y="1253"/>
                  <a:pt x="1609" y="805"/>
                </a:cubicBezTo>
                <a:cubicBezTo>
                  <a:pt x="1609" y="367"/>
                  <a:pt x="125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9" name="Google Shape;559;p13"/>
          <p:cNvSpPr/>
          <p:nvPr/>
        </p:nvSpPr>
        <p:spPr>
          <a:xfrm rot="10800000">
            <a:off x="11527859" y="5757990"/>
            <a:ext cx="83828" cy="83828"/>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09" y="1253"/>
                  <a:pt x="1609" y="805"/>
                </a:cubicBezTo>
                <a:cubicBezTo>
                  <a:pt x="1609"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0" name="Google Shape;560;p13"/>
          <p:cNvSpPr/>
          <p:nvPr/>
        </p:nvSpPr>
        <p:spPr>
          <a:xfrm rot="10800000">
            <a:off x="11693275" y="5757990"/>
            <a:ext cx="83828" cy="83828"/>
          </a:xfrm>
          <a:custGeom>
            <a:avLst/>
            <a:gdLst/>
            <a:ahLst/>
            <a:cxnLst/>
            <a:rect l="l" t="t" r="r" b="b"/>
            <a:pathLst>
              <a:path w="1610" h="1610" extrusionOk="0">
                <a:moveTo>
                  <a:pt x="805" y="1"/>
                </a:moveTo>
                <a:cubicBezTo>
                  <a:pt x="357" y="1"/>
                  <a:pt x="1" y="367"/>
                  <a:pt x="1" y="805"/>
                </a:cubicBezTo>
                <a:cubicBezTo>
                  <a:pt x="1" y="1253"/>
                  <a:pt x="357" y="1610"/>
                  <a:pt x="805" y="1610"/>
                </a:cubicBezTo>
                <a:cubicBezTo>
                  <a:pt x="1253" y="1610"/>
                  <a:pt x="1609" y="1253"/>
                  <a:pt x="1609" y="805"/>
                </a:cubicBezTo>
                <a:cubicBezTo>
                  <a:pt x="1609" y="367"/>
                  <a:pt x="125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1" name="Google Shape;561;p13"/>
          <p:cNvSpPr/>
          <p:nvPr/>
        </p:nvSpPr>
        <p:spPr>
          <a:xfrm rot="10800000">
            <a:off x="11858691" y="5757990"/>
            <a:ext cx="83307" cy="83828"/>
          </a:xfrm>
          <a:custGeom>
            <a:avLst/>
            <a:gdLst/>
            <a:ahLst/>
            <a:cxnLst/>
            <a:rect l="l" t="t" r="r" b="b"/>
            <a:pathLst>
              <a:path w="1600" h="1610" extrusionOk="0">
                <a:moveTo>
                  <a:pt x="805" y="1"/>
                </a:moveTo>
                <a:cubicBezTo>
                  <a:pt x="357" y="1"/>
                  <a:pt x="1" y="367"/>
                  <a:pt x="1" y="805"/>
                </a:cubicBezTo>
                <a:cubicBezTo>
                  <a:pt x="1" y="1253"/>
                  <a:pt x="357" y="1610"/>
                  <a:pt x="805" y="1610"/>
                </a:cubicBezTo>
                <a:cubicBezTo>
                  <a:pt x="1243" y="1610"/>
                  <a:pt x="1600" y="1253"/>
                  <a:pt x="1600" y="805"/>
                </a:cubicBezTo>
                <a:cubicBezTo>
                  <a:pt x="1600"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2" name="Google Shape;562;p13"/>
          <p:cNvSpPr/>
          <p:nvPr/>
        </p:nvSpPr>
        <p:spPr>
          <a:xfrm rot="10800000">
            <a:off x="12023586" y="5757990"/>
            <a:ext cx="83828" cy="83828"/>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10" y="1253"/>
                  <a:pt x="1610" y="805"/>
                </a:cubicBezTo>
                <a:cubicBezTo>
                  <a:pt x="1610"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3" name="Google Shape;563;p13"/>
          <p:cNvSpPr/>
          <p:nvPr/>
        </p:nvSpPr>
        <p:spPr>
          <a:xfrm rot="10800000">
            <a:off x="10327046" y="6387267"/>
            <a:ext cx="469225" cy="469277"/>
          </a:xfrm>
          <a:custGeom>
            <a:avLst/>
            <a:gdLst/>
            <a:ahLst/>
            <a:cxnLst/>
            <a:rect l="l" t="t" r="r" b="b"/>
            <a:pathLst>
              <a:path w="9012" h="9013" extrusionOk="0">
                <a:moveTo>
                  <a:pt x="1650" y="1"/>
                </a:moveTo>
                <a:cubicBezTo>
                  <a:pt x="733" y="1"/>
                  <a:pt x="0" y="744"/>
                  <a:pt x="0" y="1660"/>
                </a:cubicBezTo>
                <a:lnTo>
                  <a:pt x="0" y="7363"/>
                </a:lnTo>
                <a:cubicBezTo>
                  <a:pt x="0" y="8279"/>
                  <a:pt x="733" y="9012"/>
                  <a:pt x="1650" y="9012"/>
                </a:cubicBezTo>
                <a:lnTo>
                  <a:pt x="7352" y="9012"/>
                </a:lnTo>
                <a:cubicBezTo>
                  <a:pt x="8268" y="9012"/>
                  <a:pt x="9012" y="8279"/>
                  <a:pt x="9012" y="7363"/>
                </a:cubicBezTo>
                <a:lnTo>
                  <a:pt x="9012" y="1660"/>
                </a:lnTo>
                <a:cubicBezTo>
                  <a:pt x="9012" y="744"/>
                  <a:pt x="8268" y="1"/>
                  <a:pt x="7352"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4" name="Google Shape;564;p13"/>
          <p:cNvSpPr/>
          <p:nvPr/>
        </p:nvSpPr>
        <p:spPr>
          <a:xfrm rot="10800000">
            <a:off x="10796246" y="6388792"/>
            <a:ext cx="469225" cy="469225"/>
          </a:xfrm>
          <a:custGeom>
            <a:avLst/>
            <a:gdLst/>
            <a:ahLst/>
            <a:cxnLst/>
            <a:rect l="l" t="t" r="r" b="b"/>
            <a:pathLst>
              <a:path w="9012" h="9012" extrusionOk="0">
                <a:moveTo>
                  <a:pt x="1650" y="0"/>
                </a:moveTo>
                <a:cubicBezTo>
                  <a:pt x="733" y="0"/>
                  <a:pt x="0" y="743"/>
                  <a:pt x="0" y="1650"/>
                </a:cubicBezTo>
                <a:lnTo>
                  <a:pt x="0" y="7362"/>
                </a:lnTo>
                <a:cubicBezTo>
                  <a:pt x="0" y="8278"/>
                  <a:pt x="733" y="9011"/>
                  <a:pt x="1650" y="9011"/>
                </a:cubicBezTo>
                <a:lnTo>
                  <a:pt x="7352" y="9011"/>
                </a:lnTo>
                <a:cubicBezTo>
                  <a:pt x="8268" y="9011"/>
                  <a:pt x="9012" y="8278"/>
                  <a:pt x="9012" y="7362"/>
                </a:cubicBezTo>
                <a:lnTo>
                  <a:pt x="9012" y="1650"/>
                </a:lnTo>
                <a:cubicBezTo>
                  <a:pt x="9012" y="743"/>
                  <a:pt x="8268" y="0"/>
                  <a:pt x="735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5" name="Google Shape;565;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566" name="Google Shape;566;p13"/>
          <p:cNvSpPr txBox="1">
            <a:spLocks noGrp="1"/>
          </p:cNvSpPr>
          <p:nvPr>
            <p:ph type="title" idx="2" hasCustomPrompt="1"/>
          </p:nvPr>
        </p:nvSpPr>
        <p:spPr>
          <a:xfrm>
            <a:off x="960000" y="1891199"/>
            <a:ext cx="1219200" cy="882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6667">
                <a:solidFill>
                  <a:schemeClr val="accen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67" name="Google Shape;567;p13"/>
          <p:cNvSpPr txBox="1">
            <a:spLocks noGrp="1"/>
          </p:cNvSpPr>
          <p:nvPr>
            <p:ph type="title" idx="3" hasCustomPrompt="1"/>
          </p:nvPr>
        </p:nvSpPr>
        <p:spPr>
          <a:xfrm>
            <a:off x="960000" y="3803113"/>
            <a:ext cx="1219200" cy="882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6667">
                <a:solidFill>
                  <a:schemeClr val="accen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68" name="Google Shape;568;p13"/>
          <p:cNvSpPr txBox="1">
            <a:spLocks noGrp="1"/>
          </p:cNvSpPr>
          <p:nvPr>
            <p:ph type="title" idx="4" hasCustomPrompt="1"/>
          </p:nvPr>
        </p:nvSpPr>
        <p:spPr>
          <a:xfrm>
            <a:off x="4408000" y="1891199"/>
            <a:ext cx="1219200" cy="882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6667">
                <a:solidFill>
                  <a:schemeClr val="accen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69" name="Google Shape;569;p13"/>
          <p:cNvSpPr txBox="1">
            <a:spLocks noGrp="1"/>
          </p:cNvSpPr>
          <p:nvPr>
            <p:ph type="title" idx="5" hasCustomPrompt="1"/>
          </p:nvPr>
        </p:nvSpPr>
        <p:spPr>
          <a:xfrm>
            <a:off x="4408000" y="3803113"/>
            <a:ext cx="1219200" cy="882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6667">
                <a:solidFill>
                  <a:schemeClr val="accen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70" name="Google Shape;570;p13"/>
          <p:cNvSpPr txBox="1">
            <a:spLocks noGrp="1"/>
          </p:cNvSpPr>
          <p:nvPr>
            <p:ph type="title" idx="6" hasCustomPrompt="1"/>
          </p:nvPr>
        </p:nvSpPr>
        <p:spPr>
          <a:xfrm>
            <a:off x="7856000" y="1891199"/>
            <a:ext cx="1219200" cy="882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6667">
                <a:solidFill>
                  <a:schemeClr val="accen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71" name="Google Shape;571;p13"/>
          <p:cNvSpPr txBox="1">
            <a:spLocks noGrp="1"/>
          </p:cNvSpPr>
          <p:nvPr>
            <p:ph type="title" idx="7" hasCustomPrompt="1"/>
          </p:nvPr>
        </p:nvSpPr>
        <p:spPr>
          <a:xfrm>
            <a:off x="7856000" y="3803113"/>
            <a:ext cx="1219200" cy="882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6667">
                <a:solidFill>
                  <a:schemeClr val="accen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72" name="Google Shape;572;p13"/>
          <p:cNvSpPr txBox="1">
            <a:spLocks noGrp="1"/>
          </p:cNvSpPr>
          <p:nvPr>
            <p:ph type="subTitle" idx="1"/>
          </p:nvPr>
        </p:nvSpPr>
        <p:spPr>
          <a:xfrm>
            <a:off x="960000" y="2703999"/>
            <a:ext cx="3376000" cy="94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a:buNone/>
              <a:defRPr sz="2667">
                <a:solidFill>
                  <a:schemeClr val="dk1"/>
                </a:solidFill>
                <a:latin typeface="Rozha One"/>
                <a:ea typeface="Rozha One"/>
                <a:cs typeface="Rozha One"/>
                <a:sym typeface="Rozha One"/>
              </a:defRPr>
            </a:lvl1pPr>
            <a:lvl2pPr lvl="1" rtl="0">
              <a:lnSpc>
                <a:spcPct val="100000"/>
              </a:lnSpc>
              <a:spcBef>
                <a:spcPts val="0"/>
              </a:spcBef>
              <a:spcAft>
                <a:spcPts val="0"/>
              </a:spcAft>
              <a:buSzPts val="2400"/>
              <a:buFont typeface="Rozha One"/>
              <a:buNone/>
              <a:defRPr sz="3200">
                <a:latin typeface="Rozha One"/>
                <a:ea typeface="Rozha One"/>
                <a:cs typeface="Rozha One"/>
                <a:sym typeface="Rozha One"/>
              </a:defRPr>
            </a:lvl2pPr>
            <a:lvl3pPr lvl="2" rtl="0">
              <a:lnSpc>
                <a:spcPct val="100000"/>
              </a:lnSpc>
              <a:spcBef>
                <a:spcPts val="0"/>
              </a:spcBef>
              <a:spcAft>
                <a:spcPts val="0"/>
              </a:spcAft>
              <a:buSzPts val="2400"/>
              <a:buFont typeface="Rozha One"/>
              <a:buNone/>
              <a:defRPr sz="3200">
                <a:latin typeface="Rozha One"/>
                <a:ea typeface="Rozha One"/>
                <a:cs typeface="Rozha One"/>
                <a:sym typeface="Rozha One"/>
              </a:defRPr>
            </a:lvl3pPr>
            <a:lvl4pPr lvl="3" rtl="0">
              <a:lnSpc>
                <a:spcPct val="100000"/>
              </a:lnSpc>
              <a:spcBef>
                <a:spcPts val="0"/>
              </a:spcBef>
              <a:spcAft>
                <a:spcPts val="0"/>
              </a:spcAft>
              <a:buSzPts val="2400"/>
              <a:buFont typeface="Rozha One"/>
              <a:buNone/>
              <a:defRPr sz="3200">
                <a:latin typeface="Rozha One"/>
                <a:ea typeface="Rozha One"/>
                <a:cs typeface="Rozha One"/>
                <a:sym typeface="Rozha One"/>
              </a:defRPr>
            </a:lvl4pPr>
            <a:lvl5pPr lvl="4" rtl="0">
              <a:lnSpc>
                <a:spcPct val="100000"/>
              </a:lnSpc>
              <a:spcBef>
                <a:spcPts val="0"/>
              </a:spcBef>
              <a:spcAft>
                <a:spcPts val="0"/>
              </a:spcAft>
              <a:buSzPts val="2400"/>
              <a:buFont typeface="Rozha One"/>
              <a:buNone/>
              <a:defRPr sz="3200">
                <a:latin typeface="Rozha One"/>
                <a:ea typeface="Rozha One"/>
                <a:cs typeface="Rozha One"/>
                <a:sym typeface="Rozha One"/>
              </a:defRPr>
            </a:lvl5pPr>
            <a:lvl6pPr lvl="5" rtl="0">
              <a:lnSpc>
                <a:spcPct val="100000"/>
              </a:lnSpc>
              <a:spcBef>
                <a:spcPts val="0"/>
              </a:spcBef>
              <a:spcAft>
                <a:spcPts val="0"/>
              </a:spcAft>
              <a:buSzPts val="2400"/>
              <a:buFont typeface="Rozha One"/>
              <a:buNone/>
              <a:defRPr sz="3200">
                <a:latin typeface="Rozha One"/>
                <a:ea typeface="Rozha One"/>
                <a:cs typeface="Rozha One"/>
                <a:sym typeface="Rozha One"/>
              </a:defRPr>
            </a:lvl6pPr>
            <a:lvl7pPr lvl="6" rtl="0">
              <a:lnSpc>
                <a:spcPct val="100000"/>
              </a:lnSpc>
              <a:spcBef>
                <a:spcPts val="0"/>
              </a:spcBef>
              <a:spcAft>
                <a:spcPts val="0"/>
              </a:spcAft>
              <a:buSzPts val="2400"/>
              <a:buFont typeface="Rozha One"/>
              <a:buNone/>
              <a:defRPr sz="3200">
                <a:latin typeface="Rozha One"/>
                <a:ea typeface="Rozha One"/>
                <a:cs typeface="Rozha One"/>
                <a:sym typeface="Rozha One"/>
              </a:defRPr>
            </a:lvl7pPr>
            <a:lvl8pPr lvl="7" rtl="0">
              <a:lnSpc>
                <a:spcPct val="100000"/>
              </a:lnSpc>
              <a:spcBef>
                <a:spcPts val="0"/>
              </a:spcBef>
              <a:spcAft>
                <a:spcPts val="0"/>
              </a:spcAft>
              <a:buSzPts val="2400"/>
              <a:buFont typeface="Rozha One"/>
              <a:buNone/>
              <a:defRPr sz="3200">
                <a:latin typeface="Rozha One"/>
                <a:ea typeface="Rozha One"/>
                <a:cs typeface="Rozha One"/>
                <a:sym typeface="Rozha One"/>
              </a:defRPr>
            </a:lvl8pPr>
            <a:lvl9pPr lvl="8" rtl="0">
              <a:lnSpc>
                <a:spcPct val="100000"/>
              </a:lnSpc>
              <a:spcBef>
                <a:spcPts val="0"/>
              </a:spcBef>
              <a:spcAft>
                <a:spcPts val="0"/>
              </a:spcAft>
              <a:buSzPts val="2400"/>
              <a:buFont typeface="Rozha One"/>
              <a:buNone/>
              <a:defRPr sz="3200">
                <a:latin typeface="Rozha One"/>
                <a:ea typeface="Rozha One"/>
                <a:cs typeface="Rozha One"/>
                <a:sym typeface="Rozha One"/>
              </a:defRPr>
            </a:lvl9pPr>
          </a:lstStyle>
          <a:p>
            <a:r>
              <a:rPr lang="en-US"/>
              <a:t>Click to edit Master subtitle style</a:t>
            </a:r>
            <a:endParaRPr/>
          </a:p>
        </p:txBody>
      </p:sp>
      <p:sp>
        <p:nvSpPr>
          <p:cNvPr id="573" name="Google Shape;573;p13"/>
          <p:cNvSpPr txBox="1">
            <a:spLocks noGrp="1"/>
          </p:cNvSpPr>
          <p:nvPr>
            <p:ph type="subTitle" idx="8"/>
          </p:nvPr>
        </p:nvSpPr>
        <p:spPr>
          <a:xfrm>
            <a:off x="4408000" y="2703999"/>
            <a:ext cx="3376000" cy="94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a:buNone/>
              <a:defRPr sz="2667">
                <a:solidFill>
                  <a:schemeClr val="dk1"/>
                </a:solidFill>
                <a:latin typeface="Rozha One"/>
                <a:ea typeface="Rozha One"/>
                <a:cs typeface="Rozha One"/>
                <a:sym typeface="Rozha One"/>
              </a:defRPr>
            </a:lvl1pPr>
            <a:lvl2pPr lvl="1" rtl="0">
              <a:lnSpc>
                <a:spcPct val="100000"/>
              </a:lnSpc>
              <a:spcBef>
                <a:spcPts val="0"/>
              </a:spcBef>
              <a:spcAft>
                <a:spcPts val="0"/>
              </a:spcAft>
              <a:buSzPts val="2400"/>
              <a:buFont typeface="Rozha One"/>
              <a:buNone/>
              <a:defRPr sz="3200">
                <a:latin typeface="Rozha One"/>
                <a:ea typeface="Rozha One"/>
                <a:cs typeface="Rozha One"/>
                <a:sym typeface="Rozha One"/>
              </a:defRPr>
            </a:lvl2pPr>
            <a:lvl3pPr lvl="2" rtl="0">
              <a:lnSpc>
                <a:spcPct val="100000"/>
              </a:lnSpc>
              <a:spcBef>
                <a:spcPts val="0"/>
              </a:spcBef>
              <a:spcAft>
                <a:spcPts val="0"/>
              </a:spcAft>
              <a:buSzPts val="2400"/>
              <a:buFont typeface="Rozha One"/>
              <a:buNone/>
              <a:defRPr sz="3200">
                <a:latin typeface="Rozha One"/>
                <a:ea typeface="Rozha One"/>
                <a:cs typeface="Rozha One"/>
                <a:sym typeface="Rozha One"/>
              </a:defRPr>
            </a:lvl3pPr>
            <a:lvl4pPr lvl="3" rtl="0">
              <a:lnSpc>
                <a:spcPct val="100000"/>
              </a:lnSpc>
              <a:spcBef>
                <a:spcPts val="0"/>
              </a:spcBef>
              <a:spcAft>
                <a:spcPts val="0"/>
              </a:spcAft>
              <a:buSzPts val="2400"/>
              <a:buFont typeface="Rozha One"/>
              <a:buNone/>
              <a:defRPr sz="3200">
                <a:latin typeface="Rozha One"/>
                <a:ea typeface="Rozha One"/>
                <a:cs typeface="Rozha One"/>
                <a:sym typeface="Rozha One"/>
              </a:defRPr>
            </a:lvl4pPr>
            <a:lvl5pPr lvl="4" rtl="0">
              <a:lnSpc>
                <a:spcPct val="100000"/>
              </a:lnSpc>
              <a:spcBef>
                <a:spcPts val="0"/>
              </a:spcBef>
              <a:spcAft>
                <a:spcPts val="0"/>
              </a:spcAft>
              <a:buSzPts val="2400"/>
              <a:buFont typeface="Rozha One"/>
              <a:buNone/>
              <a:defRPr sz="3200">
                <a:latin typeface="Rozha One"/>
                <a:ea typeface="Rozha One"/>
                <a:cs typeface="Rozha One"/>
                <a:sym typeface="Rozha One"/>
              </a:defRPr>
            </a:lvl5pPr>
            <a:lvl6pPr lvl="5" rtl="0">
              <a:lnSpc>
                <a:spcPct val="100000"/>
              </a:lnSpc>
              <a:spcBef>
                <a:spcPts val="0"/>
              </a:spcBef>
              <a:spcAft>
                <a:spcPts val="0"/>
              </a:spcAft>
              <a:buSzPts val="2400"/>
              <a:buFont typeface="Rozha One"/>
              <a:buNone/>
              <a:defRPr sz="3200">
                <a:latin typeface="Rozha One"/>
                <a:ea typeface="Rozha One"/>
                <a:cs typeface="Rozha One"/>
                <a:sym typeface="Rozha One"/>
              </a:defRPr>
            </a:lvl6pPr>
            <a:lvl7pPr lvl="6" rtl="0">
              <a:lnSpc>
                <a:spcPct val="100000"/>
              </a:lnSpc>
              <a:spcBef>
                <a:spcPts val="0"/>
              </a:spcBef>
              <a:spcAft>
                <a:spcPts val="0"/>
              </a:spcAft>
              <a:buSzPts val="2400"/>
              <a:buFont typeface="Rozha One"/>
              <a:buNone/>
              <a:defRPr sz="3200">
                <a:latin typeface="Rozha One"/>
                <a:ea typeface="Rozha One"/>
                <a:cs typeface="Rozha One"/>
                <a:sym typeface="Rozha One"/>
              </a:defRPr>
            </a:lvl7pPr>
            <a:lvl8pPr lvl="7" rtl="0">
              <a:lnSpc>
                <a:spcPct val="100000"/>
              </a:lnSpc>
              <a:spcBef>
                <a:spcPts val="0"/>
              </a:spcBef>
              <a:spcAft>
                <a:spcPts val="0"/>
              </a:spcAft>
              <a:buSzPts val="2400"/>
              <a:buFont typeface="Rozha One"/>
              <a:buNone/>
              <a:defRPr sz="3200">
                <a:latin typeface="Rozha One"/>
                <a:ea typeface="Rozha One"/>
                <a:cs typeface="Rozha One"/>
                <a:sym typeface="Rozha One"/>
              </a:defRPr>
            </a:lvl8pPr>
            <a:lvl9pPr lvl="8" rtl="0">
              <a:lnSpc>
                <a:spcPct val="100000"/>
              </a:lnSpc>
              <a:spcBef>
                <a:spcPts val="0"/>
              </a:spcBef>
              <a:spcAft>
                <a:spcPts val="0"/>
              </a:spcAft>
              <a:buSzPts val="2400"/>
              <a:buFont typeface="Rozha One"/>
              <a:buNone/>
              <a:defRPr sz="3200">
                <a:latin typeface="Rozha One"/>
                <a:ea typeface="Rozha One"/>
                <a:cs typeface="Rozha One"/>
                <a:sym typeface="Rozha One"/>
              </a:defRPr>
            </a:lvl9pPr>
          </a:lstStyle>
          <a:p>
            <a:r>
              <a:rPr lang="en-US"/>
              <a:t>Click to edit Master subtitle style</a:t>
            </a:r>
            <a:endParaRPr/>
          </a:p>
        </p:txBody>
      </p:sp>
      <p:sp>
        <p:nvSpPr>
          <p:cNvPr id="574" name="Google Shape;574;p13"/>
          <p:cNvSpPr txBox="1">
            <a:spLocks noGrp="1"/>
          </p:cNvSpPr>
          <p:nvPr>
            <p:ph type="subTitle" idx="9"/>
          </p:nvPr>
        </p:nvSpPr>
        <p:spPr>
          <a:xfrm>
            <a:off x="7856000" y="2703999"/>
            <a:ext cx="3376000" cy="94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a:buNone/>
              <a:defRPr sz="2667">
                <a:solidFill>
                  <a:schemeClr val="dk1"/>
                </a:solidFill>
                <a:latin typeface="Rozha One"/>
                <a:ea typeface="Rozha One"/>
                <a:cs typeface="Rozha One"/>
                <a:sym typeface="Rozha One"/>
              </a:defRPr>
            </a:lvl1pPr>
            <a:lvl2pPr lvl="1" rtl="0">
              <a:lnSpc>
                <a:spcPct val="100000"/>
              </a:lnSpc>
              <a:spcBef>
                <a:spcPts val="0"/>
              </a:spcBef>
              <a:spcAft>
                <a:spcPts val="0"/>
              </a:spcAft>
              <a:buSzPts val="2400"/>
              <a:buFont typeface="Rozha One"/>
              <a:buNone/>
              <a:defRPr sz="3200">
                <a:latin typeface="Rozha One"/>
                <a:ea typeface="Rozha One"/>
                <a:cs typeface="Rozha One"/>
                <a:sym typeface="Rozha One"/>
              </a:defRPr>
            </a:lvl2pPr>
            <a:lvl3pPr lvl="2" rtl="0">
              <a:lnSpc>
                <a:spcPct val="100000"/>
              </a:lnSpc>
              <a:spcBef>
                <a:spcPts val="0"/>
              </a:spcBef>
              <a:spcAft>
                <a:spcPts val="0"/>
              </a:spcAft>
              <a:buSzPts val="2400"/>
              <a:buFont typeface="Rozha One"/>
              <a:buNone/>
              <a:defRPr sz="3200">
                <a:latin typeface="Rozha One"/>
                <a:ea typeface="Rozha One"/>
                <a:cs typeface="Rozha One"/>
                <a:sym typeface="Rozha One"/>
              </a:defRPr>
            </a:lvl3pPr>
            <a:lvl4pPr lvl="3" rtl="0">
              <a:lnSpc>
                <a:spcPct val="100000"/>
              </a:lnSpc>
              <a:spcBef>
                <a:spcPts val="0"/>
              </a:spcBef>
              <a:spcAft>
                <a:spcPts val="0"/>
              </a:spcAft>
              <a:buSzPts val="2400"/>
              <a:buFont typeface="Rozha One"/>
              <a:buNone/>
              <a:defRPr sz="3200">
                <a:latin typeface="Rozha One"/>
                <a:ea typeface="Rozha One"/>
                <a:cs typeface="Rozha One"/>
                <a:sym typeface="Rozha One"/>
              </a:defRPr>
            </a:lvl4pPr>
            <a:lvl5pPr lvl="4" rtl="0">
              <a:lnSpc>
                <a:spcPct val="100000"/>
              </a:lnSpc>
              <a:spcBef>
                <a:spcPts val="0"/>
              </a:spcBef>
              <a:spcAft>
                <a:spcPts val="0"/>
              </a:spcAft>
              <a:buSzPts val="2400"/>
              <a:buFont typeface="Rozha One"/>
              <a:buNone/>
              <a:defRPr sz="3200">
                <a:latin typeface="Rozha One"/>
                <a:ea typeface="Rozha One"/>
                <a:cs typeface="Rozha One"/>
                <a:sym typeface="Rozha One"/>
              </a:defRPr>
            </a:lvl5pPr>
            <a:lvl6pPr lvl="5" rtl="0">
              <a:lnSpc>
                <a:spcPct val="100000"/>
              </a:lnSpc>
              <a:spcBef>
                <a:spcPts val="0"/>
              </a:spcBef>
              <a:spcAft>
                <a:spcPts val="0"/>
              </a:spcAft>
              <a:buSzPts val="2400"/>
              <a:buFont typeface="Rozha One"/>
              <a:buNone/>
              <a:defRPr sz="3200">
                <a:latin typeface="Rozha One"/>
                <a:ea typeface="Rozha One"/>
                <a:cs typeface="Rozha One"/>
                <a:sym typeface="Rozha One"/>
              </a:defRPr>
            </a:lvl6pPr>
            <a:lvl7pPr lvl="6" rtl="0">
              <a:lnSpc>
                <a:spcPct val="100000"/>
              </a:lnSpc>
              <a:spcBef>
                <a:spcPts val="0"/>
              </a:spcBef>
              <a:spcAft>
                <a:spcPts val="0"/>
              </a:spcAft>
              <a:buSzPts val="2400"/>
              <a:buFont typeface="Rozha One"/>
              <a:buNone/>
              <a:defRPr sz="3200">
                <a:latin typeface="Rozha One"/>
                <a:ea typeface="Rozha One"/>
                <a:cs typeface="Rozha One"/>
                <a:sym typeface="Rozha One"/>
              </a:defRPr>
            </a:lvl7pPr>
            <a:lvl8pPr lvl="7" rtl="0">
              <a:lnSpc>
                <a:spcPct val="100000"/>
              </a:lnSpc>
              <a:spcBef>
                <a:spcPts val="0"/>
              </a:spcBef>
              <a:spcAft>
                <a:spcPts val="0"/>
              </a:spcAft>
              <a:buSzPts val="2400"/>
              <a:buFont typeface="Rozha One"/>
              <a:buNone/>
              <a:defRPr sz="3200">
                <a:latin typeface="Rozha One"/>
                <a:ea typeface="Rozha One"/>
                <a:cs typeface="Rozha One"/>
                <a:sym typeface="Rozha One"/>
              </a:defRPr>
            </a:lvl8pPr>
            <a:lvl9pPr lvl="8" rtl="0">
              <a:lnSpc>
                <a:spcPct val="100000"/>
              </a:lnSpc>
              <a:spcBef>
                <a:spcPts val="0"/>
              </a:spcBef>
              <a:spcAft>
                <a:spcPts val="0"/>
              </a:spcAft>
              <a:buSzPts val="2400"/>
              <a:buFont typeface="Rozha One"/>
              <a:buNone/>
              <a:defRPr sz="3200">
                <a:latin typeface="Rozha One"/>
                <a:ea typeface="Rozha One"/>
                <a:cs typeface="Rozha One"/>
                <a:sym typeface="Rozha One"/>
              </a:defRPr>
            </a:lvl9pPr>
          </a:lstStyle>
          <a:p>
            <a:r>
              <a:rPr lang="en-US"/>
              <a:t>Click to edit Master subtitle style</a:t>
            </a:r>
            <a:endParaRPr/>
          </a:p>
        </p:txBody>
      </p:sp>
      <p:sp>
        <p:nvSpPr>
          <p:cNvPr id="575" name="Google Shape;575;p13"/>
          <p:cNvSpPr txBox="1">
            <a:spLocks noGrp="1"/>
          </p:cNvSpPr>
          <p:nvPr>
            <p:ph type="subTitle" idx="13"/>
          </p:nvPr>
        </p:nvSpPr>
        <p:spPr>
          <a:xfrm>
            <a:off x="960000" y="4615913"/>
            <a:ext cx="3376000" cy="94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a:buNone/>
              <a:defRPr sz="2667">
                <a:solidFill>
                  <a:schemeClr val="dk1"/>
                </a:solidFill>
                <a:latin typeface="Rozha One"/>
                <a:ea typeface="Rozha One"/>
                <a:cs typeface="Rozha One"/>
                <a:sym typeface="Rozha One"/>
              </a:defRPr>
            </a:lvl1pPr>
            <a:lvl2pPr lvl="1" rtl="0">
              <a:lnSpc>
                <a:spcPct val="100000"/>
              </a:lnSpc>
              <a:spcBef>
                <a:spcPts val="0"/>
              </a:spcBef>
              <a:spcAft>
                <a:spcPts val="0"/>
              </a:spcAft>
              <a:buSzPts val="2400"/>
              <a:buFont typeface="Rozha One"/>
              <a:buNone/>
              <a:defRPr sz="3200">
                <a:latin typeface="Rozha One"/>
                <a:ea typeface="Rozha One"/>
                <a:cs typeface="Rozha One"/>
                <a:sym typeface="Rozha One"/>
              </a:defRPr>
            </a:lvl2pPr>
            <a:lvl3pPr lvl="2" rtl="0">
              <a:lnSpc>
                <a:spcPct val="100000"/>
              </a:lnSpc>
              <a:spcBef>
                <a:spcPts val="0"/>
              </a:spcBef>
              <a:spcAft>
                <a:spcPts val="0"/>
              </a:spcAft>
              <a:buSzPts val="2400"/>
              <a:buFont typeface="Rozha One"/>
              <a:buNone/>
              <a:defRPr sz="3200">
                <a:latin typeface="Rozha One"/>
                <a:ea typeface="Rozha One"/>
                <a:cs typeface="Rozha One"/>
                <a:sym typeface="Rozha One"/>
              </a:defRPr>
            </a:lvl3pPr>
            <a:lvl4pPr lvl="3" rtl="0">
              <a:lnSpc>
                <a:spcPct val="100000"/>
              </a:lnSpc>
              <a:spcBef>
                <a:spcPts val="0"/>
              </a:spcBef>
              <a:spcAft>
                <a:spcPts val="0"/>
              </a:spcAft>
              <a:buSzPts val="2400"/>
              <a:buFont typeface="Rozha One"/>
              <a:buNone/>
              <a:defRPr sz="3200">
                <a:latin typeface="Rozha One"/>
                <a:ea typeface="Rozha One"/>
                <a:cs typeface="Rozha One"/>
                <a:sym typeface="Rozha One"/>
              </a:defRPr>
            </a:lvl4pPr>
            <a:lvl5pPr lvl="4" rtl="0">
              <a:lnSpc>
                <a:spcPct val="100000"/>
              </a:lnSpc>
              <a:spcBef>
                <a:spcPts val="0"/>
              </a:spcBef>
              <a:spcAft>
                <a:spcPts val="0"/>
              </a:spcAft>
              <a:buSzPts val="2400"/>
              <a:buFont typeface="Rozha One"/>
              <a:buNone/>
              <a:defRPr sz="3200">
                <a:latin typeface="Rozha One"/>
                <a:ea typeface="Rozha One"/>
                <a:cs typeface="Rozha One"/>
                <a:sym typeface="Rozha One"/>
              </a:defRPr>
            </a:lvl5pPr>
            <a:lvl6pPr lvl="5" rtl="0">
              <a:lnSpc>
                <a:spcPct val="100000"/>
              </a:lnSpc>
              <a:spcBef>
                <a:spcPts val="0"/>
              </a:spcBef>
              <a:spcAft>
                <a:spcPts val="0"/>
              </a:spcAft>
              <a:buSzPts val="2400"/>
              <a:buFont typeface="Rozha One"/>
              <a:buNone/>
              <a:defRPr sz="3200">
                <a:latin typeface="Rozha One"/>
                <a:ea typeface="Rozha One"/>
                <a:cs typeface="Rozha One"/>
                <a:sym typeface="Rozha One"/>
              </a:defRPr>
            </a:lvl6pPr>
            <a:lvl7pPr lvl="6" rtl="0">
              <a:lnSpc>
                <a:spcPct val="100000"/>
              </a:lnSpc>
              <a:spcBef>
                <a:spcPts val="0"/>
              </a:spcBef>
              <a:spcAft>
                <a:spcPts val="0"/>
              </a:spcAft>
              <a:buSzPts val="2400"/>
              <a:buFont typeface="Rozha One"/>
              <a:buNone/>
              <a:defRPr sz="3200">
                <a:latin typeface="Rozha One"/>
                <a:ea typeface="Rozha One"/>
                <a:cs typeface="Rozha One"/>
                <a:sym typeface="Rozha One"/>
              </a:defRPr>
            </a:lvl7pPr>
            <a:lvl8pPr lvl="7" rtl="0">
              <a:lnSpc>
                <a:spcPct val="100000"/>
              </a:lnSpc>
              <a:spcBef>
                <a:spcPts val="0"/>
              </a:spcBef>
              <a:spcAft>
                <a:spcPts val="0"/>
              </a:spcAft>
              <a:buSzPts val="2400"/>
              <a:buFont typeface="Rozha One"/>
              <a:buNone/>
              <a:defRPr sz="3200">
                <a:latin typeface="Rozha One"/>
                <a:ea typeface="Rozha One"/>
                <a:cs typeface="Rozha One"/>
                <a:sym typeface="Rozha One"/>
              </a:defRPr>
            </a:lvl8pPr>
            <a:lvl9pPr lvl="8" rtl="0">
              <a:lnSpc>
                <a:spcPct val="100000"/>
              </a:lnSpc>
              <a:spcBef>
                <a:spcPts val="0"/>
              </a:spcBef>
              <a:spcAft>
                <a:spcPts val="0"/>
              </a:spcAft>
              <a:buSzPts val="2400"/>
              <a:buFont typeface="Rozha One"/>
              <a:buNone/>
              <a:defRPr sz="3200">
                <a:latin typeface="Rozha One"/>
                <a:ea typeface="Rozha One"/>
                <a:cs typeface="Rozha One"/>
                <a:sym typeface="Rozha One"/>
              </a:defRPr>
            </a:lvl9pPr>
          </a:lstStyle>
          <a:p>
            <a:r>
              <a:rPr lang="en-US"/>
              <a:t>Click to edit Master subtitle style</a:t>
            </a:r>
            <a:endParaRPr/>
          </a:p>
        </p:txBody>
      </p:sp>
      <p:sp>
        <p:nvSpPr>
          <p:cNvPr id="576" name="Google Shape;576;p13"/>
          <p:cNvSpPr txBox="1">
            <a:spLocks noGrp="1"/>
          </p:cNvSpPr>
          <p:nvPr>
            <p:ph type="subTitle" idx="14"/>
          </p:nvPr>
        </p:nvSpPr>
        <p:spPr>
          <a:xfrm>
            <a:off x="4408000" y="4615913"/>
            <a:ext cx="3376000" cy="94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a:buNone/>
              <a:defRPr sz="2667">
                <a:solidFill>
                  <a:schemeClr val="dk1"/>
                </a:solidFill>
                <a:latin typeface="Rozha One"/>
                <a:ea typeface="Rozha One"/>
                <a:cs typeface="Rozha One"/>
                <a:sym typeface="Rozha One"/>
              </a:defRPr>
            </a:lvl1pPr>
            <a:lvl2pPr lvl="1" rtl="0">
              <a:lnSpc>
                <a:spcPct val="100000"/>
              </a:lnSpc>
              <a:spcBef>
                <a:spcPts val="0"/>
              </a:spcBef>
              <a:spcAft>
                <a:spcPts val="0"/>
              </a:spcAft>
              <a:buSzPts val="2400"/>
              <a:buFont typeface="Rozha One"/>
              <a:buNone/>
              <a:defRPr sz="3200">
                <a:latin typeface="Rozha One"/>
                <a:ea typeface="Rozha One"/>
                <a:cs typeface="Rozha One"/>
                <a:sym typeface="Rozha One"/>
              </a:defRPr>
            </a:lvl2pPr>
            <a:lvl3pPr lvl="2" rtl="0">
              <a:lnSpc>
                <a:spcPct val="100000"/>
              </a:lnSpc>
              <a:spcBef>
                <a:spcPts val="0"/>
              </a:spcBef>
              <a:spcAft>
                <a:spcPts val="0"/>
              </a:spcAft>
              <a:buSzPts val="2400"/>
              <a:buFont typeface="Rozha One"/>
              <a:buNone/>
              <a:defRPr sz="3200">
                <a:latin typeface="Rozha One"/>
                <a:ea typeface="Rozha One"/>
                <a:cs typeface="Rozha One"/>
                <a:sym typeface="Rozha One"/>
              </a:defRPr>
            </a:lvl3pPr>
            <a:lvl4pPr lvl="3" rtl="0">
              <a:lnSpc>
                <a:spcPct val="100000"/>
              </a:lnSpc>
              <a:spcBef>
                <a:spcPts val="0"/>
              </a:spcBef>
              <a:spcAft>
                <a:spcPts val="0"/>
              </a:spcAft>
              <a:buSzPts val="2400"/>
              <a:buFont typeface="Rozha One"/>
              <a:buNone/>
              <a:defRPr sz="3200">
                <a:latin typeface="Rozha One"/>
                <a:ea typeface="Rozha One"/>
                <a:cs typeface="Rozha One"/>
                <a:sym typeface="Rozha One"/>
              </a:defRPr>
            </a:lvl4pPr>
            <a:lvl5pPr lvl="4" rtl="0">
              <a:lnSpc>
                <a:spcPct val="100000"/>
              </a:lnSpc>
              <a:spcBef>
                <a:spcPts val="0"/>
              </a:spcBef>
              <a:spcAft>
                <a:spcPts val="0"/>
              </a:spcAft>
              <a:buSzPts val="2400"/>
              <a:buFont typeface="Rozha One"/>
              <a:buNone/>
              <a:defRPr sz="3200">
                <a:latin typeface="Rozha One"/>
                <a:ea typeface="Rozha One"/>
                <a:cs typeface="Rozha One"/>
                <a:sym typeface="Rozha One"/>
              </a:defRPr>
            </a:lvl5pPr>
            <a:lvl6pPr lvl="5" rtl="0">
              <a:lnSpc>
                <a:spcPct val="100000"/>
              </a:lnSpc>
              <a:spcBef>
                <a:spcPts val="0"/>
              </a:spcBef>
              <a:spcAft>
                <a:spcPts val="0"/>
              </a:spcAft>
              <a:buSzPts val="2400"/>
              <a:buFont typeface="Rozha One"/>
              <a:buNone/>
              <a:defRPr sz="3200">
                <a:latin typeface="Rozha One"/>
                <a:ea typeface="Rozha One"/>
                <a:cs typeface="Rozha One"/>
                <a:sym typeface="Rozha One"/>
              </a:defRPr>
            </a:lvl6pPr>
            <a:lvl7pPr lvl="6" rtl="0">
              <a:lnSpc>
                <a:spcPct val="100000"/>
              </a:lnSpc>
              <a:spcBef>
                <a:spcPts val="0"/>
              </a:spcBef>
              <a:spcAft>
                <a:spcPts val="0"/>
              </a:spcAft>
              <a:buSzPts val="2400"/>
              <a:buFont typeface="Rozha One"/>
              <a:buNone/>
              <a:defRPr sz="3200">
                <a:latin typeface="Rozha One"/>
                <a:ea typeface="Rozha One"/>
                <a:cs typeface="Rozha One"/>
                <a:sym typeface="Rozha One"/>
              </a:defRPr>
            </a:lvl7pPr>
            <a:lvl8pPr lvl="7" rtl="0">
              <a:lnSpc>
                <a:spcPct val="100000"/>
              </a:lnSpc>
              <a:spcBef>
                <a:spcPts val="0"/>
              </a:spcBef>
              <a:spcAft>
                <a:spcPts val="0"/>
              </a:spcAft>
              <a:buSzPts val="2400"/>
              <a:buFont typeface="Rozha One"/>
              <a:buNone/>
              <a:defRPr sz="3200">
                <a:latin typeface="Rozha One"/>
                <a:ea typeface="Rozha One"/>
                <a:cs typeface="Rozha One"/>
                <a:sym typeface="Rozha One"/>
              </a:defRPr>
            </a:lvl8pPr>
            <a:lvl9pPr lvl="8" rtl="0">
              <a:lnSpc>
                <a:spcPct val="100000"/>
              </a:lnSpc>
              <a:spcBef>
                <a:spcPts val="0"/>
              </a:spcBef>
              <a:spcAft>
                <a:spcPts val="0"/>
              </a:spcAft>
              <a:buSzPts val="2400"/>
              <a:buFont typeface="Rozha One"/>
              <a:buNone/>
              <a:defRPr sz="3200">
                <a:latin typeface="Rozha One"/>
                <a:ea typeface="Rozha One"/>
                <a:cs typeface="Rozha One"/>
                <a:sym typeface="Rozha One"/>
              </a:defRPr>
            </a:lvl9pPr>
          </a:lstStyle>
          <a:p>
            <a:r>
              <a:rPr lang="en-US"/>
              <a:t>Click to edit Master subtitle style</a:t>
            </a:r>
            <a:endParaRPr/>
          </a:p>
        </p:txBody>
      </p:sp>
      <p:sp>
        <p:nvSpPr>
          <p:cNvPr id="577" name="Google Shape;577;p13"/>
          <p:cNvSpPr txBox="1">
            <a:spLocks noGrp="1"/>
          </p:cNvSpPr>
          <p:nvPr>
            <p:ph type="subTitle" idx="15"/>
          </p:nvPr>
        </p:nvSpPr>
        <p:spPr>
          <a:xfrm>
            <a:off x="7856000" y="4615913"/>
            <a:ext cx="3376000" cy="94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zha One"/>
              <a:buNone/>
              <a:defRPr sz="2667">
                <a:solidFill>
                  <a:schemeClr val="dk1"/>
                </a:solidFill>
                <a:latin typeface="Rozha One"/>
                <a:ea typeface="Rozha One"/>
                <a:cs typeface="Rozha One"/>
                <a:sym typeface="Rozha One"/>
              </a:defRPr>
            </a:lvl1pPr>
            <a:lvl2pPr lvl="1" rtl="0">
              <a:lnSpc>
                <a:spcPct val="100000"/>
              </a:lnSpc>
              <a:spcBef>
                <a:spcPts val="0"/>
              </a:spcBef>
              <a:spcAft>
                <a:spcPts val="0"/>
              </a:spcAft>
              <a:buSzPts val="2400"/>
              <a:buFont typeface="Rozha One"/>
              <a:buNone/>
              <a:defRPr sz="3200">
                <a:latin typeface="Rozha One"/>
                <a:ea typeface="Rozha One"/>
                <a:cs typeface="Rozha One"/>
                <a:sym typeface="Rozha One"/>
              </a:defRPr>
            </a:lvl2pPr>
            <a:lvl3pPr lvl="2" rtl="0">
              <a:lnSpc>
                <a:spcPct val="100000"/>
              </a:lnSpc>
              <a:spcBef>
                <a:spcPts val="0"/>
              </a:spcBef>
              <a:spcAft>
                <a:spcPts val="0"/>
              </a:spcAft>
              <a:buSzPts val="2400"/>
              <a:buFont typeface="Rozha One"/>
              <a:buNone/>
              <a:defRPr sz="3200">
                <a:latin typeface="Rozha One"/>
                <a:ea typeface="Rozha One"/>
                <a:cs typeface="Rozha One"/>
                <a:sym typeface="Rozha One"/>
              </a:defRPr>
            </a:lvl3pPr>
            <a:lvl4pPr lvl="3" rtl="0">
              <a:lnSpc>
                <a:spcPct val="100000"/>
              </a:lnSpc>
              <a:spcBef>
                <a:spcPts val="0"/>
              </a:spcBef>
              <a:spcAft>
                <a:spcPts val="0"/>
              </a:spcAft>
              <a:buSzPts val="2400"/>
              <a:buFont typeface="Rozha One"/>
              <a:buNone/>
              <a:defRPr sz="3200">
                <a:latin typeface="Rozha One"/>
                <a:ea typeface="Rozha One"/>
                <a:cs typeface="Rozha One"/>
                <a:sym typeface="Rozha One"/>
              </a:defRPr>
            </a:lvl4pPr>
            <a:lvl5pPr lvl="4" rtl="0">
              <a:lnSpc>
                <a:spcPct val="100000"/>
              </a:lnSpc>
              <a:spcBef>
                <a:spcPts val="0"/>
              </a:spcBef>
              <a:spcAft>
                <a:spcPts val="0"/>
              </a:spcAft>
              <a:buSzPts val="2400"/>
              <a:buFont typeface="Rozha One"/>
              <a:buNone/>
              <a:defRPr sz="3200">
                <a:latin typeface="Rozha One"/>
                <a:ea typeface="Rozha One"/>
                <a:cs typeface="Rozha One"/>
                <a:sym typeface="Rozha One"/>
              </a:defRPr>
            </a:lvl5pPr>
            <a:lvl6pPr lvl="5" rtl="0">
              <a:lnSpc>
                <a:spcPct val="100000"/>
              </a:lnSpc>
              <a:spcBef>
                <a:spcPts val="0"/>
              </a:spcBef>
              <a:spcAft>
                <a:spcPts val="0"/>
              </a:spcAft>
              <a:buSzPts val="2400"/>
              <a:buFont typeface="Rozha One"/>
              <a:buNone/>
              <a:defRPr sz="3200">
                <a:latin typeface="Rozha One"/>
                <a:ea typeface="Rozha One"/>
                <a:cs typeface="Rozha One"/>
                <a:sym typeface="Rozha One"/>
              </a:defRPr>
            </a:lvl6pPr>
            <a:lvl7pPr lvl="6" rtl="0">
              <a:lnSpc>
                <a:spcPct val="100000"/>
              </a:lnSpc>
              <a:spcBef>
                <a:spcPts val="0"/>
              </a:spcBef>
              <a:spcAft>
                <a:spcPts val="0"/>
              </a:spcAft>
              <a:buSzPts val="2400"/>
              <a:buFont typeface="Rozha One"/>
              <a:buNone/>
              <a:defRPr sz="3200">
                <a:latin typeface="Rozha One"/>
                <a:ea typeface="Rozha One"/>
                <a:cs typeface="Rozha One"/>
                <a:sym typeface="Rozha One"/>
              </a:defRPr>
            </a:lvl7pPr>
            <a:lvl8pPr lvl="7" rtl="0">
              <a:lnSpc>
                <a:spcPct val="100000"/>
              </a:lnSpc>
              <a:spcBef>
                <a:spcPts val="0"/>
              </a:spcBef>
              <a:spcAft>
                <a:spcPts val="0"/>
              </a:spcAft>
              <a:buSzPts val="2400"/>
              <a:buFont typeface="Rozha One"/>
              <a:buNone/>
              <a:defRPr sz="3200">
                <a:latin typeface="Rozha One"/>
                <a:ea typeface="Rozha One"/>
                <a:cs typeface="Rozha One"/>
                <a:sym typeface="Rozha One"/>
              </a:defRPr>
            </a:lvl8pPr>
            <a:lvl9pPr lvl="8" rtl="0">
              <a:lnSpc>
                <a:spcPct val="100000"/>
              </a:lnSpc>
              <a:spcBef>
                <a:spcPts val="0"/>
              </a:spcBef>
              <a:spcAft>
                <a:spcPts val="0"/>
              </a:spcAft>
              <a:buSzPts val="2400"/>
              <a:buFont typeface="Rozha One"/>
              <a:buNone/>
              <a:defRPr sz="3200">
                <a:latin typeface="Rozha One"/>
                <a:ea typeface="Rozha One"/>
                <a:cs typeface="Rozha One"/>
                <a:sym typeface="Rozha One"/>
              </a:defRPr>
            </a:lvl9pPr>
          </a:lstStyle>
          <a:p>
            <a:r>
              <a:rPr lang="en-US"/>
              <a:t>Click to edit Master subtitle style</a:t>
            </a:r>
            <a:endParaRPr/>
          </a:p>
        </p:txBody>
      </p:sp>
    </p:spTree>
    <p:extLst>
      <p:ext uri="{BB962C8B-B14F-4D97-AF65-F5344CB8AC3E}">
        <p14:creationId xmlns:p14="http://schemas.microsoft.com/office/powerpoint/2010/main" val="1372613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578"/>
        <p:cNvGrpSpPr/>
        <p:nvPr/>
      </p:nvGrpSpPr>
      <p:grpSpPr>
        <a:xfrm>
          <a:off x="0" y="0"/>
          <a:ext cx="0" cy="0"/>
          <a:chOff x="0" y="0"/>
          <a:chExt cx="0" cy="0"/>
        </a:xfrm>
      </p:grpSpPr>
      <p:sp>
        <p:nvSpPr>
          <p:cNvPr id="579" name="Google Shape;579;p14"/>
          <p:cNvSpPr/>
          <p:nvPr/>
        </p:nvSpPr>
        <p:spPr>
          <a:xfrm flipH="1">
            <a:off x="14" y="470030"/>
            <a:ext cx="469745" cy="469745"/>
          </a:xfrm>
          <a:custGeom>
            <a:avLst/>
            <a:gdLst/>
            <a:ahLst/>
            <a:cxnLst/>
            <a:rect l="l" t="t" r="r" b="b"/>
            <a:pathLst>
              <a:path w="9022" h="9022" extrusionOk="0">
                <a:moveTo>
                  <a:pt x="0" y="0"/>
                </a:moveTo>
                <a:cubicBezTo>
                  <a:pt x="0" y="4979"/>
                  <a:pt x="4043" y="9022"/>
                  <a:pt x="9022" y="9022"/>
                </a:cubicBezTo>
                <a:lnTo>
                  <a:pt x="902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0" name="Google Shape;580;p14"/>
          <p:cNvSpPr/>
          <p:nvPr/>
        </p:nvSpPr>
        <p:spPr>
          <a:xfrm flipH="1">
            <a:off x="536" y="806"/>
            <a:ext cx="469225" cy="469277"/>
          </a:xfrm>
          <a:custGeom>
            <a:avLst/>
            <a:gdLst/>
            <a:ahLst/>
            <a:cxnLst/>
            <a:rect l="l" t="t" r="r" b="b"/>
            <a:pathLst>
              <a:path w="9012" h="9013" extrusionOk="0">
                <a:moveTo>
                  <a:pt x="0" y="1"/>
                </a:moveTo>
                <a:lnTo>
                  <a:pt x="0" y="9012"/>
                </a:lnTo>
                <a:lnTo>
                  <a:pt x="9012" y="9012"/>
                </a:lnTo>
                <a:cubicBezTo>
                  <a:pt x="9012" y="4033"/>
                  <a:pt x="4979" y="1"/>
                  <a:pt x="0"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1" name="Google Shape;581;p14"/>
          <p:cNvSpPr/>
          <p:nvPr/>
        </p:nvSpPr>
        <p:spPr>
          <a:xfrm flipH="1">
            <a:off x="469707" y="285"/>
            <a:ext cx="469277" cy="469225"/>
          </a:xfrm>
          <a:custGeom>
            <a:avLst/>
            <a:gdLst/>
            <a:ahLst/>
            <a:cxnLst/>
            <a:rect l="l" t="t" r="r" b="b"/>
            <a:pathLst>
              <a:path w="9013" h="9012" extrusionOk="0">
                <a:moveTo>
                  <a:pt x="1" y="0"/>
                </a:moveTo>
                <a:cubicBezTo>
                  <a:pt x="1" y="4980"/>
                  <a:pt x="4043" y="9012"/>
                  <a:pt x="9012" y="9012"/>
                </a:cubicBezTo>
                <a:lnTo>
                  <a:pt x="901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2" name="Google Shape;582;p14"/>
          <p:cNvSpPr/>
          <p:nvPr/>
        </p:nvSpPr>
        <p:spPr>
          <a:xfrm rot="10800000" flipH="1">
            <a:off x="10286522" y="6349137"/>
            <a:ext cx="514511" cy="514735"/>
          </a:xfrm>
          <a:custGeom>
            <a:avLst/>
            <a:gdLst/>
            <a:ahLst/>
            <a:cxnLst/>
            <a:rect l="l" t="t" r="r" b="b"/>
            <a:pathLst>
              <a:path w="18034" h="18044" extrusionOk="0">
                <a:moveTo>
                  <a:pt x="0" y="0"/>
                </a:moveTo>
                <a:lnTo>
                  <a:pt x="0" y="1804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3" name="Google Shape;583;p14"/>
          <p:cNvSpPr/>
          <p:nvPr/>
        </p:nvSpPr>
        <p:spPr>
          <a:xfrm rot="5400000" flipH="1">
            <a:off x="9772072" y="6349105"/>
            <a:ext cx="514449" cy="514795"/>
          </a:xfrm>
          <a:custGeom>
            <a:avLst/>
            <a:gdLst/>
            <a:ahLst/>
            <a:cxnLst/>
            <a:rect l="l" t="t" r="r" b="b"/>
            <a:pathLst>
              <a:path w="18034" h="18044" extrusionOk="0">
                <a:moveTo>
                  <a:pt x="0" y="0"/>
                </a:moveTo>
                <a:cubicBezTo>
                  <a:pt x="0" y="9969"/>
                  <a:pt x="8075" y="18044"/>
                  <a:pt x="18033" y="18044"/>
                </a:cubicBezTo>
                <a:lnTo>
                  <a:pt x="1803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4" name="Google Shape;584;p14"/>
          <p:cNvSpPr/>
          <p:nvPr/>
        </p:nvSpPr>
        <p:spPr>
          <a:xfrm rot="10800000" flipH="1">
            <a:off x="11255790" y="5873197"/>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5" name="Google Shape;585;p14"/>
          <p:cNvSpPr/>
          <p:nvPr/>
        </p:nvSpPr>
        <p:spPr>
          <a:xfrm rot="10800000" flipH="1">
            <a:off x="11255790" y="5791556"/>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6" name="Google Shape;586;p14"/>
          <p:cNvSpPr/>
          <p:nvPr/>
        </p:nvSpPr>
        <p:spPr>
          <a:xfrm rot="10800000" flipH="1">
            <a:off x="11255790" y="5709916"/>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7" name="Google Shape;587;p14"/>
          <p:cNvSpPr/>
          <p:nvPr/>
        </p:nvSpPr>
        <p:spPr>
          <a:xfrm rot="10800000" flipH="1">
            <a:off x="11255790" y="5628276"/>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 name="Google Shape;588;p14"/>
          <p:cNvSpPr/>
          <p:nvPr/>
        </p:nvSpPr>
        <p:spPr>
          <a:xfrm rot="10800000" flipH="1">
            <a:off x="11255790" y="5546583"/>
            <a:ext cx="938449" cy="40924"/>
          </a:xfrm>
          <a:custGeom>
            <a:avLst/>
            <a:gdLst/>
            <a:ahLst/>
            <a:cxnLst/>
            <a:rect l="l" t="t" r="r" b="b"/>
            <a:pathLst>
              <a:path w="18024" h="786"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 name="Google Shape;589;p14"/>
          <p:cNvSpPr/>
          <p:nvPr/>
        </p:nvSpPr>
        <p:spPr>
          <a:xfrm rot="10800000" flipH="1">
            <a:off x="11255790" y="5464943"/>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0" name="Google Shape;590;p14"/>
          <p:cNvSpPr/>
          <p:nvPr/>
        </p:nvSpPr>
        <p:spPr>
          <a:xfrm rot="10800000" flipH="1">
            <a:off x="11255790" y="5383301"/>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1" name="Google Shape;591;p14"/>
          <p:cNvSpPr/>
          <p:nvPr/>
        </p:nvSpPr>
        <p:spPr>
          <a:xfrm rot="10800000" flipH="1">
            <a:off x="11255790" y="5302183"/>
            <a:ext cx="938449" cy="40352"/>
          </a:xfrm>
          <a:custGeom>
            <a:avLst/>
            <a:gdLst/>
            <a:ahLst/>
            <a:cxnLst/>
            <a:rect l="l" t="t" r="r" b="b"/>
            <a:pathLst>
              <a:path w="18024" h="775" extrusionOk="0">
                <a:moveTo>
                  <a:pt x="1" y="0"/>
                </a:moveTo>
                <a:lnTo>
                  <a:pt x="1" y="774"/>
                </a:lnTo>
                <a:lnTo>
                  <a:pt x="18024" y="77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2" name="Google Shape;592;p14"/>
          <p:cNvSpPr/>
          <p:nvPr/>
        </p:nvSpPr>
        <p:spPr>
          <a:xfrm rot="10800000" flipH="1">
            <a:off x="11255790" y="5220541"/>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3" name="Google Shape;593;p14"/>
          <p:cNvSpPr/>
          <p:nvPr/>
        </p:nvSpPr>
        <p:spPr>
          <a:xfrm rot="10800000" flipH="1">
            <a:off x="11255790" y="5138901"/>
            <a:ext cx="938449" cy="40352"/>
          </a:xfrm>
          <a:custGeom>
            <a:avLst/>
            <a:gdLst/>
            <a:ahLst/>
            <a:cxnLst/>
            <a:rect l="l" t="t" r="r" b="b"/>
            <a:pathLst>
              <a:path w="18024" h="775" extrusionOk="0">
                <a:moveTo>
                  <a:pt x="1" y="0"/>
                </a:moveTo>
                <a:lnTo>
                  <a:pt x="1" y="774"/>
                </a:lnTo>
                <a:lnTo>
                  <a:pt x="18024" y="77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4" name="Google Shape;594;p14"/>
          <p:cNvSpPr/>
          <p:nvPr/>
        </p:nvSpPr>
        <p:spPr>
          <a:xfrm rot="10800000" flipH="1">
            <a:off x="11255790" y="5057260"/>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5" name="Google Shape;595;p14"/>
          <p:cNvSpPr/>
          <p:nvPr/>
        </p:nvSpPr>
        <p:spPr>
          <a:xfrm rot="10800000" flipH="1">
            <a:off x="11255790" y="4975620"/>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6" name="Google Shape;596;p14"/>
          <p:cNvSpPr/>
          <p:nvPr/>
        </p:nvSpPr>
        <p:spPr>
          <a:xfrm rot="10800000" flipH="1">
            <a:off x="11220804" y="6097878"/>
            <a:ext cx="42029" cy="763623"/>
          </a:xfrm>
          <a:custGeom>
            <a:avLst/>
            <a:gdLst/>
            <a:ahLst/>
            <a:cxnLst/>
            <a:rect l="l" t="t" r="r" b="b"/>
            <a:pathLst>
              <a:path w="785" h="14002" extrusionOk="0">
                <a:moveTo>
                  <a:pt x="0" y="1"/>
                </a:moveTo>
                <a:lnTo>
                  <a:pt x="0" y="14002"/>
                </a:lnTo>
                <a:lnTo>
                  <a:pt x="785" y="14002"/>
                </a:lnTo>
                <a:lnTo>
                  <a:pt x="78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7" name="Google Shape;597;p14"/>
          <p:cNvSpPr/>
          <p:nvPr/>
        </p:nvSpPr>
        <p:spPr>
          <a:xfrm rot="10800000" flipH="1">
            <a:off x="11136851" y="6097878"/>
            <a:ext cx="42029" cy="763623"/>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8" name="Google Shape;598;p14"/>
          <p:cNvSpPr/>
          <p:nvPr/>
        </p:nvSpPr>
        <p:spPr>
          <a:xfrm rot="10800000" flipH="1">
            <a:off x="11052896" y="6097878"/>
            <a:ext cx="42029" cy="763623"/>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9" name="Google Shape;599;p14"/>
          <p:cNvSpPr/>
          <p:nvPr/>
        </p:nvSpPr>
        <p:spPr>
          <a:xfrm rot="10800000" flipH="1">
            <a:off x="10968942" y="6097878"/>
            <a:ext cx="42029" cy="763623"/>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0" name="Google Shape;600;p14"/>
          <p:cNvSpPr/>
          <p:nvPr/>
        </p:nvSpPr>
        <p:spPr>
          <a:xfrm rot="10800000" flipH="1">
            <a:off x="10884988" y="6097878"/>
            <a:ext cx="42029" cy="763623"/>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1" name="Google Shape;601;p14"/>
          <p:cNvSpPr/>
          <p:nvPr/>
        </p:nvSpPr>
        <p:spPr>
          <a:xfrm rot="10800000" flipH="1">
            <a:off x="10801034" y="6097878"/>
            <a:ext cx="42029" cy="763623"/>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2" name="Google Shape;602;p14"/>
          <p:cNvSpPr/>
          <p:nvPr/>
        </p:nvSpPr>
        <p:spPr>
          <a:xfrm rot="10800000" flipH="1">
            <a:off x="11255269" y="4036181"/>
            <a:ext cx="938971" cy="939491"/>
          </a:xfrm>
          <a:custGeom>
            <a:avLst/>
            <a:gdLst/>
            <a:ahLst/>
            <a:cxnLst/>
            <a:rect l="l" t="t" r="r" b="b"/>
            <a:pathLst>
              <a:path w="18034" h="18044" extrusionOk="0">
                <a:moveTo>
                  <a:pt x="1" y="0"/>
                </a:moveTo>
                <a:lnTo>
                  <a:pt x="1" y="18044"/>
                </a:lnTo>
                <a:lnTo>
                  <a:pt x="18034" y="1804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3" name="Google Shape;603;p14"/>
          <p:cNvSpPr/>
          <p:nvPr/>
        </p:nvSpPr>
        <p:spPr>
          <a:xfrm rot="10800000" flipH="1">
            <a:off x="11210232" y="4037379"/>
            <a:ext cx="1029097" cy="937096"/>
          </a:xfrm>
          <a:custGeom>
            <a:avLst/>
            <a:gdLst/>
            <a:ahLst/>
            <a:cxnLst/>
            <a:rect l="l" t="t" r="r" b="b"/>
            <a:pathLst>
              <a:path w="19765" h="17998" extrusionOk="0">
                <a:moveTo>
                  <a:pt x="9882" y="0"/>
                </a:moveTo>
                <a:cubicBezTo>
                  <a:pt x="7578" y="0"/>
                  <a:pt x="5275" y="879"/>
                  <a:pt x="3513" y="2635"/>
                </a:cubicBezTo>
                <a:cubicBezTo>
                  <a:pt x="0" y="6148"/>
                  <a:pt x="0" y="11850"/>
                  <a:pt x="3513" y="15363"/>
                </a:cubicBezTo>
                <a:cubicBezTo>
                  <a:pt x="5275" y="17119"/>
                  <a:pt x="7578" y="17998"/>
                  <a:pt x="9882" y="17998"/>
                </a:cubicBezTo>
                <a:cubicBezTo>
                  <a:pt x="12186" y="17998"/>
                  <a:pt x="14490" y="17119"/>
                  <a:pt x="16251" y="15363"/>
                </a:cubicBezTo>
                <a:cubicBezTo>
                  <a:pt x="19764" y="11850"/>
                  <a:pt x="19764" y="6148"/>
                  <a:pt x="16251" y="2635"/>
                </a:cubicBezTo>
                <a:cubicBezTo>
                  <a:pt x="14490" y="879"/>
                  <a:pt x="12186" y="0"/>
                  <a:pt x="9882"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4" name="Google Shape;604;p14"/>
          <p:cNvSpPr/>
          <p:nvPr/>
        </p:nvSpPr>
        <p:spPr>
          <a:xfrm rot="10800000" flipH="1">
            <a:off x="11416989" y="4198941"/>
            <a:ext cx="613449" cy="613971"/>
          </a:xfrm>
          <a:custGeom>
            <a:avLst/>
            <a:gdLst/>
            <a:ahLst/>
            <a:cxnLst/>
            <a:rect l="l" t="t" r="r" b="b"/>
            <a:pathLst>
              <a:path w="11782" h="11792" extrusionOk="0">
                <a:moveTo>
                  <a:pt x="5886" y="0"/>
                </a:moveTo>
                <a:cubicBezTo>
                  <a:pt x="2637" y="0"/>
                  <a:pt x="0" y="2638"/>
                  <a:pt x="0" y="5896"/>
                </a:cubicBezTo>
                <a:cubicBezTo>
                  <a:pt x="0" y="9154"/>
                  <a:pt x="2637" y="11792"/>
                  <a:pt x="5886" y="11792"/>
                </a:cubicBezTo>
                <a:cubicBezTo>
                  <a:pt x="9144" y="11792"/>
                  <a:pt x="11781" y="9154"/>
                  <a:pt x="11781" y="5896"/>
                </a:cubicBezTo>
                <a:cubicBezTo>
                  <a:pt x="11781" y="2638"/>
                  <a:pt x="9144" y="0"/>
                  <a:pt x="5886"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5" name="Google Shape;605;p14"/>
          <p:cNvSpPr/>
          <p:nvPr/>
        </p:nvSpPr>
        <p:spPr>
          <a:xfrm rot="10800000" flipH="1">
            <a:off x="11255789" y="6383191"/>
            <a:ext cx="468704" cy="52"/>
          </a:xfrm>
          <a:custGeom>
            <a:avLst/>
            <a:gdLst/>
            <a:ahLst/>
            <a:cxnLst/>
            <a:rect l="l" t="t" r="r" b="b"/>
            <a:pathLst>
              <a:path w="9002" h="1" fill="none" extrusionOk="0">
                <a:moveTo>
                  <a:pt x="1" y="0"/>
                </a:moveTo>
                <a:lnTo>
                  <a:pt x="900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 name="Google Shape;606;p14"/>
          <p:cNvSpPr/>
          <p:nvPr/>
        </p:nvSpPr>
        <p:spPr>
          <a:xfrm rot="10800000" flipH="1">
            <a:off x="11284427" y="6223086"/>
            <a:ext cx="440068" cy="160157"/>
          </a:xfrm>
          <a:custGeom>
            <a:avLst/>
            <a:gdLst/>
            <a:ahLst/>
            <a:cxnLst/>
            <a:rect l="l" t="t" r="r" b="b"/>
            <a:pathLst>
              <a:path w="8452" h="3076" fill="none" extrusionOk="0">
                <a:moveTo>
                  <a:pt x="1" y="3075"/>
                </a:moveTo>
                <a:lnTo>
                  <a:pt x="845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7" name="Google Shape;607;p14"/>
          <p:cNvSpPr/>
          <p:nvPr/>
        </p:nvSpPr>
        <p:spPr>
          <a:xfrm rot="10800000" flipH="1">
            <a:off x="11365547" y="6082089"/>
            <a:ext cx="358948" cy="301153"/>
          </a:xfrm>
          <a:custGeom>
            <a:avLst/>
            <a:gdLst/>
            <a:ahLst/>
            <a:cxnLst/>
            <a:rect l="l" t="t" r="r" b="b"/>
            <a:pathLst>
              <a:path w="6894" h="5784" fill="none" extrusionOk="0">
                <a:moveTo>
                  <a:pt x="0" y="5784"/>
                </a:moveTo>
                <a:lnTo>
                  <a:pt x="6894"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8" name="Google Shape;608;p14"/>
          <p:cNvSpPr/>
          <p:nvPr/>
        </p:nvSpPr>
        <p:spPr>
          <a:xfrm rot="10800000" flipH="1">
            <a:off x="11490141" y="5977643"/>
            <a:ext cx="234352" cy="405600"/>
          </a:xfrm>
          <a:custGeom>
            <a:avLst/>
            <a:gdLst/>
            <a:ahLst/>
            <a:cxnLst/>
            <a:rect l="l" t="t" r="r" b="b"/>
            <a:pathLst>
              <a:path w="4501" h="7790" fill="none" extrusionOk="0">
                <a:moveTo>
                  <a:pt x="0" y="7790"/>
                </a:moveTo>
                <a:lnTo>
                  <a:pt x="4501"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9" name="Google Shape;609;p14"/>
          <p:cNvSpPr/>
          <p:nvPr/>
        </p:nvSpPr>
        <p:spPr>
          <a:xfrm rot="10800000" flipH="1">
            <a:off x="11643373" y="5921984"/>
            <a:ext cx="81120" cy="461259"/>
          </a:xfrm>
          <a:custGeom>
            <a:avLst/>
            <a:gdLst/>
            <a:ahLst/>
            <a:cxnLst/>
            <a:rect l="l" t="t" r="r" b="b"/>
            <a:pathLst>
              <a:path w="1558" h="8859" fill="none" extrusionOk="0">
                <a:moveTo>
                  <a:pt x="0" y="8859"/>
                </a:moveTo>
                <a:lnTo>
                  <a:pt x="1558"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0" name="Google Shape;610;p14"/>
          <p:cNvSpPr/>
          <p:nvPr/>
        </p:nvSpPr>
        <p:spPr>
          <a:xfrm rot="10800000" flipH="1">
            <a:off x="11724494" y="5921984"/>
            <a:ext cx="81692" cy="461259"/>
          </a:xfrm>
          <a:custGeom>
            <a:avLst/>
            <a:gdLst/>
            <a:ahLst/>
            <a:cxnLst/>
            <a:rect l="l" t="t" r="r" b="b"/>
            <a:pathLst>
              <a:path w="1569" h="8859" fill="none" extrusionOk="0">
                <a:moveTo>
                  <a:pt x="1568" y="885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1" name="Google Shape;611;p14"/>
          <p:cNvSpPr/>
          <p:nvPr/>
        </p:nvSpPr>
        <p:spPr>
          <a:xfrm rot="10800000" flipH="1">
            <a:off x="11724493" y="5977643"/>
            <a:ext cx="234352" cy="405600"/>
          </a:xfrm>
          <a:custGeom>
            <a:avLst/>
            <a:gdLst/>
            <a:ahLst/>
            <a:cxnLst/>
            <a:rect l="l" t="t" r="r" b="b"/>
            <a:pathLst>
              <a:path w="4501" h="7790" fill="none" extrusionOk="0">
                <a:moveTo>
                  <a:pt x="4501" y="779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2" name="Google Shape;612;p14"/>
          <p:cNvSpPr/>
          <p:nvPr/>
        </p:nvSpPr>
        <p:spPr>
          <a:xfrm rot="10800000" flipH="1">
            <a:off x="11724494" y="6082089"/>
            <a:ext cx="358948" cy="301153"/>
          </a:xfrm>
          <a:custGeom>
            <a:avLst/>
            <a:gdLst/>
            <a:ahLst/>
            <a:cxnLst/>
            <a:rect l="l" t="t" r="r" b="b"/>
            <a:pathLst>
              <a:path w="6894" h="5784" fill="none" extrusionOk="0">
                <a:moveTo>
                  <a:pt x="6894" y="578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3" name="Google Shape;613;p14"/>
          <p:cNvSpPr/>
          <p:nvPr/>
        </p:nvSpPr>
        <p:spPr>
          <a:xfrm rot="10800000" flipH="1">
            <a:off x="11724494" y="6223086"/>
            <a:ext cx="440588" cy="160157"/>
          </a:xfrm>
          <a:custGeom>
            <a:avLst/>
            <a:gdLst/>
            <a:ahLst/>
            <a:cxnLst/>
            <a:rect l="l" t="t" r="r" b="b"/>
            <a:pathLst>
              <a:path w="8462" h="3076" fill="none" extrusionOk="0">
                <a:moveTo>
                  <a:pt x="8462" y="3075"/>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4" name="Google Shape;614;p14"/>
          <p:cNvSpPr/>
          <p:nvPr/>
        </p:nvSpPr>
        <p:spPr>
          <a:xfrm rot="10800000" flipH="1">
            <a:off x="11724493" y="6383191"/>
            <a:ext cx="468704" cy="52"/>
          </a:xfrm>
          <a:custGeom>
            <a:avLst/>
            <a:gdLst/>
            <a:ahLst/>
            <a:cxnLst/>
            <a:rect l="l" t="t" r="r" b="b"/>
            <a:pathLst>
              <a:path w="9002" h="1" fill="none" extrusionOk="0">
                <a:moveTo>
                  <a:pt x="9001" y="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5" name="Google Shape;615;p14"/>
          <p:cNvSpPr/>
          <p:nvPr/>
        </p:nvSpPr>
        <p:spPr>
          <a:xfrm rot="10800000" flipH="1">
            <a:off x="11724494" y="6383192"/>
            <a:ext cx="440588" cy="160729"/>
          </a:xfrm>
          <a:custGeom>
            <a:avLst/>
            <a:gdLst/>
            <a:ahLst/>
            <a:cxnLst/>
            <a:rect l="l" t="t" r="r" b="b"/>
            <a:pathLst>
              <a:path w="8462" h="3087" fill="none" extrusionOk="0">
                <a:moveTo>
                  <a:pt x="8462" y="1"/>
                </a:moveTo>
                <a:lnTo>
                  <a:pt x="0" y="3086"/>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6" name="Google Shape;616;p14"/>
          <p:cNvSpPr/>
          <p:nvPr/>
        </p:nvSpPr>
        <p:spPr>
          <a:xfrm rot="10800000" flipH="1">
            <a:off x="11724494" y="6383191"/>
            <a:ext cx="358948" cy="301727"/>
          </a:xfrm>
          <a:custGeom>
            <a:avLst/>
            <a:gdLst/>
            <a:ahLst/>
            <a:cxnLst/>
            <a:rect l="l" t="t" r="r" b="b"/>
            <a:pathLst>
              <a:path w="6894" h="5795" fill="none" extrusionOk="0">
                <a:moveTo>
                  <a:pt x="6894" y="0"/>
                </a:moveTo>
                <a:lnTo>
                  <a:pt x="0" y="5794"/>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7" name="Google Shape;617;p14"/>
          <p:cNvSpPr/>
          <p:nvPr/>
        </p:nvSpPr>
        <p:spPr>
          <a:xfrm rot="10800000" flipH="1">
            <a:off x="11724493" y="6383191"/>
            <a:ext cx="234352" cy="406172"/>
          </a:xfrm>
          <a:custGeom>
            <a:avLst/>
            <a:gdLst/>
            <a:ahLst/>
            <a:cxnLst/>
            <a:rect l="l" t="t" r="r" b="b"/>
            <a:pathLst>
              <a:path w="4501" h="7801" fill="none" extrusionOk="0">
                <a:moveTo>
                  <a:pt x="4501" y="1"/>
                </a:moveTo>
                <a:lnTo>
                  <a:pt x="0" y="780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8" name="Google Shape;618;p14"/>
          <p:cNvSpPr/>
          <p:nvPr/>
        </p:nvSpPr>
        <p:spPr>
          <a:xfrm rot="10800000" flipH="1">
            <a:off x="11724494" y="6383191"/>
            <a:ext cx="81692" cy="461832"/>
          </a:xfrm>
          <a:custGeom>
            <a:avLst/>
            <a:gdLst/>
            <a:ahLst/>
            <a:cxnLst/>
            <a:rect l="l" t="t" r="r" b="b"/>
            <a:pathLst>
              <a:path w="1569" h="8870" fill="none" extrusionOk="0">
                <a:moveTo>
                  <a:pt x="1568" y="0"/>
                </a:moveTo>
                <a:lnTo>
                  <a:pt x="0" y="8869"/>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9" name="Google Shape;619;p14"/>
          <p:cNvSpPr/>
          <p:nvPr/>
        </p:nvSpPr>
        <p:spPr>
          <a:xfrm rot="10800000" flipH="1">
            <a:off x="11643373" y="6383191"/>
            <a:ext cx="81120" cy="461832"/>
          </a:xfrm>
          <a:custGeom>
            <a:avLst/>
            <a:gdLst/>
            <a:ahLst/>
            <a:cxnLst/>
            <a:rect l="l" t="t" r="r" b="b"/>
            <a:pathLst>
              <a:path w="1558" h="8870" fill="none" extrusionOk="0">
                <a:moveTo>
                  <a:pt x="1558" y="886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0" name="Google Shape;620;p14"/>
          <p:cNvSpPr/>
          <p:nvPr/>
        </p:nvSpPr>
        <p:spPr>
          <a:xfrm rot="10800000" flipH="1">
            <a:off x="11643373" y="6383191"/>
            <a:ext cx="81120" cy="461832"/>
          </a:xfrm>
          <a:custGeom>
            <a:avLst/>
            <a:gdLst/>
            <a:ahLst/>
            <a:cxnLst/>
            <a:rect l="l" t="t" r="r" b="b"/>
            <a:pathLst>
              <a:path w="1558" h="8870" fill="none" extrusionOk="0">
                <a:moveTo>
                  <a:pt x="1558" y="886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1" name="Google Shape;621;p14"/>
          <p:cNvSpPr/>
          <p:nvPr/>
        </p:nvSpPr>
        <p:spPr>
          <a:xfrm rot="10800000" flipH="1">
            <a:off x="11490141" y="6383191"/>
            <a:ext cx="234352" cy="406172"/>
          </a:xfrm>
          <a:custGeom>
            <a:avLst/>
            <a:gdLst/>
            <a:ahLst/>
            <a:cxnLst/>
            <a:rect l="l" t="t" r="r" b="b"/>
            <a:pathLst>
              <a:path w="4501" h="7801" fill="none" extrusionOk="0">
                <a:moveTo>
                  <a:pt x="4501" y="7800"/>
                </a:moveTo>
                <a:lnTo>
                  <a:pt x="0"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2" name="Google Shape;622;p14"/>
          <p:cNvSpPr/>
          <p:nvPr/>
        </p:nvSpPr>
        <p:spPr>
          <a:xfrm rot="10800000" flipH="1">
            <a:off x="11365547" y="6383191"/>
            <a:ext cx="358948" cy="301727"/>
          </a:xfrm>
          <a:custGeom>
            <a:avLst/>
            <a:gdLst/>
            <a:ahLst/>
            <a:cxnLst/>
            <a:rect l="l" t="t" r="r" b="b"/>
            <a:pathLst>
              <a:path w="6894" h="5795" fill="none" extrusionOk="0">
                <a:moveTo>
                  <a:pt x="6894" y="579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3" name="Google Shape;623;p14"/>
          <p:cNvSpPr/>
          <p:nvPr/>
        </p:nvSpPr>
        <p:spPr>
          <a:xfrm rot="10800000" flipH="1">
            <a:off x="11284427" y="6383192"/>
            <a:ext cx="440068" cy="160729"/>
          </a:xfrm>
          <a:custGeom>
            <a:avLst/>
            <a:gdLst/>
            <a:ahLst/>
            <a:cxnLst/>
            <a:rect l="l" t="t" r="r" b="b"/>
            <a:pathLst>
              <a:path w="8452" h="3087" fill="none" extrusionOk="0">
                <a:moveTo>
                  <a:pt x="8452" y="3086"/>
                </a:moveTo>
                <a:lnTo>
                  <a:pt x="1"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4" name="Google Shape;624;p14"/>
          <p:cNvSpPr/>
          <p:nvPr/>
        </p:nvSpPr>
        <p:spPr>
          <a:xfrm rot="10800000" flipH="1">
            <a:off x="11724216" y="3566925"/>
            <a:ext cx="469277" cy="469277"/>
          </a:xfrm>
          <a:custGeom>
            <a:avLst/>
            <a:gdLst/>
            <a:ahLst/>
            <a:cxnLst/>
            <a:rect l="l" t="t" r="r" b="b"/>
            <a:pathLst>
              <a:path w="9013" h="9013" extrusionOk="0">
                <a:moveTo>
                  <a:pt x="1650" y="1"/>
                </a:moveTo>
                <a:cubicBezTo>
                  <a:pt x="734" y="1"/>
                  <a:pt x="1" y="744"/>
                  <a:pt x="1" y="1660"/>
                </a:cubicBezTo>
                <a:lnTo>
                  <a:pt x="1" y="7363"/>
                </a:lnTo>
                <a:cubicBezTo>
                  <a:pt x="1" y="8279"/>
                  <a:pt x="734" y="9012"/>
                  <a:pt x="1650" y="9012"/>
                </a:cubicBezTo>
                <a:lnTo>
                  <a:pt x="7363" y="9012"/>
                </a:lnTo>
                <a:cubicBezTo>
                  <a:pt x="8269" y="9012"/>
                  <a:pt x="9012" y="8279"/>
                  <a:pt x="9012" y="7363"/>
                </a:cubicBezTo>
                <a:lnTo>
                  <a:pt x="9012" y="1660"/>
                </a:lnTo>
                <a:cubicBezTo>
                  <a:pt x="9012" y="744"/>
                  <a:pt x="8269" y="1"/>
                  <a:pt x="7363"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5" name="Google Shape;625;p14"/>
          <p:cNvSpPr/>
          <p:nvPr/>
        </p:nvSpPr>
        <p:spPr>
          <a:xfrm flipH="1">
            <a:off x="935457" y="-12"/>
            <a:ext cx="939543" cy="469797"/>
          </a:xfrm>
          <a:custGeom>
            <a:avLst/>
            <a:gdLst/>
            <a:ahLst/>
            <a:cxnLst/>
            <a:rect l="l" t="t" r="r" b="b"/>
            <a:pathLst>
              <a:path w="18045" h="9023" extrusionOk="0">
                <a:moveTo>
                  <a:pt x="9012" y="0"/>
                </a:moveTo>
                <a:lnTo>
                  <a:pt x="9012" y="11"/>
                </a:lnTo>
                <a:lnTo>
                  <a:pt x="1" y="11"/>
                </a:lnTo>
                <a:lnTo>
                  <a:pt x="1" y="184"/>
                </a:lnTo>
                <a:cubicBezTo>
                  <a:pt x="1" y="5071"/>
                  <a:pt x="3962" y="9022"/>
                  <a:pt x="8839" y="9022"/>
                </a:cubicBezTo>
                <a:lnTo>
                  <a:pt x="9012" y="9022"/>
                </a:lnTo>
                <a:cubicBezTo>
                  <a:pt x="9012" y="8869"/>
                  <a:pt x="9012" y="8717"/>
                  <a:pt x="9022" y="8564"/>
                </a:cubicBezTo>
                <a:cubicBezTo>
                  <a:pt x="9134" y="6252"/>
                  <a:pt x="10122" y="4175"/>
                  <a:pt x="11649" y="2648"/>
                </a:cubicBezTo>
                <a:cubicBezTo>
                  <a:pt x="13289" y="1019"/>
                  <a:pt x="15549" y="0"/>
                  <a:pt x="1804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6" name="Google Shape;626;p1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3134784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627"/>
        <p:cNvGrpSpPr/>
        <p:nvPr/>
      </p:nvGrpSpPr>
      <p:grpSpPr>
        <a:xfrm>
          <a:off x="0" y="0"/>
          <a:ext cx="0" cy="0"/>
          <a:chOff x="0" y="0"/>
          <a:chExt cx="0" cy="0"/>
        </a:xfrm>
      </p:grpSpPr>
      <p:sp>
        <p:nvSpPr>
          <p:cNvPr id="628" name="Google Shape;628;p15"/>
          <p:cNvSpPr/>
          <p:nvPr/>
        </p:nvSpPr>
        <p:spPr>
          <a:xfrm>
            <a:off x="11252515" y="3"/>
            <a:ext cx="468704" cy="937408"/>
          </a:xfrm>
          <a:custGeom>
            <a:avLst/>
            <a:gdLst/>
            <a:ahLst/>
            <a:cxnLst/>
            <a:rect l="l" t="t" r="r" b="b"/>
            <a:pathLst>
              <a:path w="9002" h="18004" extrusionOk="0">
                <a:moveTo>
                  <a:pt x="0" y="1"/>
                </a:moveTo>
                <a:lnTo>
                  <a:pt x="0" y="18003"/>
                </a:lnTo>
                <a:cubicBezTo>
                  <a:pt x="4969" y="18003"/>
                  <a:pt x="9002" y="13971"/>
                  <a:pt x="9002" y="9002"/>
                </a:cubicBezTo>
                <a:cubicBezTo>
                  <a:pt x="9002" y="4033"/>
                  <a:pt x="4969" y="1"/>
                  <a:pt x="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9" name="Google Shape;629;p15"/>
          <p:cNvSpPr/>
          <p:nvPr/>
        </p:nvSpPr>
        <p:spPr>
          <a:xfrm>
            <a:off x="11723301" y="3"/>
            <a:ext cx="468704" cy="937408"/>
          </a:xfrm>
          <a:custGeom>
            <a:avLst/>
            <a:gdLst/>
            <a:ahLst/>
            <a:cxnLst/>
            <a:rect l="l" t="t" r="r" b="b"/>
            <a:pathLst>
              <a:path w="9002" h="18004" extrusionOk="0">
                <a:moveTo>
                  <a:pt x="9002" y="1"/>
                </a:moveTo>
                <a:cubicBezTo>
                  <a:pt x="4033" y="1"/>
                  <a:pt x="0" y="4033"/>
                  <a:pt x="0" y="9002"/>
                </a:cubicBezTo>
                <a:cubicBezTo>
                  <a:pt x="0" y="13981"/>
                  <a:pt x="4033" y="18003"/>
                  <a:pt x="9002" y="18003"/>
                </a:cubicBezTo>
                <a:lnTo>
                  <a:pt x="9002"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0" name="Google Shape;630;p15"/>
          <p:cNvSpPr/>
          <p:nvPr/>
        </p:nvSpPr>
        <p:spPr>
          <a:xfrm>
            <a:off x="11632654" y="379102"/>
            <a:ext cx="179213" cy="179735"/>
          </a:xfrm>
          <a:custGeom>
            <a:avLst/>
            <a:gdLst/>
            <a:ahLst/>
            <a:cxnLst/>
            <a:rect l="l" t="t" r="r" b="b"/>
            <a:pathLst>
              <a:path w="3442" h="3452" extrusionOk="0">
                <a:moveTo>
                  <a:pt x="1721" y="0"/>
                </a:moveTo>
                <a:cubicBezTo>
                  <a:pt x="1375" y="764"/>
                  <a:pt x="764" y="1375"/>
                  <a:pt x="0" y="1721"/>
                </a:cubicBezTo>
                <a:cubicBezTo>
                  <a:pt x="764" y="2077"/>
                  <a:pt x="1375" y="2688"/>
                  <a:pt x="1721" y="3452"/>
                </a:cubicBezTo>
                <a:cubicBezTo>
                  <a:pt x="2067" y="2688"/>
                  <a:pt x="2678" y="2077"/>
                  <a:pt x="3442" y="1721"/>
                </a:cubicBezTo>
                <a:cubicBezTo>
                  <a:pt x="2678" y="1375"/>
                  <a:pt x="2067" y="764"/>
                  <a:pt x="172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1" name="Google Shape;631;p15"/>
          <p:cNvSpPr/>
          <p:nvPr/>
        </p:nvSpPr>
        <p:spPr>
          <a:xfrm>
            <a:off x="11431729" y="379102"/>
            <a:ext cx="179735" cy="179735"/>
          </a:xfrm>
          <a:custGeom>
            <a:avLst/>
            <a:gdLst/>
            <a:ahLst/>
            <a:cxnLst/>
            <a:rect l="l" t="t" r="r" b="b"/>
            <a:pathLst>
              <a:path w="3452" h="3452" extrusionOk="0">
                <a:moveTo>
                  <a:pt x="1721" y="0"/>
                </a:moveTo>
                <a:cubicBezTo>
                  <a:pt x="1375" y="764"/>
                  <a:pt x="764" y="1375"/>
                  <a:pt x="0" y="1721"/>
                </a:cubicBezTo>
                <a:cubicBezTo>
                  <a:pt x="764" y="2077"/>
                  <a:pt x="1375" y="2688"/>
                  <a:pt x="1721" y="3452"/>
                </a:cubicBezTo>
                <a:cubicBezTo>
                  <a:pt x="2077" y="2688"/>
                  <a:pt x="2688" y="2077"/>
                  <a:pt x="3452" y="1721"/>
                </a:cubicBezTo>
                <a:cubicBezTo>
                  <a:pt x="2688" y="1375"/>
                  <a:pt x="2077" y="764"/>
                  <a:pt x="172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2" name="Google Shape;632;p15"/>
          <p:cNvSpPr/>
          <p:nvPr/>
        </p:nvSpPr>
        <p:spPr>
          <a:xfrm>
            <a:off x="11830403" y="379102"/>
            <a:ext cx="179213" cy="179735"/>
          </a:xfrm>
          <a:custGeom>
            <a:avLst/>
            <a:gdLst/>
            <a:ahLst/>
            <a:cxnLst/>
            <a:rect l="l" t="t" r="r" b="b"/>
            <a:pathLst>
              <a:path w="3442" h="3452" extrusionOk="0">
                <a:moveTo>
                  <a:pt x="1721" y="0"/>
                </a:moveTo>
                <a:cubicBezTo>
                  <a:pt x="1375" y="764"/>
                  <a:pt x="764" y="1375"/>
                  <a:pt x="0" y="1721"/>
                </a:cubicBezTo>
                <a:cubicBezTo>
                  <a:pt x="764" y="2077"/>
                  <a:pt x="1375" y="2688"/>
                  <a:pt x="1721" y="3452"/>
                </a:cubicBezTo>
                <a:cubicBezTo>
                  <a:pt x="2067" y="2688"/>
                  <a:pt x="2678" y="2077"/>
                  <a:pt x="3442" y="1721"/>
                </a:cubicBezTo>
                <a:cubicBezTo>
                  <a:pt x="2678" y="1375"/>
                  <a:pt x="2067" y="764"/>
                  <a:pt x="172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3" name="Google Shape;633;p15"/>
          <p:cNvSpPr/>
          <p:nvPr/>
        </p:nvSpPr>
        <p:spPr>
          <a:xfrm rot="-5400000">
            <a:off x="11068342" y="95410"/>
            <a:ext cx="83828" cy="83828"/>
          </a:xfrm>
          <a:custGeom>
            <a:avLst/>
            <a:gdLst/>
            <a:ahLst/>
            <a:cxnLst/>
            <a:rect l="l" t="t" r="r" b="b"/>
            <a:pathLst>
              <a:path w="1610" h="1610" extrusionOk="0">
                <a:moveTo>
                  <a:pt x="805" y="1"/>
                </a:moveTo>
                <a:cubicBezTo>
                  <a:pt x="367" y="1"/>
                  <a:pt x="0" y="367"/>
                  <a:pt x="0" y="805"/>
                </a:cubicBezTo>
                <a:cubicBezTo>
                  <a:pt x="0" y="1253"/>
                  <a:pt x="367" y="1610"/>
                  <a:pt x="805" y="1610"/>
                </a:cubicBezTo>
                <a:cubicBezTo>
                  <a:pt x="1253" y="1610"/>
                  <a:pt x="1609" y="1253"/>
                  <a:pt x="1609" y="805"/>
                </a:cubicBezTo>
                <a:cubicBezTo>
                  <a:pt x="1609" y="367"/>
                  <a:pt x="125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4" name="Google Shape;634;p15"/>
          <p:cNvSpPr/>
          <p:nvPr/>
        </p:nvSpPr>
        <p:spPr>
          <a:xfrm rot="-5400000">
            <a:off x="10927866" y="95410"/>
            <a:ext cx="83828" cy="83828"/>
          </a:xfrm>
          <a:custGeom>
            <a:avLst/>
            <a:gdLst/>
            <a:ahLst/>
            <a:cxnLst/>
            <a:rect l="l" t="t" r="r" b="b"/>
            <a:pathLst>
              <a:path w="1610" h="1610" extrusionOk="0">
                <a:moveTo>
                  <a:pt x="805" y="0"/>
                </a:moveTo>
                <a:cubicBezTo>
                  <a:pt x="367" y="0"/>
                  <a:pt x="0" y="367"/>
                  <a:pt x="0" y="805"/>
                </a:cubicBezTo>
                <a:cubicBezTo>
                  <a:pt x="0" y="1253"/>
                  <a:pt x="367" y="1609"/>
                  <a:pt x="805" y="1609"/>
                </a:cubicBezTo>
                <a:cubicBezTo>
                  <a:pt x="1253" y="1609"/>
                  <a:pt x="1609" y="1253"/>
                  <a:pt x="1609" y="805"/>
                </a:cubicBezTo>
                <a:cubicBezTo>
                  <a:pt x="1609" y="367"/>
                  <a:pt x="125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5" name="Google Shape;635;p15"/>
          <p:cNvSpPr/>
          <p:nvPr/>
        </p:nvSpPr>
        <p:spPr>
          <a:xfrm rot="-5400000">
            <a:off x="10787363" y="95437"/>
            <a:ext cx="83828" cy="83775"/>
          </a:xfrm>
          <a:custGeom>
            <a:avLst/>
            <a:gdLst/>
            <a:ahLst/>
            <a:cxnLst/>
            <a:rect l="l" t="t" r="r" b="b"/>
            <a:pathLst>
              <a:path w="1610" h="1609" extrusionOk="0">
                <a:moveTo>
                  <a:pt x="805" y="0"/>
                </a:moveTo>
                <a:cubicBezTo>
                  <a:pt x="367" y="0"/>
                  <a:pt x="0" y="356"/>
                  <a:pt x="0" y="804"/>
                </a:cubicBezTo>
                <a:cubicBezTo>
                  <a:pt x="0" y="1252"/>
                  <a:pt x="367" y="1609"/>
                  <a:pt x="805" y="1609"/>
                </a:cubicBezTo>
                <a:cubicBezTo>
                  <a:pt x="1253" y="1609"/>
                  <a:pt x="1609" y="1252"/>
                  <a:pt x="1609" y="804"/>
                </a:cubicBezTo>
                <a:cubicBezTo>
                  <a:pt x="1609" y="356"/>
                  <a:pt x="125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6" name="Google Shape;636;p15"/>
          <p:cNvSpPr/>
          <p:nvPr/>
        </p:nvSpPr>
        <p:spPr>
          <a:xfrm rot="-5400000">
            <a:off x="10646862" y="95410"/>
            <a:ext cx="83828" cy="83828"/>
          </a:xfrm>
          <a:custGeom>
            <a:avLst/>
            <a:gdLst/>
            <a:ahLst/>
            <a:cxnLst/>
            <a:rect l="l" t="t" r="r" b="b"/>
            <a:pathLst>
              <a:path w="1610" h="1610" extrusionOk="0">
                <a:moveTo>
                  <a:pt x="805" y="1"/>
                </a:moveTo>
                <a:cubicBezTo>
                  <a:pt x="367" y="1"/>
                  <a:pt x="0" y="367"/>
                  <a:pt x="0" y="805"/>
                </a:cubicBezTo>
                <a:cubicBezTo>
                  <a:pt x="0" y="1253"/>
                  <a:pt x="367" y="1610"/>
                  <a:pt x="805" y="1610"/>
                </a:cubicBezTo>
                <a:cubicBezTo>
                  <a:pt x="1253" y="1610"/>
                  <a:pt x="1609" y="1253"/>
                  <a:pt x="1609" y="805"/>
                </a:cubicBezTo>
                <a:cubicBezTo>
                  <a:pt x="1609" y="367"/>
                  <a:pt x="125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7" name="Google Shape;637;p15"/>
          <p:cNvSpPr/>
          <p:nvPr/>
        </p:nvSpPr>
        <p:spPr>
          <a:xfrm rot="-5400000">
            <a:off x="11068341" y="260306"/>
            <a:ext cx="83827" cy="83828"/>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09" y="1253"/>
                  <a:pt x="1609" y="805"/>
                </a:cubicBezTo>
                <a:cubicBezTo>
                  <a:pt x="1609"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8" name="Google Shape;638;p15"/>
          <p:cNvSpPr/>
          <p:nvPr/>
        </p:nvSpPr>
        <p:spPr>
          <a:xfrm rot="-5400000">
            <a:off x="10927865" y="260306"/>
            <a:ext cx="83827" cy="83828"/>
          </a:xfrm>
          <a:custGeom>
            <a:avLst/>
            <a:gdLst/>
            <a:ahLst/>
            <a:cxnLst/>
            <a:rect l="l" t="t" r="r" b="b"/>
            <a:pathLst>
              <a:path w="1610" h="1610" extrusionOk="0">
                <a:moveTo>
                  <a:pt x="805" y="0"/>
                </a:moveTo>
                <a:cubicBezTo>
                  <a:pt x="357" y="0"/>
                  <a:pt x="1" y="367"/>
                  <a:pt x="1" y="805"/>
                </a:cubicBezTo>
                <a:cubicBezTo>
                  <a:pt x="1" y="1253"/>
                  <a:pt x="357" y="1609"/>
                  <a:pt x="805" y="1609"/>
                </a:cubicBezTo>
                <a:cubicBezTo>
                  <a:pt x="1243" y="1609"/>
                  <a:pt x="1609" y="1253"/>
                  <a:pt x="1609" y="805"/>
                </a:cubicBezTo>
                <a:cubicBezTo>
                  <a:pt x="1609" y="367"/>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9" name="Google Shape;639;p15"/>
          <p:cNvSpPr/>
          <p:nvPr/>
        </p:nvSpPr>
        <p:spPr>
          <a:xfrm rot="-5400000">
            <a:off x="10787363" y="260331"/>
            <a:ext cx="83827" cy="83775"/>
          </a:xfrm>
          <a:custGeom>
            <a:avLst/>
            <a:gdLst/>
            <a:ahLst/>
            <a:cxnLst/>
            <a:rect l="l" t="t" r="r" b="b"/>
            <a:pathLst>
              <a:path w="1610" h="1609" extrusionOk="0">
                <a:moveTo>
                  <a:pt x="805" y="0"/>
                </a:moveTo>
                <a:cubicBezTo>
                  <a:pt x="357" y="0"/>
                  <a:pt x="1" y="356"/>
                  <a:pt x="1" y="804"/>
                </a:cubicBezTo>
                <a:cubicBezTo>
                  <a:pt x="1" y="1252"/>
                  <a:pt x="357" y="1609"/>
                  <a:pt x="805" y="1609"/>
                </a:cubicBezTo>
                <a:cubicBezTo>
                  <a:pt x="1243" y="1609"/>
                  <a:pt x="1609" y="1252"/>
                  <a:pt x="1609" y="804"/>
                </a:cubicBezTo>
                <a:cubicBezTo>
                  <a:pt x="1609" y="356"/>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0" name="Google Shape;640;p15"/>
          <p:cNvSpPr/>
          <p:nvPr/>
        </p:nvSpPr>
        <p:spPr>
          <a:xfrm rot="-5400000">
            <a:off x="10646861" y="260306"/>
            <a:ext cx="83827" cy="83828"/>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09" y="1253"/>
                  <a:pt x="1609" y="805"/>
                </a:cubicBezTo>
                <a:cubicBezTo>
                  <a:pt x="1609"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1" name="Google Shape;641;p15"/>
          <p:cNvSpPr/>
          <p:nvPr/>
        </p:nvSpPr>
        <p:spPr>
          <a:xfrm rot="-5400000">
            <a:off x="11068341" y="425722"/>
            <a:ext cx="83827" cy="83828"/>
          </a:xfrm>
          <a:custGeom>
            <a:avLst/>
            <a:gdLst/>
            <a:ahLst/>
            <a:cxnLst/>
            <a:rect l="l" t="t" r="r" b="b"/>
            <a:pathLst>
              <a:path w="1610" h="1610" extrusionOk="0">
                <a:moveTo>
                  <a:pt x="805" y="1"/>
                </a:moveTo>
                <a:cubicBezTo>
                  <a:pt x="357" y="1"/>
                  <a:pt x="1" y="367"/>
                  <a:pt x="1" y="805"/>
                </a:cubicBezTo>
                <a:cubicBezTo>
                  <a:pt x="1" y="1253"/>
                  <a:pt x="357" y="1610"/>
                  <a:pt x="805" y="1610"/>
                </a:cubicBezTo>
                <a:cubicBezTo>
                  <a:pt x="1253" y="1610"/>
                  <a:pt x="1609" y="1253"/>
                  <a:pt x="1609" y="805"/>
                </a:cubicBezTo>
                <a:cubicBezTo>
                  <a:pt x="1609" y="367"/>
                  <a:pt x="125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2" name="Google Shape;642;p15"/>
          <p:cNvSpPr/>
          <p:nvPr/>
        </p:nvSpPr>
        <p:spPr>
          <a:xfrm rot="-5400000">
            <a:off x="10927865" y="425722"/>
            <a:ext cx="83827" cy="83828"/>
          </a:xfrm>
          <a:custGeom>
            <a:avLst/>
            <a:gdLst/>
            <a:ahLst/>
            <a:cxnLst/>
            <a:rect l="l" t="t" r="r" b="b"/>
            <a:pathLst>
              <a:path w="1610" h="1610" extrusionOk="0">
                <a:moveTo>
                  <a:pt x="805" y="0"/>
                </a:moveTo>
                <a:cubicBezTo>
                  <a:pt x="357" y="0"/>
                  <a:pt x="1" y="367"/>
                  <a:pt x="1" y="805"/>
                </a:cubicBezTo>
                <a:cubicBezTo>
                  <a:pt x="1" y="1253"/>
                  <a:pt x="357" y="1609"/>
                  <a:pt x="805" y="1609"/>
                </a:cubicBezTo>
                <a:cubicBezTo>
                  <a:pt x="1253" y="1609"/>
                  <a:pt x="1609" y="1253"/>
                  <a:pt x="1609" y="805"/>
                </a:cubicBezTo>
                <a:cubicBezTo>
                  <a:pt x="1609" y="367"/>
                  <a:pt x="125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3" name="Google Shape;643;p15"/>
          <p:cNvSpPr/>
          <p:nvPr/>
        </p:nvSpPr>
        <p:spPr>
          <a:xfrm rot="-5400000">
            <a:off x="10787363" y="425747"/>
            <a:ext cx="83827" cy="83775"/>
          </a:xfrm>
          <a:custGeom>
            <a:avLst/>
            <a:gdLst/>
            <a:ahLst/>
            <a:cxnLst/>
            <a:rect l="l" t="t" r="r" b="b"/>
            <a:pathLst>
              <a:path w="1610" h="1609" extrusionOk="0">
                <a:moveTo>
                  <a:pt x="805" y="0"/>
                </a:moveTo>
                <a:cubicBezTo>
                  <a:pt x="357" y="0"/>
                  <a:pt x="1" y="356"/>
                  <a:pt x="1" y="804"/>
                </a:cubicBezTo>
                <a:cubicBezTo>
                  <a:pt x="1" y="1252"/>
                  <a:pt x="357" y="1609"/>
                  <a:pt x="805" y="1609"/>
                </a:cubicBezTo>
                <a:cubicBezTo>
                  <a:pt x="1253" y="1609"/>
                  <a:pt x="1609" y="1252"/>
                  <a:pt x="1609" y="804"/>
                </a:cubicBezTo>
                <a:cubicBezTo>
                  <a:pt x="1609" y="356"/>
                  <a:pt x="125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4" name="Google Shape;644;p15"/>
          <p:cNvSpPr/>
          <p:nvPr/>
        </p:nvSpPr>
        <p:spPr>
          <a:xfrm rot="-5400000">
            <a:off x="10646861" y="425722"/>
            <a:ext cx="83827" cy="83828"/>
          </a:xfrm>
          <a:custGeom>
            <a:avLst/>
            <a:gdLst/>
            <a:ahLst/>
            <a:cxnLst/>
            <a:rect l="l" t="t" r="r" b="b"/>
            <a:pathLst>
              <a:path w="1610" h="1610" extrusionOk="0">
                <a:moveTo>
                  <a:pt x="805" y="1"/>
                </a:moveTo>
                <a:cubicBezTo>
                  <a:pt x="357" y="1"/>
                  <a:pt x="1" y="367"/>
                  <a:pt x="1" y="805"/>
                </a:cubicBezTo>
                <a:cubicBezTo>
                  <a:pt x="1" y="1253"/>
                  <a:pt x="357" y="1610"/>
                  <a:pt x="805" y="1610"/>
                </a:cubicBezTo>
                <a:cubicBezTo>
                  <a:pt x="1253" y="1610"/>
                  <a:pt x="1609" y="1253"/>
                  <a:pt x="1609" y="805"/>
                </a:cubicBezTo>
                <a:cubicBezTo>
                  <a:pt x="1609" y="367"/>
                  <a:pt x="125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5" name="Google Shape;645;p15"/>
          <p:cNvSpPr/>
          <p:nvPr/>
        </p:nvSpPr>
        <p:spPr>
          <a:xfrm rot="-5400000">
            <a:off x="11068601" y="590877"/>
            <a:ext cx="83307" cy="83828"/>
          </a:xfrm>
          <a:custGeom>
            <a:avLst/>
            <a:gdLst/>
            <a:ahLst/>
            <a:cxnLst/>
            <a:rect l="l" t="t" r="r" b="b"/>
            <a:pathLst>
              <a:path w="1600" h="1610" extrusionOk="0">
                <a:moveTo>
                  <a:pt x="805" y="1"/>
                </a:moveTo>
                <a:cubicBezTo>
                  <a:pt x="357" y="1"/>
                  <a:pt x="1" y="367"/>
                  <a:pt x="1" y="805"/>
                </a:cubicBezTo>
                <a:cubicBezTo>
                  <a:pt x="1" y="1253"/>
                  <a:pt x="357" y="1610"/>
                  <a:pt x="805" y="1610"/>
                </a:cubicBezTo>
                <a:cubicBezTo>
                  <a:pt x="1243" y="1610"/>
                  <a:pt x="1600" y="1253"/>
                  <a:pt x="1600" y="805"/>
                </a:cubicBezTo>
                <a:cubicBezTo>
                  <a:pt x="1600"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6" name="Google Shape;646;p15"/>
          <p:cNvSpPr/>
          <p:nvPr/>
        </p:nvSpPr>
        <p:spPr>
          <a:xfrm rot="-5400000">
            <a:off x="10928125" y="590877"/>
            <a:ext cx="83307" cy="83828"/>
          </a:xfrm>
          <a:custGeom>
            <a:avLst/>
            <a:gdLst/>
            <a:ahLst/>
            <a:cxnLst/>
            <a:rect l="l" t="t" r="r" b="b"/>
            <a:pathLst>
              <a:path w="1600" h="1610" extrusionOk="0">
                <a:moveTo>
                  <a:pt x="805" y="0"/>
                </a:moveTo>
                <a:cubicBezTo>
                  <a:pt x="357" y="0"/>
                  <a:pt x="1" y="367"/>
                  <a:pt x="1" y="805"/>
                </a:cubicBezTo>
                <a:cubicBezTo>
                  <a:pt x="1" y="1253"/>
                  <a:pt x="357" y="1609"/>
                  <a:pt x="805" y="1609"/>
                </a:cubicBezTo>
                <a:cubicBezTo>
                  <a:pt x="1243" y="1609"/>
                  <a:pt x="1600" y="1253"/>
                  <a:pt x="1600" y="805"/>
                </a:cubicBezTo>
                <a:cubicBezTo>
                  <a:pt x="1600" y="367"/>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7" name="Google Shape;647;p15"/>
          <p:cNvSpPr/>
          <p:nvPr/>
        </p:nvSpPr>
        <p:spPr>
          <a:xfrm rot="-5400000">
            <a:off x="10787624" y="590903"/>
            <a:ext cx="83307" cy="83775"/>
          </a:xfrm>
          <a:custGeom>
            <a:avLst/>
            <a:gdLst/>
            <a:ahLst/>
            <a:cxnLst/>
            <a:rect l="l" t="t" r="r" b="b"/>
            <a:pathLst>
              <a:path w="1600" h="1609" extrusionOk="0">
                <a:moveTo>
                  <a:pt x="805" y="0"/>
                </a:moveTo>
                <a:cubicBezTo>
                  <a:pt x="357" y="0"/>
                  <a:pt x="1" y="356"/>
                  <a:pt x="1" y="804"/>
                </a:cubicBezTo>
                <a:cubicBezTo>
                  <a:pt x="1" y="1252"/>
                  <a:pt x="357" y="1609"/>
                  <a:pt x="805" y="1609"/>
                </a:cubicBezTo>
                <a:cubicBezTo>
                  <a:pt x="1243" y="1609"/>
                  <a:pt x="1600" y="1252"/>
                  <a:pt x="1600" y="804"/>
                </a:cubicBezTo>
                <a:cubicBezTo>
                  <a:pt x="1600" y="356"/>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8" name="Google Shape;648;p15"/>
          <p:cNvSpPr/>
          <p:nvPr/>
        </p:nvSpPr>
        <p:spPr>
          <a:xfrm rot="-5400000">
            <a:off x="10647121" y="590877"/>
            <a:ext cx="83307" cy="83828"/>
          </a:xfrm>
          <a:custGeom>
            <a:avLst/>
            <a:gdLst/>
            <a:ahLst/>
            <a:cxnLst/>
            <a:rect l="l" t="t" r="r" b="b"/>
            <a:pathLst>
              <a:path w="1600" h="1610" extrusionOk="0">
                <a:moveTo>
                  <a:pt x="805" y="1"/>
                </a:moveTo>
                <a:cubicBezTo>
                  <a:pt x="357" y="1"/>
                  <a:pt x="1" y="367"/>
                  <a:pt x="1" y="805"/>
                </a:cubicBezTo>
                <a:cubicBezTo>
                  <a:pt x="1" y="1253"/>
                  <a:pt x="357" y="1610"/>
                  <a:pt x="805" y="1610"/>
                </a:cubicBezTo>
                <a:cubicBezTo>
                  <a:pt x="1243" y="1610"/>
                  <a:pt x="1600" y="1253"/>
                  <a:pt x="1600" y="805"/>
                </a:cubicBezTo>
                <a:cubicBezTo>
                  <a:pt x="1600"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9" name="Google Shape;649;p15"/>
          <p:cNvSpPr/>
          <p:nvPr/>
        </p:nvSpPr>
        <p:spPr>
          <a:xfrm rot="-5400000">
            <a:off x="11068341" y="756033"/>
            <a:ext cx="83827" cy="83828"/>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10" y="1253"/>
                  <a:pt x="1610" y="805"/>
                </a:cubicBezTo>
                <a:cubicBezTo>
                  <a:pt x="1610"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0" name="Google Shape;650;p15"/>
          <p:cNvSpPr/>
          <p:nvPr/>
        </p:nvSpPr>
        <p:spPr>
          <a:xfrm rot="-5400000">
            <a:off x="10927865" y="756033"/>
            <a:ext cx="83827" cy="83828"/>
          </a:xfrm>
          <a:custGeom>
            <a:avLst/>
            <a:gdLst/>
            <a:ahLst/>
            <a:cxnLst/>
            <a:rect l="l" t="t" r="r" b="b"/>
            <a:pathLst>
              <a:path w="1610" h="1610" extrusionOk="0">
                <a:moveTo>
                  <a:pt x="805" y="0"/>
                </a:moveTo>
                <a:cubicBezTo>
                  <a:pt x="357" y="0"/>
                  <a:pt x="1" y="367"/>
                  <a:pt x="1" y="805"/>
                </a:cubicBezTo>
                <a:cubicBezTo>
                  <a:pt x="1" y="1253"/>
                  <a:pt x="357" y="1609"/>
                  <a:pt x="805" y="1609"/>
                </a:cubicBezTo>
                <a:cubicBezTo>
                  <a:pt x="1243" y="1609"/>
                  <a:pt x="1610" y="1253"/>
                  <a:pt x="1610" y="805"/>
                </a:cubicBezTo>
                <a:cubicBezTo>
                  <a:pt x="1610" y="367"/>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1" name="Google Shape;651;p15"/>
          <p:cNvSpPr/>
          <p:nvPr/>
        </p:nvSpPr>
        <p:spPr>
          <a:xfrm rot="-5400000">
            <a:off x="10787363" y="756058"/>
            <a:ext cx="83827" cy="83775"/>
          </a:xfrm>
          <a:custGeom>
            <a:avLst/>
            <a:gdLst/>
            <a:ahLst/>
            <a:cxnLst/>
            <a:rect l="l" t="t" r="r" b="b"/>
            <a:pathLst>
              <a:path w="1610" h="1609" extrusionOk="0">
                <a:moveTo>
                  <a:pt x="805" y="0"/>
                </a:moveTo>
                <a:cubicBezTo>
                  <a:pt x="357" y="0"/>
                  <a:pt x="1" y="356"/>
                  <a:pt x="1" y="804"/>
                </a:cubicBezTo>
                <a:cubicBezTo>
                  <a:pt x="1" y="1252"/>
                  <a:pt x="357" y="1609"/>
                  <a:pt x="805" y="1609"/>
                </a:cubicBezTo>
                <a:cubicBezTo>
                  <a:pt x="1243" y="1609"/>
                  <a:pt x="1610" y="1252"/>
                  <a:pt x="1610" y="804"/>
                </a:cubicBezTo>
                <a:cubicBezTo>
                  <a:pt x="1610" y="356"/>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2" name="Google Shape;652;p15"/>
          <p:cNvSpPr/>
          <p:nvPr/>
        </p:nvSpPr>
        <p:spPr>
          <a:xfrm rot="-5400000">
            <a:off x="10646861" y="756033"/>
            <a:ext cx="83827" cy="83828"/>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10" y="1253"/>
                  <a:pt x="1610" y="805"/>
                </a:cubicBezTo>
                <a:cubicBezTo>
                  <a:pt x="1610"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3" name="Google Shape;653;p15"/>
          <p:cNvSpPr/>
          <p:nvPr/>
        </p:nvSpPr>
        <p:spPr>
          <a:xfrm>
            <a:off x="10094626" y="477508"/>
            <a:ext cx="469745" cy="469745"/>
          </a:xfrm>
          <a:custGeom>
            <a:avLst/>
            <a:gdLst/>
            <a:ahLst/>
            <a:cxnLst/>
            <a:rect l="l" t="t" r="r" b="b"/>
            <a:pathLst>
              <a:path w="9022" h="9022" extrusionOk="0">
                <a:moveTo>
                  <a:pt x="0" y="0"/>
                </a:moveTo>
                <a:cubicBezTo>
                  <a:pt x="0" y="4979"/>
                  <a:pt x="4043" y="9022"/>
                  <a:pt x="9022" y="9022"/>
                </a:cubicBezTo>
                <a:lnTo>
                  <a:pt x="902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4" name="Google Shape;654;p15"/>
          <p:cNvSpPr/>
          <p:nvPr/>
        </p:nvSpPr>
        <p:spPr>
          <a:xfrm>
            <a:off x="10094626" y="8282"/>
            <a:ext cx="469225" cy="469277"/>
          </a:xfrm>
          <a:custGeom>
            <a:avLst/>
            <a:gdLst/>
            <a:ahLst/>
            <a:cxnLst/>
            <a:rect l="l" t="t" r="r" b="b"/>
            <a:pathLst>
              <a:path w="9012" h="9013" extrusionOk="0">
                <a:moveTo>
                  <a:pt x="0" y="1"/>
                </a:moveTo>
                <a:lnTo>
                  <a:pt x="0" y="9012"/>
                </a:lnTo>
                <a:lnTo>
                  <a:pt x="9012" y="9012"/>
                </a:lnTo>
                <a:cubicBezTo>
                  <a:pt x="9012" y="4033"/>
                  <a:pt x="4979" y="1"/>
                  <a:pt x="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5" name="Google Shape;655;p15"/>
          <p:cNvSpPr/>
          <p:nvPr/>
        </p:nvSpPr>
        <p:spPr>
          <a:xfrm>
            <a:off x="9625400" y="7762"/>
            <a:ext cx="469277" cy="469225"/>
          </a:xfrm>
          <a:custGeom>
            <a:avLst/>
            <a:gdLst/>
            <a:ahLst/>
            <a:cxnLst/>
            <a:rect l="l" t="t" r="r" b="b"/>
            <a:pathLst>
              <a:path w="9013" h="9012" extrusionOk="0">
                <a:moveTo>
                  <a:pt x="1" y="0"/>
                </a:moveTo>
                <a:cubicBezTo>
                  <a:pt x="1" y="4980"/>
                  <a:pt x="4043" y="9012"/>
                  <a:pt x="9012" y="9012"/>
                </a:cubicBezTo>
                <a:lnTo>
                  <a:pt x="901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6" name="Google Shape;656;p15"/>
          <p:cNvSpPr/>
          <p:nvPr/>
        </p:nvSpPr>
        <p:spPr>
          <a:xfrm>
            <a:off x="8650602" y="7487"/>
            <a:ext cx="939543" cy="469797"/>
          </a:xfrm>
          <a:custGeom>
            <a:avLst/>
            <a:gdLst/>
            <a:ahLst/>
            <a:cxnLst/>
            <a:rect l="l" t="t" r="r" b="b"/>
            <a:pathLst>
              <a:path w="18045" h="9023" extrusionOk="0">
                <a:moveTo>
                  <a:pt x="9012" y="0"/>
                </a:moveTo>
                <a:lnTo>
                  <a:pt x="9012" y="11"/>
                </a:lnTo>
                <a:lnTo>
                  <a:pt x="1" y="11"/>
                </a:lnTo>
                <a:lnTo>
                  <a:pt x="1" y="184"/>
                </a:lnTo>
                <a:cubicBezTo>
                  <a:pt x="1" y="5071"/>
                  <a:pt x="3962" y="9022"/>
                  <a:pt x="8839" y="9022"/>
                </a:cubicBezTo>
                <a:lnTo>
                  <a:pt x="9012" y="9022"/>
                </a:lnTo>
                <a:cubicBezTo>
                  <a:pt x="9012" y="8869"/>
                  <a:pt x="9012" y="8717"/>
                  <a:pt x="9022" y="8564"/>
                </a:cubicBezTo>
                <a:cubicBezTo>
                  <a:pt x="9134" y="6252"/>
                  <a:pt x="10122" y="4175"/>
                  <a:pt x="11649" y="2648"/>
                </a:cubicBezTo>
                <a:cubicBezTo>
                  <a:pt x="13289" y="1019"/>
                  <a:pt x="15549" y="0"/>
                  <a:pt x="18044"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7" name="Google Shape;657;p15"/>
          <p:cNvSpPr/>
          <p:nvPr/>
        </p:nvSpPr>
        <p:spPr>
          <a:xfrm rot="10800000">
            <a:off x="6" y="5918474"/>
            <a:ext cx="469797" cy="469745"/>
          </a:xfrm>
          <a:custGeom>
            <a:avLst/>
            <a:gdLst/>
            <a:ahLst/>
            <a:cxnLst/>
            <a:rect l="l" t="t" r="r" b="b"/>
            <a:pathLst>
              <a:path w="9023" h="9022" extrusionOk="0">
                <a:moveTo>
                  <a:pt x="1060" y="0"/>
                </a:moveTo>
                <a:cubicBezTo>
                  <a:pt x="479" y="0"/>
                  <a:pt x="1" y="468"/>
                  <a:pt x="1" y="1059"/>
                </a:cubicBezTo>
                <a:lnTo>
                  <a:pt x="1" y="7953"/>
                </a:lnTo>
                <a:cubicBezTo>
                  <a:pt x="1" y="8543"/>
                  <a:pt x="479" y="9022"/>
                  <a:pt x="1060" y="9022"/>
                </a:cubicBezTo>
                <a:lnTo>
                  <a:pt x="7953" y="9022"/>
                </a:lnTo>
                <a:cubicBezTo>
                  <a:pt x="8544" y="9022"/>
                  <a:pt x="9022" y="8543"/>
                  <a:pt x="9022" y="7953"/>
                </a:cubicBezTo>
                <a:lnTo>
                  <a:pt x="9022" y="1059"/>
                </a:lnTo>
                <a:cubicBezTo>
                  <a:pt x="9022" y="468"/>
                  <a:pt x="8544" y="0"/>
                  <a:pt x="795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8" name="Google Shape;658;p15"/>
          <p:cNvSpPr/>
          <p:nvPr/>
        </p:nvSpPr>
        <p:spPr>
          <a:xfrm rot="10800000">
            <a:off x="470792" y="6389260"/>
            <a:ext cx="468184" cy="468704"/>
          </a:xfrm>
          <a:custGeom>
            <a:avLst/>
            <a:gdLst/>
            <a:ahLst/>
            <a:cxnLst/>
            <a:rect l="l" t="t" r="r" b="b"/>
            <a:pathLst>
              <a:path w="8992" h="9002" extrusionOk="0">
                <a:moveTo>
                  <a:pt x="0" y="0"/>
                </a:moveTo>
                <a:lnTo>
                  <a:pt x="0" y="9002"/>
                </a:lnTo>
                <a:lnTo>
                  <a:pt x="7046" y="9002"/>
                </a:lnTo>
                <a:cubicBezTo>
                  <a:pt x="8116" y="9002"/>
                  <a:pt x="8991" y="8126"/>
                  <a:pt x="8991" y="7057"/>
                </a:cubicBezTo>
                <a:lnTo>
                  <a:pt x="8991"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9" name="Google Shape;659;p15"/>
          <p:cNvSpPr/>
          <p:nvPr/>
        </p:nvSpPr>
        <p:spPr>
          <a:xfrm rot="10800000">
            <a:off x="1884024" y="6816360"/>
            <a:ext cx="928921" cy="40872"/>
          </a:xfrm>
          <a:custGeom>
            <a:avLst/>
            <a:gdLst/>
            <a:ahLst/>
            <a:cxnLst/>
            <a:rect l="l" t="t" r="r" b="b"/>
            <a:pathLst>
              <a:path w="17841" h="785" extrusionOk="0">
                <a:moveTo>
                  <a:pt x="1" y="1"/>
                </a:moveTo>
                <a:lnTo>
                  <a:pt x="1" y="785"/>
                </a:lnTo>
                <a:lnTo>
                  <a:pt x="17840" y="785"/>
                </a:lnTo>
                <a:lnTo>
                  <a:pt x="1784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0" name="Google Shape;660;p15"/>
          <p:cNvSpPr/>
          <p:nvPr/>
        </p:nvSpPr>
        <p:spPr>
          <a:xfrm rot="10800000">
            <a:off x="2814492" y="6390098"/>
            <a:ext cx="938971" cy="469225"/>
          </a:xfrm>
          <a:custGeom>
            <a:avLst/>
            <a:gdLst/>
            <a:ahLst/>
            <a:cxnLst/>
            <a:rect l="l" t="t" r="r" b="b"/>
            <a:pathLst>
              <a:path w="18034" h="9012" extrusionOk="0">
                <a:moveTo>
                  <a:pt x="0" y="0"/>
                </a:moveTo>
                <a:lnTo>
                  <a:pt x="0" y="9011"/>
                </a:lnTo>
                <a:lnTo>
                  <a:pt x="18034" y="9011"/>
                </a:lnTo>
                <a:lnTo>
                  <a:pt x="1803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1" name="Google Shape;661;p15"/>
          <p:cNvSpPr/>
          <p:nvPr/>
        </p:nvSpPr>
        <p:spPr>
          <a:xfrm rot="10800000">
            <a:off x="3753410" y="6389577"/>
            <a:ext cx="469225" cy="469745"/>
          </a:xfrm>
          <a:custGeom>
            <a:avLst/>
            <a:gdLst/>
            <a:ahLst/>
            <a:cxnLst/>
            <a:rect l="l" t="t" r="r" b="b"/>
            <a:pathLst>
              <a:path w="9012" h="9022" extrusionOk="0">
                <a:moveTo>
                  <a:pt x="0" y="0"/>
                </a:moveTo>
                <a:cubicBezTo>
                  <a:pt x="0" y="4979"/>
                  <a:pt x="4032" y="9022"/>
                  <a:pt x="9011" y="9022"/>
                </a:cubicBezTo>
                <a:lnTo>
                  <a:pt x="9011"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2" name="Google Shape;662;p15"/>
          <p:cNvSpPr/>
          <p:nvPr/>
        </p:nvSpPr>
        <p:spPr>
          <a:xfrm rot="10800000">
            <a:off x="1885624" y="6734727"/>
            <a:ext cx="928921" cy="40872"/>
          </a:xfrm>
          <a:custGeom>
            <a:avLst/>
            <a:gdLst/>
            <a:ahLst/>
            <a:cxnLst/>
            <a:rect l="l" t="t" r="r" b="b"/>
            <a:pathLst>
              <a:path w="17841" h="785" extrusionOk="0">
                <a:moveTo>
                  <a:pt x="1" y="1"/>
                </a:moveTo>
                <a:lnTo>
                  <a:pt x="1" y="785"/>
                </a:lnTo>
                <a:lnTo>
                  <a:pt x="17840" y="785"/>
                </a:lnTo>
                <a:lnTo>
                  <a:pt x="1784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3" name="Google Shape;663;p15"/>
          <p:cNvSpPr/>
          <p:nvPr/>
        </p:nvSpPr>
        <p:spPr>
          <a:xfrm rot="10800000">
            <a:off x="1885624" y="6653087"/>
            <a:ext cx="928921" cy="40872"/>
          </a:xfrm>
          <a:custGeom>
            <a:avLst/>
            <a:gdLst/>
            <a:ahLst/>
            <a:cxnLst/>
            <a:rect l="l" t="t" r="r" b="b"/>
            <a:pathLst>
              <a:path w="17841" h="785" extrusionOk="0">
                <a:moveTo>
                  <a:pt x="1" y="1"/>
                </a:moveTo>
                <a:lnTo>
                  <a:pt x="1" y="785"/>
                </a:lnTo>
                <a:lnTo>
                  <a:pt x="17840" y="785"/>
                </a:lnTo>
                <a:lnTo>
                  <a:pt x="1784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4" name="Google Shape;664;p15"/>
          <p:cNvSpPr/>
          <p:nvPr/>
        </p:nvSpPr>
        <p:spPr>
          <a:xfrm rot="10800000">
            <a:off x="1885624" y="6571394"/>
            <a:ext cx="928921" cy="40924"/>
          </a:xfrm>
          <a:custGeom>
            <a:avLst/>
            <a:gdLst/>
            <a:ahLst/>
            <a:cxnLst/>
            <a:rect l="l" t="t" r="r" b="b"/>
            <a:pathLst>
              <a:path w="17841" h="786" extrusionOk="0">
                <a:moveTo>
                  <a:pt x="1" y="1"/>
                </a:moveTo>
                <a:lnTo>
                  <a:pt x="1" y="785"/>
                </a:lnTo>
                <a:lnTo>
                  <a:pt x="17840" y="785"/>
                </a:lnTo>
                <a:lnTo>
                  <a:pt x="1784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5" name="Google Shape;665;p15"/>
          <p:cNvSpPr/>
          <p:nvPr/>
        </p:nvSpPr>
        <p:spPr>
          <a:xfrm rot="10800000">
            <a:off x="1885624" y="6489753"/>
            <a:ext cx="928921" cy="40872"/>
          </a:xfrm>
          <a:custGeom>
            <a:avLst/>
            <a:gdLst/>
            <a:ahLst/>
            <a:cxnLst/>
            <a:rect l="l" t="t" r="r" b="b"/>
            <a:pathLst>
              <a:path w="17841" h="785" extrusionOk="0">
                <a:moveTo>
                  <a:pt x="1" y="0"/>
                </a:moveTo>
                <a:lnTo>
                  <a:pt x="1" y="784"/>
                </a:lnTo>
                <a:lnTo>
                  <a:pt x="17840" y="784"/>
                </a:lnTo>
                <a:lnTo>
                  <a:pt x="17840"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6" name="Google Shape;666;p15"/>
          <p:cNvSpPr/>
          <p:nvPr/>
        </p:nvSpPr>
        <p:spPr>
          <a:xfrm rot="10800000">
            <a:off x="1885624" y="6408112"/>
            <a:ext cx="928921" cy="40872"/>
          </a:xfrm>
          <a:custGeom>
            <a:avLst/>
            <a:gdLst/>
            <a:ahLst/>
            <a:cxnLst/>
            <a:rect l="l" t="t" r="r" b="b"/>
            <a:pathLst>
              <a:path w="17841" h="785" extrusionOk="0">
                <a:moveTo>
                  <a:pt x="1" y="0"/>
                </a:moveTo>
                <a:lnTo>
                  <a:pt x="1" y="784"/>
                </a:lnTo>
                <a:lnTo>
                  <a:pt x="17840" y="784"/>
                </a:lnTo>
                <a:lnTo>
                  <a:pt x="17840"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7" name="Google Shape;667;p15"/>
          <p:cNvSpPr/>
          <p:nvPr/>
        </p:nvSpPr>
        <p:spPr>
          <a:xfrm rot="10800000">
            <a:off x="1885624" y="6326472"/>
            <a:ext cx="928921" cy="40872"/>
          </a:xfrm>
          <a:custGeom>
            <a:avLst/>
            <a:gdLst/>
            <a:ahLst/>
            <a:cxnLst/>
            <a:rect l="l" t="t" r="r" b="b"/>
            <a:pathLst>
              <a:path w="17841" h="785" extrusionOk="0">
                <a:moveTo>
                  <a:pt x="1" y="0"/>
                </a:moveTo>
                <a:lnTo>
                  <a:pt x="1" y="784"/>
                </a:lnTo>
                <a:lnTo>
                  <a:pt x="17840" y="784"/>
                </a:lnTo>
                <a:lnTo>
                  <a:pt x="17840"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8" name="Google Shape;668;p15"/>
          <p:cNvSpPr/>
          <p:nvPr/>
        </p:nvSpPr>
        <p:spPr>
          <a:xfrm rot="10800000">
            <a:off x="1885624" y="6244831"/>
            <a:ext cx="928921" cy="40872"/>
          </a:xfrm>
          <a:custGeom>
            <a:avLst/>
            <a:gdLst/>
            <a:ahLst/>
            <a:cxnLst/>
            <a:rect l="l" t="t" r="r" b="b"/>
            <a:pathLst>
              <a:path w="17841" h="785" extrusionOk="0">
                <a:moveTo>
                  <a:pt x="1" y="0"/>
                </a:moveTo>
                <a:lnTo>
                  <a:pt x="1" y="784"/>
                </a:lnTo>
                <a:lnTo>
                  <a:pt x="17840" y="784"/>
                </a:lnTo>
                <a:lnTo>
                  <a:pt x="17840"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9" name="Google Shape;669;p15"/>
          <p:cNvSpPr/>
          <p:nvPr/>
        </p:nvSpPr>
        <p:spPr>
          <a:xfrm rot="10800000">
            <a:off x="1885624" y="6163191"/>
            <a:ext cx="928921" cy="40872"/>
          </a:xfrm>
          <a:custGeom>
            <a:avLst/>
            <a:gdLst/>
            <a:ahLst/>
            <a:cxnLst/>
            <a:rect l="l" t="t" r="r" b="b"/>
            <a:pathLst>
              <a:path w="17841" h="785" extrusionOk="0">
                <a:moveTo>
                  <a:pt x="1" y="0"/>
                </a:moveTo>
                <a:lnTo>
                  <a:pt x="1" y="784"/>
                </a:lnTo>
                <a:lnTo>
                  <a:pt x="17840" y="784"/>
                </a:lnTo>
                <a:lnTo>
                  <a:pt x="17840"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0" name="Google Shape;670;p15"/>
          <p:cNvSpPr/>
          <p:nvPr/>
        </p:nvSpPr>
        <p:spPr>
          <a:xfrm rot="10800000">
            <a:off x="1885624" y="6081551"/>
            <a:ext cx="928921" cy="40872"/>
          </a:xfrm>
          <a:custGeom>
            <a:avLst/>
            <a:gdLst/>
            <a:ahLst/>
            <a:cxnLst/>
            <a:rect l="l" t="t" r="r" b="b"/>
            <a:pathLst>
              <a:path w="17841" h="785" extrusionOk="0">
                <a:moveTo>
                  <a:pt x="1" y="1"/>
                </a:moveTo>
                <a:lnTo>
                  <a:pt x="1" y="785"/>
                </a:lnTo>
                <a:lnTo>
                  <a:pt x="17840" y="785"/>
                </a:lnTo>
                <a:lnTo>
                  <a:pt x="1784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1" name="Google Shape;671;p15"/>
          <p:cNvSpPr/>
          <p:nvPr/>
        </p:nvSpPr>
        <p:spPr>
          <a:xfrm rot="10800000">
            <a:off x="1885624" y="5999909"/>
            <a:ext cx="928921" cy="40872"/>
          </a:xfrm>
          <a:custGeom>
            <a:avLst/>
            <a:gdLst/>
            <a:ahLst/>
            <a:cxnLst/>
            <a:rect l="l" t="t" r="r" b="b"/>
            <a:pathLst>
              <a:path w="17841" h="785" extrusionOk="0">
                <a:moveTo>
                  <a:pt x="1" y="1"/>
                </a:moveTo>
                <a:lnTo>
                  <a:pt x="1" y="785"/>
                </a:lnTo>
                <a:lnTo>
                  <a:pt x="17840" y="785"/>
                </a:lnTo>
                <a:lnTo>
                  <a:pt x="1784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2" name="Google Shape;672;p15"/>
          <p:cNvSpPr/>
          <p:nvPr/>
        </p:nvSpPr>
        <p:spPr>
          <a:xfrm rot="10800000">
            <a:off x="1885624" y="5918269"/>
            <a:ext cx="928921" cy="40352"/>
          </a:xfrm>
          <a:custGeom>
            <a:avLst/>
            <a:gdLst/>
            <a:ahLst/>
            <a:cxnLst/>
            <a:rect l="l" t="t" r="r" b="b"/>
            <a:pathLst>
              <a:path w="17841" h="775" extrusionOk="0">
                <a:moveTo>
                  <a:pt x="1" y="1"/>
                </a:moveTo>
                <a:lnTo>
                  <a:pt x="1" y="775"/>
                </a:lnTo>
                <a:lnTo>
                  <a:pt x="17840" y="775"/>
                </a:lnTo>
                <a:lnTo>
                  <a:pt x="17840"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3" name="Google Shape;673;p15"/>
          <p:cNvSpPr/>
          <p:nvPr/>
        </p:nvSpPr>
        <p:spPr>
          <a:xfrm rot="10800000">
            <a:off x="950974" y="5918269"/>
            <a:ext cx="1398095" cy="938971"/>
          </a:xfrm>
          <a:custGeom>
            <a:avLst/>
            <a:gdLst/>
            <a:ahLst/>
            <a:cxnLst/>
            <a:rect l="l" t="t" r="r" b="b"/>
            <a:pathLst>
              <a:path w="26852" h="18034" extrusionOk="0">
                <a:moveTo>
                  <a:pt x="8778" y="1"/>
                </a:moveTo>
                <a:cubicBezTo>
                  <a:pt x="3952" y="1"/>
                  <a:pt x="31" y="3951"/>
                  <a:pt x="31" y="8819"/>
                </a:cubicBezTo>
                <a:lnTo>
                  <a:pt x="31" y="9022"/>
                </a:lnTo>
                <a:lnTo>
                  <a:pt x="1" y="9022"/>
                </a:lnTo>
                <a:lnTo>
                  <a:pt x="1" y="9226"/>
                </a:lnTo>
                <a:cubicBezTo>
                  <a:pt x="1" y="14093"/>
                  <a:pt x="3921" y="18034"/>
                  <a:pt x="8747" y="18034"/>
                </a:cubicBezTo>
                <a:lnTo>
                  <a:pt x="17891" y="18034"/>
                </a:lnTo>
                <a:lnTo>
                  <a:pt x="17891" y="17127"/>
                </a:lnTo>
                <a:cubicBezTo>
                  <a:pt x="17891" y="12668"/>
                  <a:pt x="21476" y="9043"/>
                  <a:pt x="25915" y="9043"/>
                </a:cubicBezTo>
                <a:lnTo>
                  <a:pt x="26811" y="9043"/>
                </a:lnTo>
                <a:lnTo>
                  <a:pt x="26852"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4" name="Google Shape;674;p15"/>
          <p:cNvSpPr/>
          <p:nvPr/>
        </p:nvSpPr>
        <p:spPr>
          <a:xfrm rot="10800000">
            <a:off x="1648147" y="6154183"/>
            <a:ext cx="468704" cy="469797"/>
          </a:xfrm>
          <a:custGeom>
            <a:avLst/>
            <a:gdLst/>
            <a:ahLst/>
            <a:cxnLst/>
            <a:rect l="l" t="t" r="r" b="b"/>
            <a:pathLst>
              <a:path w="9002" h="9023" extrusionOk="0">
                <a:moveTo>
                  <a:pt x="4461" y="1"/>
                </a:moveTo>
                <a:cubicBezTo>
                  <a:pt x="1996" y="1"/>
                  <a:pt x="1" y="2027"/>
                  <a:pt x="1" y="4512"/>
                </a:cubicBezTo>
                <a:lnTo>
                  <a:pt x="1" y="4522"/>
                </a:lnTo>
                <a:cubicBezTo>
                  <a:pt x="1" y="7006"/>
                  <a:pt x="1996" y="9023"/>
                  <a:pt x="4461" y="9023"/>
                </a:cubicBezTo>
                <a:lnTo>
                  <a:pt x="4532" y="9023"/>
                </a:lnTo>
                <a:cubicBezTo>
                  <a:pt x="6996" y="9023"/>
                  <a:pt x="9002" y="7006"/>
                  <a:pt x="9002" y="4522"/>
                </a:cubicBezTo>
                <a:lnTo>
                  <a:pt x="9002" y="4512"/>
                </a:lnTo>
                <a:cubicBezTo>
                  <a:pt x="9002" y="2017"/>
                  <a:pt x="6996" y="1"/>
                  <a:pt x="4532"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5" name="Google Shape;675;p15"/>
          <p:cNvSpPr/>
          <p:nvPr/>
        </p:nvSpPr>
        <p:spPr>
          <a:xfrm>
            <a:off x="969333" y="723767"/>
            <a:ext cx="10272000" cy="54148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6" name="Google Shape;676;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1646744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677"/>
        <p:cNvGrpSpPr/>
        <p:nvPr/>
      </p:nvGrpSpPr>
      <p:grpSpPr>
        <a:xfrm>
          <a:off x="0" y="0"/>
          <a:ext cx="0" cy="0"/>
          <a:chOff x="0" y="0"/>
          <a:chExt cx="0" cy="0"/>
        </a:xfrm>
      </p:grpSpPr>
      <p:sp>
        <p:nvSpPr>
          <p:cNvPr id="678" name="Google Shape;678;p16"/>
          <p:cNvSpPr/>
          <p:nvPr/>
        </p:nvSpPr>
        <p:spPr>
          <a:xfrm rot="-5400000" flipH="1">
            <a:off x="121" y="4939499"/>
            <a:ext cx="514511" cy="514735"/>
          </a:xfrm>
          <a:custGeom>
            <a:avLst/>
            <a:gdLst/>
            <a:ahLst/>
            <a:cxnLst/>
            <a:rect l="l" t="t" r="r" b="b"/>
            <a:pathLst>
              <a:path w="18034" h="18044" extrusionOk="0">
                <a:moveTo>
                  <a:pt x="0" y="0"/>
                </a:moveTo>
                <a:lnTo>
                  <a:pt x="0" y="1804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9" name="Google Shape;679;p16"/>
          <p:cNvSpPr/>
          <p:nvPr/>
        </p:nvSpPr>
        <p:spPr>
          <a:xfrm rot="10800000" flipH="1">
            <a:off x="152" y="4424988"/>
            <a:ext cx="514449" cy="514795"/>
          </a:xfrm>
          <a:custGeom>
            <a:avLst/>
            <a:gdLst/>
            <a:ahLst/>
            <a:cxnLst/>
            <a:rect l="l" t="t" r="r" b="b"/>
            <a:pathLst>
              <a:path w="18034" h="18044" extrusionOk="0">
                <a:moveTo>
                  <a:pt x="0" y="0"/>
                </a:moveTo>
                <a:cubicBezTo>
                  <a:pt x="0" y="9969"/>
                  <a:pt x="8075" y="18044"/>
                  <a:pt x="18033" y="18044"/>
                </a:cubicBezTo>
                <a:lnTo>
                  <a:pt x="1803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0" name="Google Shape;680;p16"/>
          <p:cNvSpPr/>
          <p:nvPr/>
        </p:nvSpPr>
        <p:spPr>
          <a:xfrm rot="-5400000" flipH="1">
            <a:off x="501021" y="6357668"/>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1" name="Google Shape;681;p16"/>
          <p:cNvSpPr/>
          <p:nvPr/>
        </p:nvSpPr>
        <p:spPr>
          <a:xfrm rot="-5400000" flipH="1">
            <a:off x="582662" y="6357668"/>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2" name="Google Shape;682;p16"/>
          <p:cNvSpPr/>
          <p:nvPr/>
        </p:nvSpPr>
        <p:spPr>
          <a:xfrm rot="-5400000" flipH="1">
            <a:off x="664302" y="6357668"/>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3" name="Google Shape;683;p16"/>
          <p:cNvSpPr/>
          <p:nvPr/>
        </p:nvSpPr>
        <p:spPr>
          <a:xfrm rot="-5400000" flipH="1">
            <a:off x="745942" y="6357668"/>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4" name="Google Shape;684;p16"/>
          <p:cNvSpPr/>
          <p:nvPr/>
        </p:nvSpPr>
        <p:spPr>
          <a:xfrm rot="-5400000" flipH="1">
            <a:off x="827609" y="6357642"/>
            <a:ext cx="938449" cy="40924"/>
          </a:xfrm>
          <a:custGeom>
            <a:avLst/>
            <a:gdLst/>
            <a:ahLst/>
            <a:cxnLst/>
            <a:rect l="l" t="t" r="r" b="b"/>
            <a:pathLst>
              <a:path w="18024" h="786"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5" name="Google Shape;685;p16"/>
          <p:cNvSpPr/>
          <p:nvPr/>
        </p:nvSpPr>
        <p:spPr>
          <a:xfrm rot="-5400000" flipH="1">
            <a:off x="909276" y="6357668"/>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6" name="Google Shape;686;p16"/>
          <p:cNvSpPr/>
          <p:nvPr/>
        </p:nvSpPr>
        <p:spPr>
          <a:xfrm rot="-5400000" flipH="1">
            <a:off x="990917" y="6357668"/>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7" name="Google Shape;687;p16"/>
          <p:cNvSpPr/>
          <p:nvPr/>
        </p:nvSpPr>
        <p:spPr>
          <a:xfrm rot="-5400000" flipH="1">
            <a:off x="1072297" y="6357928"/>
            <a:ext cx="938449" cy="40352"/>
          </a:xfrm>
          <a:custGeom>
            <a:avLst/>
            <a:gdLst/>
            <a:ahLst/>
            <a:cxnLst/>
            <a:rect l="l" t="t" r="r" b="b"/>
            <a:pathLst>
              <a:path w="18024" h="775" extrusionOk="0">
                <a:moveTo>
                  <a:pt x="1" y="0"/>
                </a:moveTo>
                <a:lnTo>
                  <a:pt x="1" y="774"/>
                </a:lnTo>
                <a:lnTo>
                  <a:pt x="18024" y="77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8" name="Google Shape;688;p16"/>
          <p:cNvSpPr/>
          <p:nvPr/>
        </p:nvSpPr>
        <p:spPr>
          <a:xfrm rot="-5400000" flipH="1">
            <a:off x="1153677" y="6357668"/>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9" name="Google Shape;689;p16"/>
          <p:cNvSpPr/>
          <p:nvPr/>
        </p:nvSpPr>
        <p:spPr>
          <a:xfrm rot="-5400000" flipH="1">
            <a:off x="1235578" y="6357928"/>
            <a:ext cx="938449" cy="40352"/>
          </a:xfrm>
          <a:custGeom>
            <a:avLst/>
            <a:gdLst/>
            <a:ahLst/>
            <a:cxnLst/>
            <a:rect l="l" t="t" r="r" b="b"/>
            <a:pathLst>
              <a:path w="18024" h="775" extrusionOk="0">
                <a:moveTo>
                  <a:pt x="1" y="0"/>
                </a:moveTo>
                <a:lnTo>
                  <a:pt x="1" y="774"/>
                </a:lnTo>
                <a:lnTo>
                  <a:pt x="18024" y="77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0" name="Google Shape;690;p16"/>
          <p:cNvSpPr/>
          <p:nvPr/>
        </p:nvSpPr>
        <p:spPr>
          <a:xfrm rot="-5400000" flipH="1">
            <a:off x="1316958" y="6357668"/>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1" name="Google Shape;691;p16"/>
          <p:cNvSpPr/>
          <p:nvPr/>
        </p:nvSpPr>
        <p:spPr>
          <a:xfrm rot="-5400000" flipH="1">
            <a:off x="1398598" y="6357668"/>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2" name="Google Shape;692;p16"/>
          <p:cNvSpPr/>
          <p:nvPr/>
        </p:nvSpPr>
        <p:spPr>
          <a:xfrm rot="-5400000" flipH="1">
            <a:off x="451110" y="5425165"/>
            <a:ext cx="42029" cy="939488"/>
          </a:xfrm>
          <a:custGeom>
            <a:avLst/>
            <a:gdLst/>
            <a:ahLst/>
            <a:cxnLst/>
            <a:rect l="l" t="t" r="r" b="b"/>
            <a:pathLst>
              <a:path w="785" h="14002" extrusionOk="0">
                <a:moveTo>
                  <a:pt x="0" y="1"/>
                </a:moveTo>
                <a:lnTo>
                  <a:pt x="0" y="14002"/>
                </a:lnTo>
                <a:lnTo>
                  <a:pt x="785" y="14002"/>
                </a:lnTo>
                <a:lnTo>
                  <a:pt x="78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3" name="Google Shape;693;p16"/>
          <p:cNvSpPr/>
          <p:nvPr/>
        </p:nvSpPr>
        <p:spPr>
          <a:xfrm rot="-5400000" flipH="1">
            <a:off x="451110" y="5341211"/>
            <a:ext cx="42029" cy="939488"/>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4" name="Google Shape;694;p16"/>
          <p:cNvSpPr/>
          <p:nvPr/>
        </p:nvSpPr>
        <p:spPr>
          <a:xfrm rot="-5400000" flipH="1">
            <a:off x="451110" y="5257256"/>
            <a:ext cx="42029" cy="939488"/>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5" name="Google Shape;695;p16"/>
          <p:cNvSpPr/>
          <p:nvPr/>
        </p:nvSpPr>
        <p:spPr>
          <a:xfrm rot="-5400000" flipH="1">
            <a:off x="451110" y="5173303"/>
            <a:ext cx="42029" cy="939488"/>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6" name="Google Shape;696;p16"/>
          <p:cNvSpPr/>
          <p:nvPr/>
        </p:nvSpPr>
        <p:spPr>
          <a:xfrm rot="-5400000" flipH="1">
            <a:off x="451110" y="5089348"/>
            <a:ext cx="42029" cy="939488"/>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7" name="Google Shape;697;p16"/>
          <p:cNvSpPr/>
          <p:nvPr/>
        </p:nvSpPr>
        <p:spPr>
          <a:xfrm rot="-5400000" flipH="1">
            <a:off x="451110" y="5005393"/>
            <a:ext cx="42029" cy="939488"/>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8" name="Google Shape;698;p16"/>
          <p:cNvSpPr/>
          <p:nvPr/>
        </p:nvSpPr>
        <p:spPr>
          <a:xfrm rot="-5400000" flipH="1">
            <a:off x="1888467" y="5908099"/>
            <a:ext cx="938971" cy="939491"/>
          </a:xfrm>
          <a:custGeom>
            <a:avLst/>
            <a:gdLst/>
            <a:ahLst/>
            <a:cxnLst/>
            <a:rect l="l" t="t" r="r" b="b"/>
            <a:pathLst>
              <a:path w="18034" h="18044" extrusionOk="0">
                <a:moveTo>
                  <a:pt x="1" y="0"/>
                </a:moveTo>
                <a:lnTo>
                  <a:pt x="1" y="18044"/>
                </a:lnTo>
                <a:lnTo>
                  <a:pt x="18034" y="1804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9" name="Google Shape;699;p16"/>
          <p:cNvSpPr/>
          <p:nvPr/>
        </p:nvSpPr>
        <p:spPr>
          <a:xfrm rot="-5400000" flipH="1">
            <a:off x="1843404" y="5909321"/>
            <a:ext cx="1029097" cy="937096"/>
          </a:xfrm>
          <a:custGeom>
            <a:avLst/>
            <a:gdLst/>
            <a:ahLst/>
            <a:cxnLst/>
            <a:rect l="l" t="t" r="r" b="b"/>
            <a:pathLst>
              <a:path w="19765" h="17998" extrusionOk="0">
                <a:moveTo>
                  <a:pt x="9882" y="0"/>
                </a:moveTo>
                <a:cubicBezTo>
                  <a:pt x="7578" y="0"/>
                  <a:pt x="5275" y="879"/>
                  <a:pt x="3513" y="2635"/>
                </a:cubicBezTo>
                <a:cubicBezTo>
                  <a:pt x="0" y="6148"/>
                  <a:pt x="0" y="11850"/>
                  <a:pt x="3513" y="15363"/>
                </a:cubicBezTo>
                <a:cubicBezTo>
                  <a:pt x="5275" y="17119"/>
                  <a:pt x="7578" y="17998"/>
                  <a:pt x="9882" y="17998"/>
                </a:cubicBezTo>
                <a:cubicBezTo>
                  <a:pt x="12186" y="17998"/>
                  <a:pt x="14490" y="17119"/>
                  <a:pt x="16251" y="15363"/>
                </a:cubicBezTo>
                <a:cubicBezTo>
                  <a:pt x="19764" y="11850"/>
                  <a:pt x="19764" y="6148"/>
                  <a:pt x="16251" y="2635"/>
                </a:cubicBezTo>
                <a:cubicBezTo>
                  <a:pt x="14490" y="879"/>
                  <a:pt x="12186" y="0"/>
                  <a:pt x="9882"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0" name="Google Shape;700;p16"/>
          <p:cNvSpPr/>
          <p:nvPr/>
        </p:nvSpPr>
        <p:spPr>
          <a:xfrm rot="-5400000" flipH="1">
            <a:off x="2051228" y="6069817"/>
            <a:ext cx="613449" cy="613971"/>
          </a:xfrm>
          <a:custGeom>
            <a:avLst/>
            <a:gdLst/>
            <a:ahLst/>
            <a:cxnLst/>
            <a:rect l="l" t="t" r="r" b="b"/>
            <a:pathLst>
              <a:path w="11782" h="11792" extrusionOk="0">
                <a:moveTo>
                  <a:pt x="5886" y="0"/>
                </a:moveTo>
                <a:cubicBezTo>
                  <a:pt x="2637" y="0"/>
                  <a:pt x="0" y="2638"/>
                  <a:pt x="0" y="5896"/>
                </a:cubicBezTo>
                <a:cubicBezTo>
                  <a:pt x="0" y="9154"/>
                  <a:pt x="2637" y="11792"/>
                  <a:pt x="5886" y="11792"/>
                </a:cubicBezTo>
                <a:cubicBezTo>
                  <a:pt x="9144" y="11792"/>
                  <a:pt x="11781" y="9154"/>
                  <a:pt x="11781" y="5896"/>
                </a:cubicBezTo>
                <a:cubicBezTo>
                  <a:pt x="11781" y="2638"/>
                  <a:pt x="9144" y="0"/>
                  <a:pt x="5886"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1" name="Google Shape;701;p16"/>
          <p:cNvSpPr/>
          <p:nvPr/>
        </p:nvSpPr>
        <p:spPr>
          <a:xfrm rot="-5400000" flipH="1">
            <a:off x="246311" y="6143206"/>
            <a:ext cx="468704" cy="52"/>
          </a:xfrm>
          <a:custGeom>
            <a:avLst/>
            <a:gdLst/>
            <a:ahLst/>
            <a:cxnLst/>
            <a:rect l="l" t="t" r="r" b="b"/>
            <a:pathLst>
              <a:path w="9002" h="1" fill="none" extrusionOk="0">
                <a:moveTo>
                  <a:pt x="1" y="0"/>
                </a:moveTo>
                <a:lnTo>
                  <a:pt x="900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2" name="Google Shape;702;p16"/>
          <p:cNvSpPr/>
          <p:nvPr/>
        </p:nvSpPr>
        <p:spPr>
          <a:xfrm rot="-5400000" flipH="1">
            <a:off x="340682" y="6077471"/>
            <a:ext cx="440068" cy="160157"/>
          </a:xfrm>
          <a:custGeom>
            <a:avLst/>
            <a:gdLst/>
            <a:ahLst/>
            <a:cxnLst/>
            <a:rect l="l" t="t" r="r" b="b"/>
            <a:pathLst>
              <a:path w="8452" h="3076" fill="none" extrusionOk="0">
                <a:moveTo>
                  <a:pt x="1" y="3075"/>
                </a:moveTo>
                <a:lnTo>
                  <a:pt x="845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3" name="Google Shape;703;p16"/>
          <p:cNvSpPr/>
          <p:nvPr/>
        </p:nvSpPr>
        <p:spPr>
          <a:xfrm rot="-5400000" flipH="1">
            <a:off x="451739" y="6047534"/>
            <a:ext cx="358948" cy="301153"/>
          </a:xfrm>
          <a:custGeom>
            <a:avLst/>
            <a:gdLst/>
            <a:ahLst/>
            <a:cxnLst/>
            <a:rect l="l" t="t" r="r" b="b"/>
            <a:pathLst>
              <a:path w="6894" h="5784" fill="none" extrusionOk="0">
                <a:moveTo>
                  <a:pt x="0" y="5784"/>
                </a:moveTo>
                <a:lnTo>
                  <a:pt x="6894"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4" name="Google Shape;704;p16"/>
          <p:cNvSpPr/>
          <p:nvPr/>
        </p:nvSpPr>
        <p:spPr>
          <a:xfrm rot="-5400000" flipH="1">
            <a:off x="566260" y="6057608"/>
            <a:ext cx="234352" cy="405600"/>
          </a:xfrm>
          <a:custGeom>
            <a:avLst/>
            <a:gdLst/>
            <a:ahLst/>
            <a:cxnLst/>
            <a:rect l="l" t="t" r="r" b="b"/>
            <a:pathLst>
              <a:path w="4501" h="7790" fill="none" extrusionOk="0">
                <a:moveTo>
                  <a:pt x="0" y="7790"/>
                </a:moveTo>
                <a:lnTo>
                  <a:pt x="4501"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5" name="Google Shape;705;p16"/>
          <p:cNvSpPr/>
          <p:nvPr/>
        </p:nvSpPr>
        <p:spPr>
          <a:xfrm rot="-5400000" flipH="1">
            <a:off x="670705" y="6106395"/>
            <a:ext cx="81120" cy="461259"/>
          </a:xfrm>
          <a:custGeom>
            <a:avLst/>
            <a:gdLst/>
            <a:ahLst/>
            <a:cxnLst/>
            <a:rect l="l" t="t" r="r" b="b"/>
            <a:pathLst>
              <a:path w="1558" h="8859" fill="none" extrusionOk="0">
                <a:moveTo>
                  <a:pt x="0" y="8859"/>
                </a:moveTo>
                <a:lnTo>
                  <a:pt x="1558"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6" name="Google Shape;706;p16"/>
          <p:cNvSpPr/>
          <p:nvPr/>
        </p:nvSpPr>
        <p:spPr>
          <a:xfrm rot="-5400000" flipH="1">
            <a:off x="670419" y="6187800"/>
            <a:ext cx="81692" cy="461259"/>
          </a:xfrm>
          <a:custGeom>
            <a:avLst/>
            <a:gdLst/>
            <a:ahLst/>
            <a:cxnLst/>
            <a:rect l="l" t="t" r="r" b="b"/>
            <a:pathLst>
              <a:path w="1569" h="8859" fill="none" extrusionOk="0">
                <a:moveTo>
                  <a:pt x="1568" y="885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7" name="Google Shape;707;p16"/>
          <p:cNvSpPr/>
          <p:nvPr/>
        </p:nvSpPr>
        <p:spPr>
          <a:xfrm rot="-5400000" flipH="1">
            <a:off x="566260" y="6291960"/>
            <a:ext cx="234352" cy="405600"/>
          </a:xfrm>
          <a:custGeom>
            <a:avLst/>
            <a:gdLst/>
            <a:ahLst/>
            <a:cxnLst/>
            <a:rect l="l" t="t" r="r" b="b"/>
            <a:pathLst>
              <a:path w="4501" h="7790" fill="none" extrusionOk="0">
                <a:moveTo>
                  <a:pt x="4501" y="779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8" name="Google Shape;708;p16"/>
          <p:cNvSpPr/>
          <p:nvPr/>
        </p:nvSpPr>
        <p:spPr>
          <a:xfrm rot="-5400000" flipH="1">
            <a:off x="451739" y="6406481"/>
            <a:ext cx="358948" cy="301153"/>
          </a:xfrm>
          <a:custGeom>
            <a:avLst/>
            <a:gdLst/>
            <a:ahLst/>
            <a:cxnLst/>
            <a:rect l="l" t="t" r="r" b="b"/>
            <a:pathLst>
              <a:path w="6894" h="5784" fill="none" extrusionOk="0">
                <a:moveTo>
                  <a:pt x="6894" y="578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9" name="Google Shape;709;p16"/>
          <p:cNvSpPr/>
          <p:nvPr/>
        </p:nvSpPr>
        <p:spPr>
          <a:xfrm rot="-5400000" flipH="1">
            <a:off x="340421" y="6517799"/>
            <a:ext cx="440588" cy="160157"/>
          </a:xfrm>
          <a:custGeom>
            <a:avLst/>
            <a:gdLst/>
            <a:ahLst/>
            <a:cxnLst/>
            <a:rect l="l" t="t" r="r" b="b"/>
            <a:pathLst>
              <a:path w="8462" h="3076" fill="none" extrusionOk="0">
                <a:moveTo>
                  <a:pt x="8462" y="3075"/>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0" name="Google Shape;710;p16"/>
          <p:cNvSpPr/>
          <p:nvPr/>
        </p:nvSpPr>
        <p:spPr>
          <a:xfrm rot="-5400000" flipH="1">
            <a:off x="246311" y="6611910"/>
            <a:ext cx="468704" cy="52"/>
          </a:xfrm>
          <a:custGeom>
            <a:avLst/>
            <a:gdLst/>
            <a:ahLst/>
            <a:cxnLst/>
            <a:rect l="l" t="t" r="r" b="b"/>
            <a:pathLst>
              <a:path w="9002" h="1" fill="none" extrusionOk="0">
                <a:moveTo>
                  <a:pt x="9001" y="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1" name="Google Shape;711;p16"/>
          <p:cNvSpPr/>
          <p:nvPr/>
        </p:nvSpPr>
        <p:spPr>
          <a:xfrm rot="-5400000" flipH="1">
            <a:off x="180030" y="6517513"/>
            <a:ext cx="440588" cy="160729"/>
          </a:xfrm>
          <a:custGeom>
            <a:avLst/>
            <a:gdLst/>
            <a:ahLst/>
            <a:cxnLst/>
            <a:rect l="l" t="t" r="r" b="b"/>
            <a:pathLst>
              <a:path w="8462" h="3087" fill="none" extrusionOk="0">
                <a:moveTo>
                  <a:pt x="8462" y="1"/>
                </a:moveTo>
                <a:lnTo>
                  <a:pt x="0" y="3086"/>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2" name="Google Shape;712;p16"/>
          <p:cNvSpPr/>
          <p:nvPr/>
        </p:nvSpPr>
        <p:spPr>
          <a:xfrm rot="-5400000" flipH="1">
            <a:off x="150351" y="6406195"/>
            <a:ext cx="358948" cy="301727"/>
          </a:xfrm>
          <a:custGeom>
            <a:avLst/>
            <a:gdLst/>
            <a:ahLst/>
            <a:cxnLst/>
            <a:rect l="l" t="t" r="r" b="b"/>
            <a:pathLst>
              <a:path w="6894" h="5795" fill="none" extrusionOk="0">
                <a:moveTo>
                  <a:pt x="6894" y="0"/>
                </a:moveTo>
                <a:lnTo>
                  <a:pt x="0" y="5794"/>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3" name="Google Shape;713;p16"/>
          <p:cNvSpPr/>
          <p:nvPr/>
        </p:nvSpPr>
        <p:spPr>
          <a:xfrm rot="-5400000" flipH="1">
            <a:off x="160427" y="6291674"/>
            <a:ext cx="234352" cy="406172"/>
          </a:xfrm>
          <a:custGeom>
            <a:avLst/>
            <a:gdLst/>
            <a:ahLst/>
            <a:cxnLst/>
            <a:rect l="l" t="t" r="r" b="b"/>
            <a:pathLst>
              <a:path w="4501" h="7801" fill="none" extrusionOk="0">
                <a:moveTo>
                  <a:pt x="4501" y="1"/>
                </a:moveTo>
                <a:lnTo>
                  <a:pt x="0" y="780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4" name="Google Shape;714;p16"/>
          <p:cNvSpPr/>
          <p:nvPr/>
        </p:nvSpPr>
        <p:spPr>
          <a:xfrm rot="-5400000" flipH="1">
            <a:off x="208927" y="6187515"/>
            <a:ext cx="81692" cy="461832"/>
          </a:xfrm>
          <a:custGeom>
            <a:avLst/>
            <a:gdLst/>
            <a:ahLst/>
            <a:cxnLst/>
            <a:rect l="l" t="t" r="r" b="b"/>
            <a:pathLst>
              <a:path w="1569" h="8870" fill="none" extrusionOk="0">
                <a:moveTo>
                  <a:pt x="1568" y="0"/>
                </a:moveTo>
                <a:lnTo>
                  <a:pt x="0" y="8869"/>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5" name="Google Shape;715;p16"/>
          <p:cNvSpPr/>
          <p:nvPr/>
        </p:nvSpPr>
        <p:spPr>
          <a:xfrm rot="-5400000" flipH="1">
            <a:off x="209212" y="6106108"/>
            <a:ext cx="81120" cy="461832"/>
          </a:xfrm>
          <a:custGeom>
            <a:avLst/>
            <a:gdLst/>
            <a:ahLst/>
            <a:cxnLst/>
            <a:rect l="l" t="t" r="r" b="b"/>
            <a:pathLst>
              <a:path w="1558" h="8870" fill="none" extrusionOk="0">
                <a:moveTo>
                  <a:pt x="1558" y="886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6" name="Google Shape;716;p16"/>
          <p:cNvSpPr/>
          <p:nvPr/>
        </p:nvSpPr>
        <p:spPr>
          <a:xfrm rot="-5400000" flipH="1">
            <a:off x="209212" y="6106108"/>
            <a:ext cx="81120" cy="461832"/>
          </a:xfrm>
          <a:custGeom>
            <a:avLst/>
            <a:gdLst/>
            <a:ahLst/>
            <a:cxnLst/>
            <a:rect l="l" t="t" r="r" b="b"/>
            <a:pathLst>
              <a:path w="1558" h="8870" fill="none" extrusionOk="0">
                <a:moveTo>
                  <a:pt x="1558" y="886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7" name="Google Shape;717;p16"/>
          <p:cNvSpPr/>
          <p:nvPr/>
        </p:nvSpPr>
        <p:spPr>
          <a:xfrm rot="-5400000" flipH="1">
            <a:off x="160427" y="6057322"/>
            <a:ext cx="234352" cy="406172"/>
          </a:xfrm>
          <a:custGeom>
            <a:avLst/>
            <a:gdLst/>
            <a:ahLst/>
            <a:cxnLst/>
            <a:rect l="l" t="t" r="r" b="b"/>
            <a:pathLst>
              <a:path w="4501" h="7801" fill="none" extrusionOk="0">
                <a:moveTo>
                  <a:pt x="4501" y="7800"/>
                </a:moveTo>
                <a:lnTo>
                  <a:pt x="0"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8" name="Google Shape;718;p16"/>
          <p:cNvSpPr/>
          <p:nvPr/>
        </p:nvSpPr>
        <p:spPr>
          <a:xfrm rot="-5400000" flipH="1">
            <a:off x="150351" y="6047247"/>
            <a:ext cx="358948" cy="301727"/>
          </a:xfrm>
          <a:custGeom>
            <a:avLst/>
            <a:gdLst/>
            <a:ahLst/>
            <a:cxnLst/>
            <a:rect l="l" t="t" r="r" b="b"/>
            <a:pathLst>
              <a:path w="6894" h="5795" fill="none" extrusionOk="0">
                <a:moveTo>
                  <a:pt x="6894" y="579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9" name="Google Shape;719;p16"/>
          <p:cNvSpPr/>
          <p:nvPr/>
        </p:nvSpPr>
        <p:spPr>
          <a:xfrm rot="-5400000" flipH="1">
            <a:off x="180290" y="6077186"/>
            <a:ext cx="440068" cy="160729"/>
          </a:xfrm>
          <a:custGeom>
            <a:avLst/>
            <a:gdLst/>
            <a:ahLst/>
            <a:cxnLst/>
            <a:rect l="l" t="t" r="r" b="b"/>
            <a:pathLst>
              <a:path w="8452" h="3087" fill="none" extrusionOk="0">
                <a:moveTo>
                  <a:pt x="8452" y="3086"/>
                </a:moveTo>
                <a:lnTo>
                  <a:pt x="1"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0" name="Google Shape;720;p16"/>
          <p:cNvSpPr/>
          <p:nvPr/>
        </p:nvSpPr>
        <p:spPr>
          <a:xfrm rot="-5400000" flipH="1">
            <a:off x="2827676" y="6377307"/>
            <a:ext cx="469277" cy="469277"/>
          </a:xfrm>
          <a:custGeom>
            <a:avLst/>
            <a:gdLst/>
            <a:ahLst/>
            <a:cxnLst/>
            <a:rect l="l" t="t" r="r" b="b"/>
            <a:pathLst>
              <a:path w="9013" h="9013" extrusionOk="0">
                <a:moveTo>
                  <a:pt x="1650" y="1"/>
                </a:moveTo>
                <a:cubicBezTo>
                  <a:pt x="734" y="1"/>
                  <a:pt x="1" y="744"/>
                  <a:pt x="1" y="1660"/>
                </a:cubicBezTo>
                <a:lnTo>
                  <a:pt x="1" y="7363"/>
                </a:lnTo>
                <a:cubicBezTo>
                  <a:pt x="1" y="8279"/>
                  <a:pt x="734" y="9012"/>
                  <a:pt x="1650" y="9012"/>
                </a:cubicBezTo>
                <a:lnTo>
                  <a:pt x="7363" y="9012"/>
                </a:lnTo>
                <a:cubicBezTo>
                  <a:pt x="8269" y="9012"/>
                  <a:pt x="9012" y="8279"/>
                  <a:pt x="9012" y="7363"/>
                </a:cubicBezTo>
                <a:lnTo>
                  <a:pt x="9012" y="1660"/>
                </a:lnTo>
                <a:cubicBezTo>
                  <a:pt x="9012" y="744"/>
                  <a:pt x="8269" y="1"/>
                  <a:pt x="7363"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1" name="Google Shape;721;p16"/>
          <p:cNvSpPr/>
          <p:nvPr/>
        </p:nvSpPr>
        <p:spPr>
          <a:xfrm>
            <a:off x="969333" y="723767"/>
            <a:ext cx="10272000" cy="54148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2" name="Google Shape;722;p1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723" name="Google Shape;723;p16"/>
          <p:cNvSpPr/>
          <p:nvPr/>
        </p:nvSpPr>
        <p:spPr>
          <a:xfrm>
            <a:off x="11722246" y="469748"/>
            <a:ext cx="469745" cy="469745"/>
          </a:xfrm>
          <a:custGeom>
            <a:avLst/>
            <a:gdLst/>
            <a:ahLst/>
            <a:cxnLst/>
            <a:rect l="l" t="t" r="r" b="b"/>
            <a:pathLst>
              <a:path w="9022" h="9022" extrusionOk="0">
                <a:moveTo>
                  <a:pt x="0" y="0"/>
                </a:moveTo>
                <a:cubicBezTo>
                  <a:pt x="0" y="4979"/>
                  <a:pt x="4043" y="9022"/>
                  <a:pt x="9022" y="9022"/>
                </a:cubicBezTo>
                <a:lnTo>
                  <a:pt x="902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4" name="Google Shape;724;p16"/>
          <p:cNvSpPr/>
          <p:nvPr/>
        </p:nvSpPr>
        <p:spPr>
          <a:xfrm>
            <a:off x="11722246" y="521"/>
            <a:ext cx="469225" cy="469277"/>
          </a:xfrm>
          <a:custGeom>
            <a:avLst/>
            <a:gdLst/>
            <a:ahLst/>
            <a:cxnLst/>
            <a:rect l="l" t="t" r="r" b="b"/>
            <a:pathLst>
              <a:path w="9012" h="9013" extrusionOk="0">
                <a:moveTo>
                  <a:pt x="0" y="1"/>
                </a:moveTo>
                <a:lnTo>
                  <a:pt x="0" y="9012"/>
                </a:lnTo>
                <a:lnTo>
                  <a:pt x="9012" y="9012"/>
                </a:lnTo>
                <a:cubicBezTo>
                  <a:pt x="9012" y="4033"/>
                  <a:pt x="4979" y="1"/>
                  <a:pt x="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5" name="Google Shape;725;p16"/>
          <p:cNvSpPr/>
          <p:nvPr/>
        </p:nvSpPr>
        <p:spPr>
          <a:xfrm>
            <a:off x="11253020" y="1"/>
            <a:ext cx="469277" cy="469225"/>
          </a:xfrm>
          <a:custGeom>
            <a:avLst/>
            <a:gdLst/>
            <a:ahLst/>
            <a:cxnLst/>
            <a:rect l="l" t="t" r="r" b="b"/>
            <a:pathLst>
              <a:path w="9013" h="9012" extrusionOk="0">
                <a:moveTo>
                  <a:pt x="1" y="0"/>
                </a:moveTo>
                <a:cubicBezTo>
                  <a:pt x="1" y="4980"/>
                  <a:pt x="4043" y="9012"/>
                  <a:pt x="9012" y="9012"/>
                </a:cubicBezTo>
                <a:lnTo>
                  <a:pt x="901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26336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726"/>
        <p:cNvGrpSpPr/>
        <p:nvPr/>
      </p:nvGrpSpPr>
      <p:grpSpPr>
        <a:xfrm>
          <a:off x="0" y="0"/>
          <a:ext cx="0" cy="0"/>
          <a:chOff x="0" y="0"/>
          <a:chExt cx="0" cy="0"/>
        </a:xfrm>
      </p:grpSpPr>
      <p:sp>
        <p:nvSpPr>
          <p:cNvPr id="727" name="Google Shape;727;p17"/>
          <p:cNvSpPr/>
          <p:nvPr/>
        </p:nvSpPr>
        <p:spPr>
          <a:xfrm rot="-5400000" flipH="1">
            <a:off x="228573" y="1383845"/>
            <a:ext cx="468704" cy="937408"/>
          </a:xfrm>
          <a:custGeom>
            <a:avLst/>
            <a:gdLst/>
            <a:ahLst/>
            <a:cxnLst/>
            <a:rect l="l" t="t" r="r" b="b"/>
            <a:pathLst>
              <a:path w="9002" h="18004" extrusionOk="0">
                <a:moveTo>
                  <a:pt x="0" y="1"/>
                </a:moveTo>
                <a:lnTo>
                  <a:pt x="0" y="18003"/>
                </a:lnTo>
                <a:cubicBezTo>
                  <a:pt x="4969" y="18003"/>
                  <a:pt x="9002" y="13971"/>
                  <a:pt x="9002" y="9002"/>
                </a:cubicBezTo>
                <a:cubicBezTo>
                  <a:pt x="9002" y="4033"/>
                  <a:pt x="4969" y="1"/>
                  <a:pt x="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8" name="Google Shape;728;p17"/>
          <p:cNvSpPr/>
          <p:nvPr/>
        </p:nvSpPr>
        <p:spPr>
          <a:xfrm rot="-5400000" flipH="1">
            <a:off x="228573" y="1854632"/>
            <a:ext cx="468704" cy="937408"/>
          </a:xfrm>
          <a:custGeom>
            <a:avLst/>
            <a:gdLst/>
            <a:ahLst/>
            <a:cxnLst/>
            <a:rect l="l" t="t" r="r" b="b"/>
            <a:pathLst>
              <a:path w="9002" h="18004" extrusionOk="0">
                <a:moveTo>
                  <a:pt x="9002" y="1"/>
                </a:moveTo>
                <a:cubicBezTo>
                  <a:pt x="4033" y="1"/>
                  <a:pt x="0" y="4033"/>
                  <a:pt x="0" y="9002"/>
                </a:cubicBezTo>
                <a:cubicBezTo>
                  <a:pt x="0" y="13981"/>
                  <a:pt x="4033" y="18003"/>
                  <a:pt x="9002" y="18003"/>
                </a:cubicBezTo>
                <a:lnTo>
                  <a:pt x="9002"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9" name="Google Shape;729;p17"/>
          <p:cNvSpPr/>
          <p:nvPr/>
        </p:nvSpPr>
        <p:spPr>
          <a:xfrm rot="-5400000" flipH="1">
            <a:off x="373579" y="1998077"/>
            <a:ext cx="179213" cy="179735"/>
          </a:xfrm>
          <a:custGeom>
            <a:avLst/>
            <a:gdLst/>
            <a:ahLst/>
            <a:cxnLst/>
            <a:rect l="l" t="t" r="r" b="b"/>
            <a:pathLst>
              <a:path w="3442" h="3452" extrusionOk="0">
                <a:moveTo>
                  <a:pt x="1721" y="0"/>
                </a:moveTo>
                <a:cubicBezTo>
                  <a:pt x="1375" y="764"/>
                  <a:pt x="764" y="1375"/>
                  <a:pt x="0" y="1721"/>
                </a:cubicBezTo>
                <a:cubicBezTo>
                  <a:pt x="764" y="2077"/>
                  <a:pt x="1375" y="2688"/>
                  <a:pt x="1721" y="3452"/>
                </a:cubicBezTo>
                <a:cubicBezTo>
                  <a:pt x="2067" y="2688"/>
                  <a:pt x="2678" y="2077"/>
                  <a:pt x="3442" y="1721"/>
                </a:cubicBezTo>
                <a:cubicBezTo>
                  <a:pt x="2678" y="1375"/>
                  <a:pt x="2067" y="764"/>
                  <a:pt x="172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0" name="Google Shape;730;p17"/>
          <p:cNvSpPr/>
          <p:nvPr/>
        </p:nvSpPr>
        <p:spPr>
          <a:xfrm rot="-5400000" flipH="1">
            <a:off x="373319" y="1797411"/>
            <a:ext cx="179735" cy="179735"/>
          </a:xfrm>
          <a:custGeom>
            <a:avLst/>
            <a:gdLst/>
            <a:ahLst/>
            <a:cxnLst/>
            <a:rect l="l" t="t" r="r" b="b"/>
            <a:pathLst>
              <a:path w="3452" h="3452" extrusionOk="0">
                <a:moveTo>
                  <a:pt x="1721" y="0"/>
                </a:moveTo>
                <a:cubicBezTo>
                  <a:pt x="1375" y="764"/>
                  <a:pt x="764" y="1375"/>
                  <a:pt x="0" y="1721"/>
                </a:cubicBezTo>
                <a:cubicBezTo>
                  <a:pt x="764" y="2077"/>
                  <a:pt x="1375" y="2688"/>
                  <a:pt x="1721" y="3452"/>
                </a:cubicBezTo>
                <a:cubicBezTo>
                  <a:pt x="2077" y="2688"/>
                  <a:pt x="2688" y="2077"/>
                  <a:pt x="3452" y="1721"/>
                </a:cubicBezTo>
                <a:cubicBezTo>
                  <a:pt x="2688" y="1375"/>
                  <a:pt x="2077" y="764"/>
                  <a:pt x="172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1" name="Google Shape;731;p17"/>
          <p:cNvSpPr/>
          <p:nvPr/>
        </p:nvSpPr>
        <p:spPr>
          <a:xfrm rot="-5400000" flipH="1">
            <a:off x="373579" y="2195826"/>
            <a:ext cx="179213" cy="179735"/>
          </a:xfrm>
          <a:custGeom>
            <a:avLst/>
            <a:gdLst/>
            <a:ahLst/>
            <a:cxnLst/>
            <a:rect l="l" t="t" r="r" b="b"/>
            <a:pathLst>
              <a:path w="3442" h="3452" extrusionOk="0">
                <a:moveTo>
                  <a:pt x="1721" y="0"/>
                </a:moveTo>
                <a:cubicBezTo>
                  <a:pt x="1375" y="764"/>
                  <a:pt x="764" y="1375"/>
                  <a:pt x="0" y="1721"/>
                </a:cubicBezTo>
                <a:cubicBezTo>
                  <a:pt x="764" y="2077"/>
                  <a:pt x="1375" y="2688"/>
                  <a:pt x="1721" y="3452"/>
                </a:cubicBezTo>
                <a:cubicBezTo>
                  <a:pt x="2067" y="2688"/>
                  <a:pt x="2678" y="2077"/>
                  <a:pt x="3442" y="1721"/>
                </a:cubicBezTo>
                <a:cubicBezTo>
                  <a:pt x="2678" y="1375"/>
                  <a:pt x="2067" y="764"/>
                  <a:pt x="172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2" name="Google Shape;732;p17"/>
          <p:cNvSpPr/>
          <p:nvPr/>
        </p:nvSpPr>
        <p:spPr>
          <a:xfrm flipH="1">
            <a:off x="89629" y="1434024"/>
            <a:ext cx="83828" cy="83827"/>
          </a:xfrm>
          <a:custGeom>
            <a:avLst/>
            <a:gdLst/>
            <a:ahLst/>
            <a:cxnLst/>
            <a:rect l="l" t="t" r="r" b="b"/>
            <a:pathLst>
              <a:path w="1610" h="1610" extrusionOk="0">
                <a:moveTo>
                  <a:pt x="805" y="1"/>
                </a:moveTo>
                <a:cubicBezTo>
                  <a:pt x="367" y="1"/>
                  <a:pt x="0" y="367"/>
                  <a:pt x="0" y="805"/>
                </a:cubicBezTo>
                <a:cubicBezTo>
                  <a:pt x="0" y="1253"/>
                  <a:pt x="367" y="1610"/>
                  <a:pt x="805" y="1610"/>
                </a:cubicBezTo>
                <a:cubicBezTo>
                  <a:pt x="1253" y="1610"/>
                  <a:pt x="1609" y="1253"/>
                  <a:pt x="1609" y="805"/>
                </a:cubicBezTo>
                <a:cubicBezTo>
                  <a:pt x="1609" y="367"/>
                  <a:pt x="125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3" name="Google Shape;733;p17"/>
          <p:cNvSpPr/>
          <p:nvPr/>
        </p:nvSpPr>
        <p:spPr>
          <a:xfrm flipH="1">
            <a:off x="89629" y="1293548"/>
            <a:ext cx="83828" cy="83827"/>
          </a:xfrm>
          <a:custGeom>
            <a:avLst/>
            <a:gdLst/>
            <a:ahLst/>
            <a:cxnLst/>
            <a:rect l="l" t="t" r="r" b="b"/>
            <a:pathLst>
              <a:path w="1610" h="1610" extrusionOk="0">
                <a:moveTo>
                  <a:pt x="805" y="0"/>
                </a:moveTo>
                <a:cubicBezTo>
                  <a:pt x="367" y="0"/>
                  <a:pt x="0" y="367"/>
                  <a:pt x="0" y="805"/>
                </a:cubicBezTo>
                <a:cubicBezTo>
                  <a:pt x="0" y="1253"/>
                  <a:pt x="367" y="1609"/>
                  <a:pt x="805" y="1609"/>
                </a:cubicBezTo>
                <a:cubicBezTo>
                  <a:pt x="1253" y="1609"/>
                  <a:pt x="1609" y="1253"/>
                  <a:pt x="1609" y="805"/>
                </a:cubicBezTo>
                <a:cubicBezTo>
                  <a:pt x="1609" y="367"/>
                  <a:pt x="125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4" name="Google Shape;734;p17"/>
          <p:cNvSpPr/>
          <p:nvPr/>
        </p:nvSpPr>
        <p:spPr>
          <a:xfrm flipH="1">
            <a:off x="89629" y="1153073"/>
            <a:ext cx="83828" cy="83775"/>
          </a:xfrm>
          <a:custGeom>
            <a:avLst/>
            <a:gdLst/>
            <a:ahLst/>
            <a:cxnLst/>
            <a:rect l="l" t="t" r="r" b="b"/>
            <a:pathLst>
              <a:path w="1610" h="1609" extrusionOk="0">
                <a:moveTo>
                  <a:pt x="805" y="0"/>
                </a:moveTo>
                <a:cubicBezTo>
                  <a:pt x="367" y="0"/>
                  <a:pt x="0" y="356"/>
                  <a:pt x="0" y="804"/>
                </a:cubicBezTo>
                <a:cubicBezTo>
                  <a:pt x="0" y="1252"/>
                  <a:pt x="367" y="1609"/>
                  <a:pt x="805" y="1609"/>
                </a:cubicBezTo>
                <a:cubicBezTo>
                  <a:pt x="1253" y="1609"/>
                  <a:pt x="1609" y="1252"/>
                  <a:pt x="1609" y="804"/>
                </a:cubicBezTo>
                <a:cubicBezTo>
                  <a:pt x="1609" y="356"/>
                  <a:pt x="125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5" name="Google Shape;735;p17"/>
          <p:cNvSpPr/>
          <p:nvPr/>
        </p:nvSpPr>
        <p:spPr>
          <a:xfrm flipH="1">
            <a:off x="89629" y="1012544"/>
            <a:ext cx="83828" cy="83827"/>
          </a:xfrm>
          <a:custGeom>
            <a:avLst/>
            <a:gdLst/>
            <a:ahLst/>
            <a:cxnLst/>
            <a:rect l="l" t="t" r="r" b="b"/>
            <a:pathLst>
              <a:path w="1610" h="1610" extrusionOk="0">
                <a:moveTo>
                  <a:pt x="805" y="1"/>
                </a:moveTo>
                <a:cubicBezTo>
                  <a:pt x="367" y="1"/>
                  <a:pt x="0" y="367"/>
                  <a:pt x="0" y="805"/>
                </a:cubicBezTo>
                <a:cubicBezTo>
                  <a:pt x="0" y="1253"/>
                  <a:pt x="367" y="1610"/>
                  <a:pt x="805" y="1610"/>
                </a:cubicBezTo>
                <a:cubicBezTo>
                  <a:pt x="1253" y="1610"/>
                  <a:pt x="1609" y="1253"/>
                  <a:pt x="1609" y="805"/>
                </a:cubicBezTo>
                <a:cubicBezTo>
                  <a:pt x="1609" y="367"/>
                  <a:pt x="125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6" name="Google Shape;736;p17"/>
          <p:cNvSpPr/>
          <p:nvPr/>
        </p:nvSpPr>
        <p:spPr>
          <a:xfrm flipH="1">
            <a:off x="254523" y="1434024"/>
            <a:ext cx="83827" cy="83827"/>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09" y="1253"/>
                  <a:pt x="1609" y="805"/>
                </a:cubicBezTo>
                <a:cubicBezTo>
                  <a:pt x="1609"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7" name="Google Shape;737;p17"/>
          <p:cNvSpPr/>
          <p:nvPr/>
        </p:nvSpPr>
        <p:spPr>
          <a:xfrm flipH="1">
            <a:off x="254523" y="1293548"/>
            <a:ext cx="83827" cy="83827"/>
          </a:xfrm>
          <a:custGeom>
            <a:avLst/>
            <a:gdLst/>
            <a:ahLst/>
            <a:cxnLst/>
            <a:rect l="l" t="t" r="r" b="b"/>
            <a:pathLst>
              <a:path w="1610" h="1610" extrusionOk="0">
                <a:moveTo>
                  <a:pt x="805" y="0"/>
                </a:moveTo>
                <a:cubicBezTo>
                  <a:pt x="357" y="0"/>
                  <a:pt x="1" y="367"/>
                  <a:pt x="1" y="805"/>
                </a:cubicBezTo>
                <a:cubicBezTo>
                  <a:pt x="1" y="1253"/>
                  <a:pt x="357" y="1609"/>
                  <a:pt x="805" y="1609"/>
                </a:cubicBezTo>
                <a:cubicBezTo>
                  <a:pt x="1243" y="1609"/>
                  <a:pt x="1609" y="1253"/>
                  <a:pt x="1609" y="805"/>
                </a:cubicBezTo>
                <a:cubicBezTo>
                  <a:pt x="1609" y="367"/>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8" name="Google Shape;738;p17"/>
          <p:cNvSpPr/>
          <p:nvPr/>
        </p:nvSpPr>
        <p:spPr>
          <a:xfrm flipH="1">
            <a:off x="254523" y="1153073"/>
            <a:ext cx="83827" cy="83775"/>
          </a:xfrm>
          <a:custGeom>
            <a:avLst/>
            <a:gdLst/>
            <a:ahLst/>
            <a:cxnLst/>
            <a:rect l="l" t="t" r="r" b="b"/>
            <a:pathLst>
              <a:path w="1610" h="1609" extrusionOk="0">
                <a:moveTo>
                  <a:pt x="805" y="0"/>
                </a:moveTo>
                <a:cubicBezTo>
                  <a:pt x="357" y="0"/>
                  <a:pt x="1" y="356"/>
                  <a:pt x="1" y="804"/>
                </a:cubicBezTo>
                <a:cubicBezTo>
                  <a:pt x="1" y="1252"/>
                  <a:pt x="357" y="1609"/>
                  <a:pt x="805" y="1609"/>
                </a:cubicBezTo>
                <a:cubicBezTo>
                  <a:pt x="1243" y="1609"/>
                  <a:pt x="1609" y="1252"/>
                  <a:pt x="1609" y="804"/>
                </a:cubicBezTo>
                <a:cubicBezTo>
                  <a:pt x="1609" y="356"/>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9" name="Google Shape;739;p17"/>
          <p:cNvSpPr/>
          <p:nvPr/>
        </p:nvSpPr>
        <p:spPr>
          <a:xfrm flipH="1">
            <a:off x="254523" y="1012544"/>
            <a:ext cx="83827" cy="83827"/>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09" y="1253"/>
                  <a:pt x="1609" y="805"/>
                </a:cubicBezTo>
                <a:cubicBezTo>
                  <a:pt x="1609"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0" name="Google Shape;740;p17"/>
          <p:cNvSpPr/>
          <p:nvPr/>
        </p:nvSpPr>
        <p:spPr>
          <a:xfrm flipH="1">
            <a:off x="419939" y="1434024"/>
            <a:ext cx="83827" cy="83827"/>
          </a:xfrm>
          <a:custGeom>
            <a:avLst/>
            <a:gdLst/>
            <a:ahLst/>
            <a:cxnLst/>
            <a:rect l="l" t="t" r="r" b="b"/>
            <a:pathLst>
              <a:path w="1610" h="1610" extrusionOk="0">
                <a:moveTo>
                  <a:pt x="805" y="1"/>
                </a:moveTo>
                <a:cubicBezTo>
                  <a:pt x="357" y="1"/>
                  <a:pt x="1" y="367"/>
                  <a:pt x="1" y="805"/>
                </a:cubicBezTo>
                <a:cubicBezTo>
                  <a:pt x="1" y="1253"/>
                  <a:pt x="357" y="1610"/>
                  <a:pt x="805" y="1610"/>
                </a:cubicBezTo>
                <a:cubicBezTo>
                  <a:pt x="1253" y="1610"/>
                  <a:pt x="1609" y="1253"/>
                  <a:pt x="1609" y="805"/>
                </a:cubicBezTo>
                <a:cubicBezTo>
                  <a:pt x="1609" y="367"/>
                  <a:pt x="125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1" name="Google Shape;741;p17"/>
          <p:cNvSpPr/>
          <p:nvPr/>
        </p:nvSpPr>
        <p:spPr>
          <a:xfrm flipH="1">
            <a:off x="419939" y="1293548"/>
            <a:ext cx="83827" cy="83827"/>
          </a:xfrm>
          <a:custGeom>
            <a:avLst/>
            <a:gdLst/>
            <a:ahLst/>
            <a:cxnLst/>
            <a:rect l="l" t="t" r="r" b="b"/>
            <a:pathLst>
              <a:path w="1610" h="1610" extrusionOk="0">
                <a:moveTo>
                  <a:pt x="805" y="0"/>
                </a:moveTo>
                <a:cubicBezTo>
                  <a:pt x="357" y="0"/>
                  <a:pt x="1" y="367"/>
                  <a:pt x="1" y="805"/>
                </a:cubicBezTo>
                <a:cubicBezTo>
                  <a:pt x="1" y="1253"/>
                  <a:pt x="357" y="1609"/>
                  <a:pt x="805" y="1609"/>
                </a:cubicBezTo>
                <a:cubicBezTo>
                  <a:pt x="1253" y="1609"/>
                  <a:pt x="1609" y="1253"/>
                  <a:pt x="1609" y="805"/>
                </a:cubicBezTo>
                <a:cubicBezTo>
                  <a:pt x="1609" y="367"/>
                  <a:pt x="125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2" name="Google Shape;742;p17"/>
          <p:cNvSpPr/>
          <p:nvPr/>
        </p:nvSpPr>
        <p:spPr>
          <a:xfrm flipH="1">
            <a:off x="419939" y="1153073"/>
            <a:ext cx="83827" cy="83775"/>
          </a:xfrm>
          <a:custGeom>
            <a:avLst/>
            <a:gdLst/>
            <a:ahLst/>
            <a:cxnLst/>
            <a:rect l="l" t="t" r="r" b="b"/>
            <a:pathLst>
              <a:path w="1610" h="1609" extrusionOk="0">
                <a:moveTo>
                  <a:pt x="805" y="0"/>
                </a:moveTo>
                <a:cubicBezTo>
                  <a:pt x="357" y="0"/>
                  <a:pt x="1" y="356"/>
                  <a:pt x="1" y="804"/>
                </a:cubicBezTo>
                <a:cubicBezTo>
                  <a:pt x="1" y="1252"/>
                  <a:pt x="357" y="1609"/>
                  <a:pt x="805" y="1609"/>
                </a:cubicBezTo>
                <a:cubicBezTo>
                  <a:pt x="1253" y="1609"/>
                  <a:pt x="1609" y="1252"/>
                  <a:pt x="1609" y="804"/>
                </a:cubicBezTo>
                <a:cubicBezTo>
                  <a:pt x="1609" y="356"/>
                  <a:pt x="125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3" name="Google Shape;743;p17"/>
          <p:cNvSpPr/>
          <p:nvPr/>
        </p:nvSpPr>
        <p:spPr>
          <a:xfrm flipH="1">
            <a:off x="419939" y="1012544"/>
            <a:ext cx="83827" cy="83827"/>
          </a:xfrm>
          <a:custGeom>
            <a:avLst/>
            <a:gdLst/>
            <a:ahLst/>
            <a:cxnLst/>
            <a:rect l="l" t="t" r="r" b="b"/>
            <a:pathLst>
              <a:path w="1610" h="1610" extrusionOk="0">
                <a:moveTo>
                  <a:pt x="805" y="1"/>
                </a:moveTo>
                <a:cubicBezTo>
                  <a:pt x="357" y="1"/>
                  <a:pt x="1" y="367"/>
                  <a:pt x="1" y="805"/>
                </a:cubicBezTo>
                <a:cubicBezTo>
                  <a:pt x="1" y="1253"/>
                  <a:pt x="357" y="1610"/>
                  <a:pt x="805" y="1610"/>
                </a:cubicBezTo>
                <a:cubicBezTo>
                  <a:pt x="1253" y="1610"/>
                  <a:pt x="1609" y="1253"/>
                  <a:pt x="1609" y="805"/>
                </a:cubicBezTo>
                <a:cubicBezTo>
                  <a:pt x="1609" y="367"/>
                  <a:pt x="125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4" name="Google Shape;744;p17"/>
          <p:cNvSpPr/>
          <p:nvPr/>
        </p:nvSpPr>
        <p:spPr>
          <a:xfrm flipH="1">
            <a:off x="585355" y="1434024"/>
            <a:ext cx="83307" cy="83827"/>
          </a:xfrm>
          <a:custGeom>
            <a:avLst/>
            <a:gdLst/>
            <a:ahLst/>
            <a:cxnLst/>
            <a:rect l="l" t="t" r="r" b="b"/>
            <a:pathLst>
              <a:path w="1600" h="1610" extrusionOk="0">
                <a:moveTo>
                  <a:pt x="805" y="1"/>
                </a:moveTo>
                <a:cubicBezTo>
                  <a:pt x="357" y="1"/>
                  <a:pt x="1" y="367"/>
                  <a:pt x="1" y="805"/>
                </a:cubicBezTo>
                <a:cubicBezTo>
                  <a:pt x="1" y="1253"/>
                  <a:pt x="357" y="1610"/>
                  <a:pt x="805" y="1610"/>
                </a:cubicBezTo>
                <a:cubicBezTo>
                  <a:pt x="1243" y="1610"/>
                  <a:pt x="1600" y="1253"/>
                  <a:pt x="1600" y="805"/>
                </a:cubicBezTo>
                <a:cubicBezTo>
                  <a:pt x="1600"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5" name="Google Shape;745;p17"/>
          <p:cNvSpPr/>
          <p:nvPr/>
        </p:nvSpPr>
        <p:spPr>
          <a:xfrm flipH="1">
            <a:off x="585355" y="1293548"/>
            <a:ext cx="83307" cy="83827"/>
          </a:xfrm>
          <a:custGeom>
            <a:avLst/>
            <a:gdLst/>
            <a:ahLst/>
            <a:cxnLst/>
            <a:rect l="l" t="t" r="r" b="b"/>
            <a:pathLst>
              <a:path w="1600" h="1610" extrusionOk="0">
                <a:moveTo>
                  <a:pt x="805" y="0"/>
                </a:moveTo>
                <a:cubicBezTo>
                  <a:pt x="357" y="0"/>
                  <a:pt x="1" y="367"/>
                  <a:pt x="1" y="805"/>
                </a:cubicBezTo>
                <a:cubicBezTo>
                  <a:pt x="1" y="1253"/>
                  <a:pt x="357" y="1609"/>
                  <a:pt x="805" y="1609"/>
                </a:cubicBezTo>
                <a:cubicBezTo>
                  <a:pt x="1243" y="1609"/>
                  <a:pt x="1600" y="1253"/>
                  <a:pt x="1600" y="805"/>
                </a:cubicBezTo>
                <a:cubicBezTo>
                  <a:pt x="1600" y="367"/>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6" name="Google Shape;746;p17"/>
          <p:cNvSpPr/>
          <p:nvPr/>
        </p:nvSpPr>
        <p:spPr>
          <a:xfrm flipH="1">
            <a:off x="585355" y="1153073"/>
            <a:ext cx="83307" cy="83775"/>
          </a:xfrm>
          <a:custGeom>
            <a:avLst/>
            <a:gdLst/>
            <a:ahLst/>
            <a:cxnLst/>
            <a:rect l="l" t="t" r="r" b="b"/>
            <a:pathLst>
              <a:path w="1600" h="1609" extrusionOk="0">
                <a:moveTo>
                  <a:pt x="805" y="0"/>
                </a:moveTo>
                <a:cubicBezTo>
                  <a:pt x="357" y="0"/>
                  <a:pt x="1" y="356"/>
                  <a:pt x="1" y="804"/>
                </a:cubicBezTo>
                <a:cubicBezTo>
                  <a:pt x="1" y="1252"/>
                  <a:pt x="357" y="1609"/>
                  <a:pt x="805" y="1609"/>
                </a:cubicBezTo>
                <a:cubicBezTo>
                  <a:pt x="1243" y="1609"/>
                  <a:pt x="1600" y="1252"/>
                  <a:pt x="1600" y="804"/>
                </a:cubicBezTo>
                <a:cubicBezTo>
                  <a:pt x="1600" y="356"/>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7" name="Google Shape;747;p17"/>
          <p:cNvSpPr/>
          <p:nvPr/>
        </p:nvSpPr>
        <p:spPr>
          <a:xfrm flipH="1">
            <a:off x="585355" y="1012544"/>
            <a:ext cx="83307" cy="83827"/>
          </a:xfrm>
          <a:custGeom>
            <a:avLst/>
            <a:gdLst/>
            <a:ahLst/>
            <a:cxnLst/>
            <a:rect l="l" t="t" r="r" b="b"/>
            <a:pathLst>
              <a:path w="1600" h="1610" extrusionOk="0">
                <a:moveTo>
                  <a:pt x="805" y="1"/>
                </a:moveTo>
                <a:cubicBezTo>
                  <a:pt x="357" y="1"/>
                  <a:pt x="1" y="367"/>
                  <a:pt x="1" y="805"/>
                </a:cubicBezTo>
                <a:cubicBezTo>
                  <a:pt x="1" y="1253"/>
                  <a:pt x="357" y="1610"/>
                  <a:pt x="805" y="1610"/>
                </a:cubicBezTo>
                <a:cubicBezTo>
                  <a:pt x="1243" y="1610"/>
                  <a:pt x="1600" y="1253"/>
                  <a:pt x="1600" y="805"/>
                </a:cubicBezTo>
                <a:cubicBezTo>
                  <a:pt x="1600"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8" name="Google Shape;748;p17"/>
          <p:cNvSpPr/>
          <p:nvPr/>
        </p:nvSpPr>
        <p:spPr>
          <a:xfrm flipH="1">
            <a:off x="750249" y="1434024"/>
            <a:ext cx="83827" cy="83827"/>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10" y="1253"/>
                  <a:pt x="1610" y="805"/>
                </a:cubicBezTo>
                <a:cubicBezTo>
                  <a:pt x="1610"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9" name="Google Shape;749;p17"/>
          <p:cNvSpPr/>
          <p:nvPr/>
        </p:nvSpPr>
        <p:spPr>
          <a:xfrm flipH="1">
            <a:off x="750249" y="1293548"/>
            <a:ext cx="83827" cy="83827"/>
          </a:xfrm>
          <a:custGeom>
            <a:avLst/>
            <a:gdLst/>
            <a:ahLst/>
            <a:cxnLst/>
            <a:rect l="l" t="t" r="r" b="b"/>
            <a:pathLst>
              <a:path w="1610" h="1610" extrusionOk="0">
                <a:moveTo>
                  <a:pt x="805" y="0"/>
                </a:moveTo>
                <a:cubicBezTo>
                  <a:pt x="357" y="0"/>
                  <a:pt x="1" y="367"/>
                  <a:pt x="1" y="805"/>
                </a:cubicBezTo>
                <a:cubicBezTo>
                  <a:pt x="1" y="1253"/>
                  <a:pt x="357" y="1609"/>
                  <a:pt x="805" y="1609"/>
                </a:cubicBezTo>
                <a:cubicBezTo>
                  <a:pt x="1243" y="1609"/>
                  <a:pt x="1610" y="1253"/>
                  <a:pt x="1610" y="805"/>
                </a:cubicBezTo>
                <a:cubicBezTo>
                  <a:pt x="1610" y="367"/>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0" name="Google Shape;750;p17"/>
          <p:cNvSpPr/>
          <p:nvPr/>
        </p:nvSpPr>
        <p:spPr>
          <a:xfrm flipH="1">
            <a:off x="750249" y="1153073"/>
            <a:ext cx="83827" cy="83775"/>
          </a:xfrm>
          <a:custGeom>
            <a:avLst/>
            <a:gdLst/>
            <a:ahLst/>
            <a:cxnLst/>
            <a:rect l="l" t="t" r="r" b="b"/>
            <a:pathLst>
              <a:path w="1610" h="1609" extrusionOk="0">
                <a:moveTo>
                  <a:pt x="805" y="0"/>
                </a:moveTo>
                <a:cubicBezTo>
                  <a:pt x="357" y="0"/>
                  <a:pt x="1" y="356"/>
                  <a:pt x="1" y="804"/>
                </a:cubicBezTo>
                <a:cubicBezTo>
                  <a:pt x="1" y="1252"/>
                  <a:pt x="357" y="1609"/>
                  <a:pt x="805" y="1609"/>
                </a:cubicBezTo>
                <a:cubicBezTo>
                  <a:pt x="1243" y="1609"/>
                  <a:pt x="1610" y="1252"/>
                  <a:pt x="1610" y="804"/>
                </a:cubicBezTo>
                <a:cubicBezTo>
                  <a:pt x="1610" y="356"/>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1" name="Google Shape;751;p17"/>
          <p:cNvSpPr/>
          <p:nvPr/>
        </p:nvSpPr>
        <p:spPr>
          <a:xfrm flipH="1">
            <a:off x="750249" y="1012544"/>
            <a:ext cx="83827" cy="83827"/>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10" y="1253"/>
                  <a:pt x="1610" y="805"/>
                </a:cubicBezTo>
                <a:cubicBezTo>
                  <a:pt x="1610"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2" name="Google Shape;752;p17"/>
          <p:cNvSpPr/>
          <p:nvPr/>
        </p:nvSpPr>
        <p:spPr>
          <a:xfrm rot="10800000" flipH="1">
            <a:off x="-8183" y="5908580"/>
            <a:ext cx="938971" cy="938971"/>
          </a:xfrm>
          <a:custGeom>
            <a:avLst/>
            <a:gdLst/>
            <a:ahLst/>
            <a:cxnLst/>
            <a:rect l="l" t="t" r="r" b="b"/>
            <a:pathLst>
              <a:path w="18034" h="18034" extrusionOk="0">
                <a:moveTo>
                  <a:pt x="0" y="0"/>
                </a:moveTo>
                <a:lnTo>
                  <a:pt x="0" y="18033"/>
                </a:lnTo>
                <a:lnTo>
                  <a:pt x="18033" y="18033"/>
                </a:lnTo>
                <a:lnTo>
                  <a:pt x="1803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3" name="Google Shape;753;p17"/>
          <p:cNvSpPr/>
          <p:nvPr/>
        </p:nvSpPr>
        <p:spPr>
          <a:xfrm flipH="1">
            <a:off x="-8155" y="4968595"/>
            <a:ext cx="938971" cy="939491"/>
          </a:xfrm>
          <a:custGeom>
            <a:avLst/>
            <a:gdLst/>
            <a:ahLst/>
            <a:cxnLst/>
            <a:rect l="l" t="t" r="r" b="b"/>
            <a:pathLst>
              <a:path w="18034" h="18044" extrusionOk="0">
                <a:moveTo>
                  <a:pt x="1" y="0"/>
                </a:moveTo>
                <a:lnTo>
                  <a:pt x="1" y="18044"/>
                </a:lnTo>
                <a:lnTo>
                  <a:pt x="18034" y="1804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4" name="Google Shape;754;p17"/>
          <p:cNvSpPr/>
          <p:nvPr/>
        </p:nvSpPr>
        <p:spPr>
          <a:xfrm flipH="1">
            <a:off x="-53245" y="4969792"/>
            <a:ext cx="1029097" cy="937096"/>
          </a:xfrm>
          <a:custGeom>
            <a:avLst/>
            <a:gdLst/>
            <a:ahLst/>
            <a:cxnLst/>
            <a:rect l="l" t="t" r="r" b="b"/>
            <a:pathLst>
              <a:path w="19765" h="17998" extrusionOk="0">
                <a:moveTo>
                  <a:pt x="9882" y="0"/>
                </a:moveTo>
                <a:cubicBezTo>
                  <a:pt x="7578" y="0"/>
                  <a:pt x="5275" y="879"/>
                  <a:pt x="3513" y="2635"/>
                </a:cubicBezTo>
                <a:cubicBezTo>
                  <a:pt x="0" y="6148"/>
                  <a:pt x="0" y="11850"/>
                  <a:pt x="3513" y="15363"/>
                </a:cubicBezTo>
                <a:cubicBezTo>
                  <a:pt x="5275" y="17119"/>
                  <a:pt x="7578" y="17998"/>
                  <a:pt x="9882" y="17998"/>
                </a:cubicBezTo>
                <a:cubicBezTo>
                  <a:pt x="12186" y="17998"/>
                  <a:pt x="14490" y="17119"/>
                  <a:pt x="16251" y="15363"/>
                </a:cubicBezTo>
                <a:cubicBezTo>
                  <a:pt x="19764" y="11850"/>
                  <a:pt x="19764" y="6148"/>
                  <a:pt x="16251" y="2635"/>
                </a:cubicBezTo>
                <a:cubicBezTo>
                  <a:pt x="14490" y="879"/>
                  <a:pt x="12186" y="0"/>
                  <a:pt x="988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5" name="Google Shape;755;p17"/>
          <p:cNvSpPr/>
          <p:nvPr/>
        </p:nvSpPr>
        <p:spPr>
          <a:xfrm flipH="1">
            <a:off x="155648" y="5131355"/>
            <a:ext cx="613449" cy="613971"/>
          </a:xfrm>
          <a:custGeom>
            <a:avLst/>
            <a:gdLst/>
            <a:ahLst/>
            <a:cxnLst/>
            <a:rect l="l" t="t" r="r" b="b"/>
            <a:pathLst>
              <a:path w="11782" h="11792" extrusionOk="0">
                <a:moveTo>
                  <a:pt x="5886" y="0"/>
                </a:moveTo>
                <a:cubicBezTo>
                  <a:pt x="2637" y="0"/>
                  <a:pt x="0" y="2638"/>
                  <a:pt x="0" y="5896"/>
                </a:cubicBezTo>
                <a:cubicBezTo>
                  <a:pt x="0" y="9154"/>
                  <a:pt x="2637" y="11792"/>
                  <a:pt x="5886" y="11792"/>
                </a:cubicBezTo>
                <a:cubicBezTo>
                  <a:pt x="9144" y="11792"/>
                  <a:pt x="11781" y="9154"/>
                  <a:pt x="11781" y="5896"/>
                </a:cubicBezTo>
                <a:cubicBezTo>
                  <a:pt x="11781" y="2638"/>
                  <a:pt x="9144" y="0"/>
                  <a:pt x="5886"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6" name="Google Shape;756;p17"/>
          <p:cNvSpPr/>
          <p:nvPr/>
        </p:nvSpPr>
        <p:spPr>
          <a:xfrm flipH="1">
            <a:off x="-5799" y="4500827"/>
            <a:ext cx="469277" cy="469277"/>
          </a:xfrm>
          <a:custGeom>
            <a:avLst/>
            <a:gdLst/>
            <a:ahLst/>
            <a:cxnLst/>
            <a:rect l="l" t="t" r="r" b="b"/>
            <a:pathLst>
              <a:path w="9013" h="9013" extrusionOk="0">
                <a:moveTo>
                  <a:pt x="1650" y="1"/>
                </a:moveTo>
                <a:cubicBezTo>
                  <a:pt x="734" y="1"/>
                  <a:pt x="1" y="744"/>
                  <a:pt x="1" y="1660"/>
                </a:cubicBezTo>
                <a:lnTo>
                  <a:pt x="1" y="7363"/>
                </a:lnTo>
                <a:cubicBezTo>
                  <a:pt x="1" y="8279"/>
                  <a:pt x="734" y="9012"/>
                  <a:pt x="1650" y="9012"/>
                </a:cubicBezTo>
                <a:lnTo>
                  <a:pt x="7363" y="9012"/>
                </a:lnTo>
                <a:cubicBezTo>
                  <a:pt x="8269" y="9012"/>
                  <a:pt x="9012" y="8279"/>
                  <a:pt x="9012" y="7363"/>
                </a:cubicBezTo>
                <a:lnTo>
                  <a:pt x="9012" y="1660"/>
                </a:lnTo>
                <a:cubicBezTo>
                  <a:pt x="9012" y="744"/>
                  <a:pt x="8269" y="1"/>
                  <a:pt x="7363"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7" name="Google Shape;757;p17"/>
          <p:cNvSpPr/>
          <p:nvPr/>
        </p:nvSpPr>
        <p:spPr>
          <a:xfrm rot="-5400000" flipH="1">
            <a:off x="471725" y="460308"/>
            <a:ext cx="469745" cy="469745"/>
          </a:xfrm>
          <a:custGeom>
            <a:avLst/>
            <a:gdLst/>
            <a:ahLst/>
            <a:cxnLst/>
            <a:rect l="l" t="t" r="r" b="b"/>
            <a:pathLst>
              <a:path w="9022" h="9022" extrusionOk="0">
                <a:moveTo>
                  <a:pt x="0" y="0"/>
                </a:moveTo>
                <a:cubicBezTo>
                  <a:pt x="0" y="4979"/>
                  <a:pt x="4043" y="9022"/>
                  <a:pt x="9022" y="9022"/>
                </a:cubicBezTo>
                <a:lnTo>
                  <a:pt x="902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8" name="Google Shape;758;p17"/>
          <p:cNvSpPr/>
          <p:nvPr/>
        </p:nvSpPr>
        <p:spPr>
          <a:xfrm rot="-5400000" flipH="1">
            <a:off x="2526" y="460282"/>
            <a:ext cx="469225" cy="469277"/>
          </a:xfrm>
          <a:custGeom>
            <a:avLst/>
            <a:gdLst/>
            <a:ahLst/>
            <a:cxnLst/>
            <a:rect l="l" t="t" r="r" b="b"/>
            <a:pathLst>
              <a:path w="9012" h="9013" extrusionOk="0">
                <a:moveTo>
                  <a:pt x="0" y="1"/>
                </a:moveTo>
                <a:lnTo>
                  <a:pt x="0" y="9012"/>
                </a:lnTo>
                <a:lnTo>
                  <a:pt x="9012" y="9012"/>
                </a:lnTo>
                <a:cubicBezTo>
                  <a:pt x="9012" y="4033"/>
                  <a:pt x="4979" y="1"/>
                  <a:pt x="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9" name="Google Shape;759;p17"/>
          <p:cNvSpPr/>
          <p:nvPr/>
        </p:nvSpPr>
        <p:spPr>
          <a:xfrm rot="-5400000" flipH="1">
            <a:off x="1952" y="-8891"/>
            <a:ext cx="469277" cy="469225"/>
          </a:xfrm>
          <a:custGeom>
            <a:avLst/>
            <a:gdLst/>
            <a:ahLst/>
            <a:cxnLst/>
            <a:rect l="l" t="t" r="r" b="b"/>
            <a:pathLst>
              <a:path w="9013" h="9012" extrusionOk="0">
                <a:moveTo>
                  <a:pt x="1" y="0"/>
                </a:moveTo>
                <a:cubicBezTo>
                  <a:pt x="1" y="4980"/>
                  <a:pt x="4043" y="9012"/>
                  <a:pt x="9012" y="9012"/>
                </a:cubicBezTo>
                <a:lnTo>
                  <a:pt x="901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0" name="Google Shape;760;p17"/>
          <p:cNvSpPr/>
          <p:nvPr/>
        </p:nvSpPr>
        <p:spPr>
          <a:xfrm rot="-5400000" flipH="1">
            <a:off x="707115" y="246358"/>
            <a:ext cx="939543" cy="469797"/>
          </a:xfrm>
          <a:custGeom>
            <a:avLst/>
            <a:gdLst/>
            <a:ahLst/>
            <a:cxnLst/>
            <a:rect l="l" t="t" r="r" b="b"/>
            <a:pathLst>
              <a:path w="18045" h="9023" extrusionOk="0">
                <a:moveTo>
                  <a:pt x="9012" y="0"/>
                </a:moveTo>
                <a:lnTo>
                  <a:pt x="9012" y="11"/>
                </a:lnTo>
                <a:lnTo>
                  <a:pt x="1" y="11"/>
                </a:lnTo>
                <a:lnTo>
                  <a:pt x="1" y="184"/>
                </a:lnTo>
                <a:cubicBezTo>
                  <a:pt x="1" y="5071"/>
                  <a:pt x="3962" y="9022"/>
                  <a:pt x="8839" y="9022"/>
                </a:cubicBezTo>
                <a:lnTo>
                  <a:pt x="9012" y="9022"/>
                </a:lnTo>
                <a:cubicBezTo>
                  <a:pt x="9012" y="8869"/>
                  <a:pt x="9012" y="8717"/>
                  <a:pt x="9022" y="8564"/>
                </a:cubicBezTo>
                <a:cubicBezTo>
                  <a:pt x="9134" y="6252"/>
                  <a:pt x="10122" y="4175"/>
                  <a:pt x="11649" y="2648"/>
                </a:cubicBezTo>
                <a:cubicBezTo>
                  <a:pt x="13289" y="1019"/>
                  <a:pt x="15549" y="0"/>
                  <a:pt x="18044"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1" name="Google Shape;761;p17"/>
          <p:cNvSpPr/>
          <p:nvPr/>
        </p:nvSpPr>
        <p:spPr>
          <a:xfrm rot="10800000">
            <a:off x="1867580" y="6378109"/>
            <a:ext cx="469225" cy="469745"/>
          </a:xfrm>
          <a:custGeom>
            <a:avLst/>
            <a:gdLst/>
            <a:ahLst/>
            <a:cxnLst/>
            <a:rect l="l" t="t" r="r" b="b"/>
            <a:pathLst>
              <a:path w="9012" h="9022" extrusionOk="0">
                <a:moveTo>
                  <a:pt x="0" y="0"/>
                </a:moveTo>
                <a:cubicBezTo>
                  <a:pt x="0" y="4979"/>
                  <a:pt x="4032" y="9022"/>
                  <a:pt x="9011" y="9022"/>
                </a:cubicBezTo>
                <a:lnTo>
                  <a:pt x="9011"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2" name="Google Shape;762;p17"/>
          <p:cNvSpPr/>
          <p:nvPr/>
        </p:nvSpPr>
        <p:spPr>
          <a:xfrm rot="10800000">
            <a:off x="-471426" y="5918269"/>
            <a:ext cx="1398095" cy="938971"/>
          </a:xfrm>
          <a:custGeom>
            <a:avLst/>
            <a:gdLst/>
            <a:ahLst/>
            <a:cxnLst/>
            <a:rect l="l" t="t" r="r" b="b"/>
            <a:pathLst>
              <a:path w="26852" h="18034" extrusionOk="0">
                <a:moveTo>
                  <a:pt x="8778" y="1"/>
                </a:moveTo>
                <a:cubicBezTo>
                  <a:pt x="3952" y="1"/>
                  <a:pt x="31" y="3951"/>
                  <a:pt x="31" y="8819"/>
                </a:cubicBezTo>
                <a:lnTo>
                  <a:pt x="31" y="9022"/>
                </a:lnTo>
                <a:lnTo>
                  <a:pt x="1" y="9022"/>
                </a:lnTo>
                <a:lnTo>
                  <a:pt x="1" y="9226"/>
                </a:lnTo>
                <a:cubicBezTo>
                  <a:pt x="1" y="14093"/>
                  <a:pt x="3921" y="18034"/>
                  <a:pt x="8747" y="18034"/>
                </a:cubicBezTo>
                <a:lnTo>
                  <a:pt x="17891" y="18034"/>
                </a:lnTo>
                <a:lnTo>
                  <a:pt x="17891" y="17127"/>
                </a:lnTo>
                <a:cubicBezTo>
                  <a:pt x="17891" y="12668"/>
                  <a:pt x="21476" y="9043"/>
                  <a:pt x="25915" y="9043"/>
                </a:cubicBezTo>
                <a:lnTo>
                  <a:pt x="26811" y="9043"/>
                </a:lnTo>
                <a:lnTo>
                  <a:pt x="26852"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3" name="Google Shape;763;p17"/>
          <p:cNvSpPr/>
          <p:nvPr/>
        </p:nvSpPr>
        <p:spPr>
          <a:xfrm rot="10800000">
            <a:off x="225747" y="6154183"/>
            <a:ext cx="468704" cy="469797"/>
          </a:xfrm>
          <a:custGeom>
            <a:avLst/>
            <a:gdLst/>
            <a:ahLst/>
            <a:cxnLst/>
            <a:rect l="l" t="t" r="r" b="b"/>
            <a:pathLst>
              <a:path w="9002" h="9023" extrusionOk="0">
                <a:moveTo>
                  <a:pt x="4461" y="1"/>
                </a:moveTo>
                <a:cubicBezTo>
                  <a:pt x="1996" y="1"/>
                  <a:pt x="1" y="2027"/>
                  <a:pt x="1" y="4512"/>
                </a:cubicBezTo>
                <a:lnTo>
                  <a:pt x="1" y="4522"/>
                </a:lnTo>
                <a:cubicBezTo>
                  <a:pt x="1" y="7006"/>
                  <a:pt x="1996" y="9023"/>
                  <a:pt x="4461" y="9023"/>
                </a:cubicBezTo>
                <a:lnTo>
                  <a:pt x="4532" y="9023"/>
                </a:lnTo>
                <a:cubicBezTo>
                  <a:pt x="6996" y="9023"/>
                  <a:pt x="9002" y="7006"/>
                  <a:pt x="9002" y="4522"/>
                </a:cubicBezTo>
                <a:lnTo>
                  <a:pt x="9002" y="4512"/>
                </a:lnTo>
                <a:cubicBezTo>
                  <a:pt x="9002" y="2017"/>
                  <a:pt x="6996" y="1"/>
                  <a:pt x="453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4" name="Google Shape;764;p17"/>
          <p:cNvSpPr/>
          <p:nvPr/>
        </p:nvSpPr>
        <p:spPr>
          <a:xfrm>
            <a:off x="928669" y="6388717"/>
            <a:ext cx="938971" cy="40872"/>
          </a:xfrm>
          <a:custGeom>
            <a:avLst/>
            <a:gdLst/>
            <a:ahLst/>
            <a:cxnLst/>
            <a:rect l="l" t="t" r="r" b="b"/>
            <a:pathLst>
              <a:path w="18034" h="785" extrusionOk="0">
                <a:moveTo>
                  <a:pt x="1" y="0"/>
                </a:moveTo>
                <a:lnTo>
                  <a:pt x="1" y="785"/>
                </a:lnTo>
                <a:lnTo>
                  <a:pt x="18034" y="785"/>
                </a:lnTo>
                <a:lnTo>
                  <a:pt x="1803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5" name="Google Shape;765;p17"/>
          <p:cNvSpPr/>
          <p:nvPr/>
        </p:nvSpPr>
        <p:spPr>
          <a:xfrm>
            <a:off x="928669" y="6470357"/>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6" name="Google Shape;766;p17"/>
          <p:cNvSpPr/>
          <p:nvPr/>
        </p:nvSpPr>
        <p:spPr>
          <a:xfrm>
            <a:off x="928669" y="6551999"/>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7" name="Google Shape;767;p17"/>
          <p:cNvSpPr/>
          <p:nvPr/>
        </p:nvSpPr>
        <p:spPr>
          <a:xfrm>
            <a:off x="928669" y="6633639"/>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8" name="Google Shape;768;p17"/>
          <p:cNvSpPr/>
          <p:nvPr/>
        </p:nvSpPr>
        <p:spPr>
          <a:xfrm>
            <a:off x="928669" y="6715280"/>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9" name="Google Shape;769;p17"/>
          <p:cNvSpPr/>
          <p:nvPr/>
        </p:nvSpPr>
        <p:spPr>
          <a:xfrm>
            <a:off x="928669" y="6796920"/>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0" name="Google Shape;770;p17"/>
          <p:cNvSpPr txBox="1">
            <a:spLocks noGrp="1"/>
          </p:cNvSpPr>
          <p:nvPr>
            <p:ph type="title"/>
          </p:nvPr>
        </p:nvSpPr>
        <p:spPr>
          <a:xfrm>
            <a:off x="5185567" y="1154367"/>
            <a:ext cx="5643600" cy="1658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771" name="Google Shape;771;p17"/>
          <p:cNvSpPr txBox="1">
            <a:spLocks noGrp="1"/>
          </p:cNvSpPr>
          <p:nvPr>
            <p:ph type="subTitle" idx="1"/>
          </p:nvPr>
        </p:nvSpPr>
        <p:spPr>
          <a:xfrm>
            <a:off x="5185567" y="2765167"/>
            <a:ext cx="5643600" cy="285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r>
              <a:rPr lang="en-US"/>
              <a:t>Click to edit Master subtitle style</a:t>
            </a:r>
            <a:endParaRPr/>
          </a:p>
        </p:txBody>
      </p:sp>
    </p:spTree>
    <p:extLst>
      <p:ext uri="{BB962C8B-B14F-4D97-AF65-F5344CB8AC3E}">
        <p14:creationId xmlns:p14="http://schemas.microsoft.com/office/powerpoint/2010/main" val="1305463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772"/>
        <p:cNvGrpSpPr/>
        <p:nvPr/>
      </p:nvGrpSpPr>
      <p:grpSpPr>
        <a:xfrm>
          <a:off x="0" y="0"/>
          <a:ext cx="0" cy="0"/>
          <a:chOff x="0" y="0"/>
          <a:chExt cx="0" cy="0"/>
        </a:xfrm>
      </p:grpSpPr>
      <p:sp>
        <p:nvSpPr>
          <p:cNvPr id="773" name="Google Shape;773;p18"/>
          <p:cNvSpPr/>
          <p:nvPr/>
        </p:nvSpPr>
        <p:spPr>
          <a:xfrm rot="10800000">
            <a:off x="1875593" y="6815027"/>
            <a:ext cx="928921" cy="40872"/>
          </a:xfrm>
          <a:custGeom>
            <a:avLst/>
            <a:gdLst/>
            <a:ahLst/>
            <a:cxnLst/>
            <a:rect l="l" t="t" r="r" b="b"/>
            <a:pathLst>
              <a:path w="17841" h="785" extrusionOk="0">
                <a:moveTo>
                  <a:pt x="1" y="1"/>
                </a:moveTo>
                <a:lnTo>
                  <a:pt x="1" y="785"/>
                </a:lnTo>
                <a:lnTo>
                  <a:pt x="17840" y="785"/>
                </a:lnTo>
                <a:lnTo>
                  <a:pt x="17840"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4" name="Google Shape;774;p18"/>
          <p:cNvSpPr/>
          <p:nvPr/>
        </p:nvSpPr>
        <p:spPr>
          <a:xfrm rot="10800000">
            <a:off x="2806061" y="6388765"/>
            <a:ext cx="938971" cy="469225"/>
          </a:xfrm>
          <a:custGeom>
            <a:avLst/>
            <a:gdLst/>
            <a:ahLst/>
            <a:cxnLst/>
            <a:rect l="l" t="t" r="r" b="b"/>
            <a:pathLst>
              <a:path w="18034" h="9012" extrusionOk="0">
                <a:moveTo>
                  <a:pt x="0" y="0"/>
                </a:moveTo>
                <a:lnTo>
                  <a:pt x="0" y="9011"/>
                </a:lnTo>
                <a:lnTo>
                  <a:pt x="18034" y="9011"/>
                </a:lnTo>
                <a:lnTo>
                  <a:pt x="1803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5" name="Google Shape;775;p18"/>
          <p:cNvSpPr/>
          <p:nvPr/>
        </p:nvSpPr>
        <p:spPr>
          <a:xfrm rot="10800000">
            <a:off x="3744981" y="6388244"/>
            <a:ext cx="469225" cy="469745"/>
          </a:xfrm>
          <a:custGeom>
            <a:avLst/>
            <a:gdLst/>
            <a:ahLst/>
            <a:cxnLst/>
            <a:rect l="l" t="t" r="r" b="b"/>
            <a:pathLst>
              <a:path w="9012" h="9022" extrusionOk="0">
                <a:moveTo>
                  <a:pt x="0" y="0"/>
                </a:moveTo>
                <a:cubicBezTo>
                  <a:pt x="0" y="4979"/>
                  <a:pt x="4032" y="9022"/>
                  <a:pt x="9011" y="9022"/>
                </a:cubicBezTo>
                <a:lnTo>
                  <a:pt x="9011"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6" name="Google Shape;776;p18"/>
          <p:cNvSpPr/>
          <p:nvPr/>
        </p:nvSpPr>
        <p:spPr>
          <a:xfrm rot="10800000">
            <a:off x="-4342" y="5918497"/>
            <a:ext cx="939491" cy="939491"/>
          </a:xfrm>
          <a:custGeom>
            <a:avLst/>
            <a:gdLst/>
            <a:ahLst/>
            <a:cxnLst/>
            <a:rect l="l" t="t" r="r" b="b"/>
            <a:pathLst>
              <a:path w="18044" h="18044" extrusionOk="0">
                <a:moveTo>
                  <a:pt x="0" y="0"/>
                </a:moveTo>
                <a:lnTo>
                  <a:pt x="0" y="18043"/>
                </a:lnTo>
                <a:lnTo>
                  <a:pt x="18044" y="18043"/>
                </a:lnTo>
                <a:lnTo>
                  <a:pt x="1804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7" name="Google Shape;777;p18"/>
          <p:cNvSpPr/>
          <p:nvPr/>
        </p:nvSpPr>
        <p:spPr>
          <a:xfrm rot="10800000">
            <a:off x="-3299" y="5918497"/>
            <a:ext cx="938449" cy="938971"/>
          </a:xfrm>
          <a:custGeom>
            <a:avLst/>
            <a:gdLst/>
            <a:ahLst/>
            <a:cxnLst/>
            <a:rect l="l" t="t" r="r" b="b"/>
            <a:pathLst>
              <a:path w="18024" h="18034" extrusionOk="0">
                <a:moveTo>
                  <a:pt x="8818" y="0"/>
                </a:moveTo>
                <a:cubicBezTo>
                  <a:pt x="8004" y="0"/>
                  <a:pt x="7352" y="652"/>
                  <a:pt x="7352" y="1466"/>
                </a:cubicBezTo>
                <a:cubicBezTo>
                  <a:pt x="7352" y="2349"/>
                  <a:pt x="6628" y="2933"/>
                  <a:pt x="5873" y="2933"/>
                </a:cubicBezTo>
                <a:cubicBezTo>
                  <a:pt x="5513" y="2933"/>
                  <a:pt x="5146" y="2801"/>
                  <a:pt x="4847" y="2505"/>
                </a:cubicBezTo>
                <a:cubicBezTo>
                  <a:pt x="4562" y="2215"/>
                  <a:pt x="4188" y="2070"/>
                  <a:pt x="3812" y="2070"/>
                </a:cubicBezTo>
                <a:cubicBezTo>
                  <a:pt x="3437" y="2070"/>
                  <a:pt x="3060" y="2215"/>
                  <a:pt x="2770" y="2505"/>
                </a:cubicBezTo>
                <a:lnTo>
                  <a:pt x="2495" y="2780"/>
                </a:lnTo>
                <a:cubicBezTo>
                  <a:pt x="1925" y="3350"/>
                  <a:pt x="1925" y="4277"/>
                  <a:pt x="2495" y="4847"/>
                </a:cubicBezTo>
                <a:cubicBezTo>
                  <a:pt x="3422" y="5774"/>
                  <a:pt x="2770" y="7352"/>
                  <a:pt x="1467" y="7352"/>
                </a:cubicBezTo>
                <a:cubicBezTo>
                  <a:pt x="652" y="7352"/>
                  <a:pt x="0" y="8014"/>
                  <a:pt x="0" y="8818"/>
                </a:cubicBezTo>
                <a:lnTo>
                  <a:pt x="0" y="9205"/>
                </a:lnTo>
                <a:cubicBezTo>
                  <a:pt x="0" y="10020"/>
                  <a:pt x="652" y="10671"/>
                  <a:pt x="1467" y="10671"/>
                </a:cubicBezTo>
                <a:cubicBezTo>
                  <a:pt x="2770" y="10671"/>
                  <a:pt x="3422" y="12250"/>
                  <a:pt x="2495" y="13176"/>
                </a:cubicBezTo>
                <a:cubicBezTo>
                  <a:pt x="1925" y="13746"/>
                  <a:pt x="1925" y="14673"/>
                  <a:pt x="2495" y="15253"/>
                </a:cubicBezTo>
                <a:lnTo>
                  <a:pt x="2770" y="15528"/>
                </a:lnTo>
                <a:cubicBezTo>
                  <a:pt x="3060" y="15813"/>
                  <a:pt x="3437" y="15956"/>
                  <a:pt x="3812" y="15956"/>
                </a:cubicBezTo>
                <a:cubicBezTo>
                  <a:pt x="4188" y="15956"/>
                  <a:pt x="4562" y="15813"/>
                  <a:pt x="4847" y="15528"/>
                </a:cubicBezTo>
                <a:cubicBezTo>
                  <a:pt x="5148" y="15228"/>
                  <a:pt x="5516" y="15094"/>
                  <a:pt x="5877" y="15094"/>
                </a:cubicBezTo>
                <a:cubicBezTo>
                  <a:pt x="6631" y="15094"/>
                  <a:pt x="7352" y="15679"/>
                  <a:pt x="7352" y="16567"/>
                </a:cubicBezTo>
                <a:cubicBezTo>
                  <a:pt x="7352" y="17371"/>
                  <a:pt x="8004" y="18033"/>
                  <a:pt x="8818" y="18033"/>
                </a:cubicBezTo>
                <a:lnTo>
                  <a:pt x="9205" y="18033"/>
                </a:lnTo>
                <a:cubicBezTo>
                  <a:pt x="10010" y="18033"/>
                  <a:pt x="10672" y="17371"/>
                  <a:pt x="10672" y="16567"/>
                </a:cubicBezTo>
                <a:cubicBezTo>
                  <a:pt x="10672" y="15679"/>
                  <a:pt x="11393" y="15094"/>
                  <a:pt x="12146" y="15094"/>
                </a:cubicBezTo>
                <a:cubicBezTo>
                  <a:pt x="12508" y="15094"/>
                  <a:pt x="12876" y="15228"/>
                  <a:pt x="13177" y="15528"/>
                </a:cubicBezTo>
                <a:cubicBezTo>
                  <a:pt x="13462" y="15813"/>
                  <a:pt x="13836" y="15956"/>
                  <a:pt x="14210" y="15956"/>
                </a:cubicBezTo>
                <a:cubicBezTo>
                  <a:pt x="14584" y="15956"/>
                  <a:pt x="14958" y="15813"/>
                  <a:pt x="15244" y="15528"/>
                </a:cubicBezTo>
                <a:lnTo>
                  <a:pt x="15518" y="15253"/>
                </a:lnTo>
                <a:cubicBezTo>
                  <a:pt x="16099" y="14673"/>
                  <a:pt x="16099" y="13746"/>
                  <a:pt x="15518" y="13176"/>
                </a:cubicBezTo>
                <a:cubicBezTo>
                  <a:pt x="14602" y="12250"/>
                  <a:pt x="15254" y="10671"/>
                  <a:pt x="16557" y="10671"/>
                </a:cubicBezTo>
                <a:cubicBezTo>
                  <a:pt x="17372" y="10671"/>
                  <a:pt x="18023" y="10020"/>
                  <a:pt x="18023" y="9205"/>
                </a:cubicBezTo>
                <a:lnTo>
                  <a:pt x="18023" y="8818"/>
                </a:lnTo>
                <a:cubicBezTo>
                  <a:pt x="18023" y="8014"/>
                  <a:pt x="17372" y="7352"/>
                  <a:pt x="16557" y="7352"/>
                </a:cubicBezTo>
                <a:cubicBezTo>
                  <a:pt x="15254" y="7352"/>
                  <a:pt x="14602" y="5774"/>
                  <a:pt x="15518" y="4847"/>
                </a:cubicBezTo>
                <a:cubicBezTo>
                  <a:pt x="16099" y="4277"/>
                  <a:pt x="16099" y="3350"/>
                  <a:pt x="15518" y="2780"/>
                </a:cubicBezTo>
                <a:lnTo>
                  <a:pt x="15244" y="2505"/>
                </a:lnTo>
                <a:cubicBezTo>
                  <a:pt x="14958" y="2215"/>
                  <a:pt x="14584" y="2070"/>
                  <a:pt x="14210" y="2070"/>
                </a:cubicBezTo>
                <a:cubicBezTo>
                  <a:pt x="13836" y="2070"/>
                  <a:pt x="13462" y="2215"/>
                  <a:pt x="13177" y="2505"/>
                </a:cubicBezTo>
                <a:cubicBezTo>
                  <a:pt x="12878" y="2801"/>
                  <a:pt x="12511" y="2933"/>
                  <a:pt x="12151" y="2933"/>
                </a:cubicBezTo>
                <a:cubicBezTo>
                  <a:pt x="11396" y="2933"/>
                  <a:pt x="10672" y="2349"/>
                  <a:pt x="10672" y="1466"/>
                </a:cubicBezTo>
                <a:cubicBezTo>
                  <a:pt x="10672" y="652"/>
                  <a:pt x="10010" y="0"/>
                  <a:pt x="9205"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8" name="Google Shape;778;p18"/>
          <p:cNvSpPr/>
          <p:nvPr/>
        </p:nvSpPr>
        <p:spPr>
          <a:xfrm rot="10800000">
            <a:off x="392199" y="6314570"/>
            <a:ext cx="147453" cy="147401"/>
          </a:xfrm>
          <a:custGeom>
            <a:avLst/>
            <a:gdLst/>
            <a:ahLst/>
            <a:cxnLst/>
            <a:rect l="l" t="t" r="r" b="b"/>
            <a:pathLst>
              <a:path w="2832" h="2831" extrusionOk="0">
                <a:moveTo>
                  <a:pt x="1416" y="0"/>
                </a:moveTo>
                <a:cubicBezTo>
                  <a:pt x="1131" y="632"/>
                  <a:pt x="622" y="1130"/>
                  <a:pt x="1" y="1416"/>
                </a:cubicBezTo>
                <a:cubicBezTo>
                  <a:pt x="622" y="1701"/>
                  <a:pt x="1131" y="2210"/>
                  <a:pt x="1416" y="2831"/>
                </a:cubicBezTo>
                <a:cubicBezTo>
                  <a:pt x="1701" y="2210"/>
                  <a:pt x="2200" y="1701"/>
                  <a:pt x="2831" y="1416"/>
                </a:cubicBezTo>
                <a:cubicBezTo>
                  <a:pt x="2200" y="1130"/>
                  <a:pt x="1701" y="632"/>
                  <a:pt x="1416"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9" name="Google Shape;779;p18"/>
          <p:cNvSpPr/>
          <p:nvPr/>
        </p:nvSpPr>
        <p:spPr>
          <a:xfrm rot="10800000">
            <a:off x="563967" y="6314570"/>
            <a:ext cx="147453" cy="147401"/>
          </a:xfrm>
          <a:custGeom>
            <a:avLst/>
            <a:gdLst/>
            <a:ahLst/>
            <a:cxnLst/>
            <a:rect l="l" t="t" r="r" b="b"/>
            <a:pathLst>
              <a:path w="2832" h="2831" extrusionOk="0">
                <a:moveTo>
                  <a:pt x="1416" y="0"/>
                </a:moveTo>
                <a:cubicBezTo>
                  <a:pt x="1131" y="632"/>
                  <a:pt x="622" y="1130"/>
                  <a:pt x="0" y="1416"/>
                </a:cubicBezTo>
                <a:cubicBezTo>
                  <a:pt x="622" y="1701"/>
                  <a:pt x="1131" y="2210"/>
                  <a:pt x="1416" y="2831"/>
                </a:cubicBezTo>
                <a:cubicBezTo>
                  <a:pt x="1701" y="2210"/>
                  <a:pt x="2200" y="1701"/>
                  <a:pt x="2831" y="1416"/>
                </a:cubicBezTo>
                <a:cubicBezTo>
                  <a:pt x="2200" y="1130"/>
                  <a:pt x="1701" y="632"/>
                  <a:pt x="1416"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0" name="Google Shape;780;p18"/>
          <p:cNvSpPr/>
          <p:nvPr/>
        </p:nvSpPr>
        <p:spPr>
          <a:xfrm rot="10800000">
            <a:off x="199240" y="6314570"/>
            <a:ext cx="147453" cy="147401"/>
          </a:xfrm>
          <a:custGeom>
            <a:avLst/>
            <a:gdLst/>
            <a:ahLst/>
            <a:cxnLst/>
            <a:rect l="l" t="t" r="r" b="b"/>
            <a:pathLst>
              <a:path w="2832" h="2831" extrusionOk="0">
                <a:moveTo>
                  <a:pt x="1416" y="0"/>
                </a:moveTo>
                <a:cubicBezTo>
                  <a:pt x="1131" y="632"/>
                  <a:pt x="632" y="1130"/>
                  <a:pt x="1" y="1416"/>
                </a:cubicBezTo>
                <a:cubicBezTo>
                  <a:pt x="632" y="1701"/>
                  <a:pt x="1131" y="2210"/>
                  <a:pt x="1416" y="2831"/>
                </a:cubicBezTo>
                <a:cubicBezTo>
                  <a:pt x="1701" y="2210"/>
                  <a:pt x="2211" y="1701"/>
                  <a:pt x="2832" y="1416"/>
                </a:cubicBezTo>
                <a:cubicBezTo>
                  <a:pt x="2211" y="1130"/>
                  <a:pt x="1701" y="632"/>
                  <a:pt x="1416"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1" name="Google Shape;781;p18"/>
          <p:cNvSpPr/>
          <p:nvPr/>
        </p:nvSpPr>
        <p:spPr>
          <a:xfrm rot="10800000">
            <a:off x="392199" y="6158682"/>
            <a:ext cx="147453" cy="147453"/>
          </a:xfrm>
          <a:custGeom>
            <a:avLst/>
            <a:gdLst/>
            <a:ahLst/>
            <a:cxnLst/>
            <a:rect l="l" t="t" r="r" b="b"/>
            <a:pathLst>
              <a:path w="2832" h="2832" extrusionOk="0">
                <a:moveTo>
                  <a:pt x="1416" y="1"/>
                </a:moveTo>
                <a:cubicBezTo>
                  <a:pt x="1131" y="622"/>
                  <a:pt x="622" y="1131"/>
                  <a:pt x="1" y="1416"/>
                </a:cubicBezTo>
                <a:cubicBezTo>
                  <a:pt x="622" y="1701"/>
                  <a:pt x="1131" y="2200"/>
                  <a:pt x="1416" y="2832"/>
                </a:cubicBezTo>
                <a:cubicBezTo>
                  <a:pt x="1701" y="2200"/>
                  <a:pt x="2200" y="1701"/>
                  <a:pt x="2831" y="1416"/>
                </a:cubicBezTo>
                <a:cubicBezTo>
                  <a:pt x="2200" y="1131"/>
                  <a:pt x="1701" y="622"/>
                  <a:pt x="1416"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2" name="Google Shape;782;p18"/>
          <p:cNvSpPr/>
          <p:nvPr/>
        </p:nvSpPr>
        <p:spPr>
          <a:xfrm rot="10800000">
            <a:off x="392199" y="6469884"/>
            <a:ext cx="147453" cy="147453"/>
          </a:xfrm>
          <a:custGeom>
            <a:avLst/>
            <a:gdLst/>
            <a:ahLst/>
            <a:cxnLst/>
            <a:rect l="l" t="t" r="r" b="b"/>
            <a:pathLst>
              <a:path w="2832" h="2832" extrusionOk="0">
                <a:moveTo>
                  <a:pt x="1416" y="1"/>
                </a:moveTo>
                <a:cubicBezTo>
                  <a:pt x="1131" y="622"/>
                  <a:pt x="622" y="1131"/>
                  <a:pt x="1" y="1416"/>
                </a:cubicBezTo>
                <a:cubicBezTo>
                  <a:pt x="622" y="1701"/>
                  <a:pt x="1131" y="2200"/>
                  <a:pt x="1416" y="2831"/>
                </a:cubicBezTo>
                <a:cubicBezTo>
                  <a:pt x="1701" y="2200"/>
                  <a:pt x="2200" y="1701"/>
                  <a:pt x="2831" y="1416"/>
                </a:cubicBezTo>
                <a:cubicBezTo>
                  <a:pt x="2200" y="1131"/>
                  <a:pt x="1701" y="622"/>
                  <a:pt x="1416"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3" name="Google Shape;783;p18"/>
          <p:cNvSpPr/>
          <p:nvPr/>
        </p:nvSpPr>
        <p:spPr>
          <a:xfrm rot="10800000">
            <a:off x="1877193" y="6733393"/>
            <a:ext cx="928921" cy="40872"/>
          </a:xfrm>
          <a:custGeom>
            <a:avLst/>
            <a:gdLst/>
            <a:ahLst/>
            <a:cxnLst/>
            <a:rect l="l" t="t" r="r" b="b"/>
            <a:pathLst>
              <a:path w="17841" h="785" extrusionOk="0">
                <a:moveTo>
                  <a:pt x="1" y="1"/>
                </a:moveTo>
                <a:lnTo>
                  <a:pt x="1" y="785"/>
                </a:lnTo>
                <a:lnTo>
                  <a:pt x="17840" y="785"/>
                </a:lnTo>
                <a:lnTo>
                  <a:pt x="17840"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4" name="Google Shape;784;p18"/>
          <p:cNvSpPr/>
          <p:nvPr/>
        </p:nvSpPr>
        <p:spPr>
          <a:xfrm rot="10800000">
            <a:off x="1877193" y="6651753"/>
            <a:ext cx="928921" cy="40872"/>
          </a:xfrm>
          <a:custGeom>
            <a:avLst/>
            <a:gdLst/>
            <a:ahLst/>
            <a:cxnLst/>
            <a:rect l="l" t="t" r="r" b="b"/>
            <a:pathLst>
              <a:path w="17841" h="785" extrusionOk="0">
                <a:moveTo>
                  <a:pt x="1" y="1"/>
                </a:moveTo>
                <a:lnTo>
                  <a:pt x="1" y="785"/>
                </a:lnTo>
                <a:lnTo>
                  <a:pt x="17840" y="785"/>
                </a:lnTo>
                <a:lnTo>
                  <a:pt x="17840"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5" name="Google Shape;785;p18"/>
          <p:cNvSpPr/>
          <p:nvPr/>
        </p:nvSpPr>
        <p:spPr>
          <a:xfrm rot="10800000">
            <a:off x="1877193" y="6570061"/>
            <a:ext cx="928921" cy="40924"/>
          </a:xfrm>
          <a:custGeom>
            <a:avLst/>
            <a:gdLst/>
            <a:ahLst/>
            <a:cxnLst/>
            <a:rect l="l" t="t" r="r" b="b"/>
            <a:pathLst>
              <a:path w="17841" h="786" extrusionOk="0">
                <a:moveTo>
                  <a:pt x="1" y="1"/>
                </a:moveTo>
                <a:lnTo>
                  <a:pt x="1" y="785"/>
                </a:lnTo>
                <a:lnTo>
                  <a:pt x="17840" y="785"/>
                </a:lnTo>
                <a:lnTo>
                  <a:pt x="17840"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6" name="Google Shape;786;p18"/>
          <p:cNvSpPr/>
          <p:nvPr/>
        </p:nvSpPr>
        <p:spPr>
          <a:xfrm rot="10800000">
            <a:off x="1877193" y="6488420"/>
            <a:ext cx="928921" cy="40872"/>
          </a:xfrm>
          <a:custGeom>
            <a:avLst/>
            <a:gdLst/>
            <a:ahLst/>
            <a:cxnLst/>
            <a:rect l="l" t="t" r="r" b="b"/>
            <a:pathLst>
              <a:path w="17841" h="785" extrusionOk="0">
                <a:moveTo>
                  <a:pt x="1" y="0"/>
                </a:moveTo>
                <a:lnTo>
                  <a:pt x="1" y="784"/>
                </a:lnTo>
                <a:lnTo>
                  <a:pt x="17840" y="784"/>
                </a:lnTo>
                <a:lnTo>
                  <a:pt x="1784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7" name="Google Shape;787;p18"/>
          <p:cNvSpPr/>
          <p:nvPr/>
        </p:nvSpPr>
        <p:spPr>
          <a:xfrm rot="10800000">
            <a:off x="1877193" y="6406779"/>
            <a:ext cx="928921" cy="40872"/>
          </a:xfrm>
          <a:custGeom>
            <a:avLst/>
            <a:gdLst/>
            <a:ahLst/>
            <a:cxnLst/>
            <a:rect l="l" t="t" r="r" b="b"/>
            <a:pathLst>
              <a:path w="17841" h="785" extrusionOk="0">
                <a:moveTo>
                  <a:pt x="1" y="0"/>
                </a:moveTo>
                <a:lnTo>
                  <a:pt x="1" y="784"/>
                </a:lnTo>
                <a:lnTo>
                  <a:pt x="17840" y="784"/>
                </a:lnTo>
                <a:lnTo>
                  <a:pt x="1784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8" name="Google Shape;788;p18"/>
          <p:cNvSpPr/>
          <p:nvPr/>
        </p:nvSpPr>
        <p:spPr>
          <a:xfrm rot="10800000">
            <a:off x="1877193" y="6325139"/>
            <a:ext cx="928921" cy="40872"/>
          </a:xfrm>
          <a:custGeom>
            <a:avLst/>
            <a:gdLst/>
            <a:ahLst/>
            <a:cxnLst/>
            <a:rect l="l" t="t" r="r" b="b"/>
            <a:pathLst>
              <a:path w="17841" h="785" extrusionOk="0">
                <a:moveTo>
                  <a:pt x="1" y="0"/>
                </a:moveTo>
                <a:lnTo>
                  <a:pt x="1" y="784"/>
                </a:lnTo>
                <a:lnTo>
                  <a:pt x="17840" y="784"/>
                </a:lnTo>
                <a:lnTo>
                  <a:pt x="1784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9" name="Google Shape;789;p18"/>
          <p:cNvSpPr/>
          <p:nvPr/>
        </p:nvSpPr>
        <p:spPr>
          <a:xfrm rot="10800000">
            <a:off x="1877193" y="6243497"/>
            <a:ext cx="928921" cy="40872"/>
          </a:xfrm>
          <a:custGeom>
            <a:avLst/>
            <a:gdLst/>
            <a:ahLst/>
            <a:cxnLst/>
            <a:rect l="l" t="t" r="r" b="b"/>
            <a:pathLst>
              <a:path w="17841" h="785" extrusionOk="0">
                <a:moveTo>
                  <a:pt x="1" y="0"/>
                </a:moveTo>
                <a:lnTo>
                  <a:pt x="1" y="784"/>
                </a:lnTo>
                <a:lnTo>
                  <a:pt x="17840" y="784"/>
                </a:lnTo>
                <a:lnTo>
                  <a:pt x="1784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0" name="Google Shape;790;p18"/>
          <p:cNvSpPr/>
          <p:nvPr/>
        </p:nvSpPr>
        <p:spPr>
          <a:xfrm rot="10800000">
            <a:off x="1877193" y="6161857"/>
            <a:ext cx="928921" cy="40872"/>
          </a:xfrm>
          <a:custGeom>
            <a:avLst/>
            <a:gdLst/>
            <a:ahLst/>
            <a:cxnLst/>
            <a:rect l="l" t="t" r="r" b="b"/>
            <a:pathLst>
              <a:path w="17841" h="785" extrusionOk="0">
                <a:moveTo>
                  <a:pt x="1" y="0"/>
                </a:moveTo>
                <a:lnTo>
                  <a:pt x="1" y="784"/>
                </a:lnTo>
                <a:lnTo>
                  <a:pt x="17840" y="784"/>
                </a:lnTo>
                <a:lnTo>
                  <a:pt x="17840"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1" name="Google Shape;791;p18"/>
          <p:cNvSpPr/>
          <p:nvPr/>
        </p:nvSpPr>
        <p:spPr>
          <a:xfrm rot="10800000">
            <a:off x="1877193" y="6080217"/>
            <a:ext cx="928921" cy="40872"/>
          </a:xfrm>
          <a:custGeom>
            <a:avLst/>
            <a:gdLst/>
            <a:ahLst/>
            <a:cxnLst/>
            <a:rect l="l" t="t" r="r" b="b"/>
            <a:pathLst>
              <a:path w="17841" h="785" extrusionOk="0">
                <a:moveTo>
                  <a:pt x="1" y="1"/>
                </a:moveTo>
                <a:lnTo>
                  <a:pt x="1" y="785"/>
                </a:lnTo>
                <a:lnTo>
                  <a:pt x="17840" y="785"/>
                </a:lnTo>
                <a:lnTo>
                  <a:pt x="17840"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2" name="Google Shape;792;p18"/>
          <p:cNvSpPr/>
          <p:nvPr/>
        </p:nvSpPr>
        <p:spPr>
          <a:xfrm rot="10800000">
            <a:off x="1877193" y="5998576"/>
            <a:ext cx="928921" cy="40872"/>
          </a:xfrm>
          <a:custGeom>
            <a:avLst/>
            <a:gdLst/>
            <a:ahLst/>
            <a:cxnLst/>
            <a:rect l="l" t="t" r="r" b="b"/>
            <a:pathLst>
              <a:path w="17841" h="785" extrusionOk="0">
                <a:moveTo>
                  <a:pt x="1" y="1"/>
                </a:moveTo>
                <a:lnTo>
                  <a:pt x="1" y="785"/>
                </a:lnTo>
                <a:lnTo>
                  <a:pt x="17840" y="785"/>
                </a:lnTo>
                <a:lnTo>
                  <a:pt x="17840"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3" name="Google Shape;793;p18"/>
          <p:cNvSpPr/>
          <p:nvPr/>
        </p:nvSpPr>
        <p:spPr>
          <a:xfrm rot="10800000">
            <a:off x="1877193" y="5916936"/>
            <a:ext cx="928921" cy="40352"/>
          </a:xfrm>
          <a:custGeom>
            <a:avLst/>
            <a:gdLst/>
            <a:ahLst/>
            <a:cxnLst/>
            <a:rect l="l" t="t" r="r" b="b"/>
            <a:pathLst>
              <a:path w="17841" h="775" extrusionOk="0">
                <a:moveTo>
                  <a:pt x="1" y="1"/>
                </a:moveTo>
                <a:lnTo>
                  <a:pt x="1" y="775"/>
                </a:lnTo>
                <a:lnTo>
                  <a:pt x="17840" y="775"/>
                </a:lnTo>
                <a:lnTo>
                  <a:pt x="17840"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4" name="Google Shape;794;p18"/>
          <p:cNvSpPr/>
          <p:nvPr/>
        </p:nvSpPr>
        <p:spPr>
          <a:xfrm rot="10800000">
            <a:off x="942545" y="5916936"/>
            <a:ext cx="1398095" cy="938971"/>
          </a:xfrm>
          <a:custGeom>
            <a:avLst/>
            <a:gdLst/>
            <a:ahLst/>
            <a:cxnLst/>
            <a:rect l="l" t="t" r="r" b="b"/>
            <a:pathLst>
              <a:path w="26852" h="18034" extrusionOk="0">
                <a:moveTo>
                  <a:pt x="8778" y="1"/>
                </a:moveTo>
                <a:cubicBezTo>
                  <a:pt x="3952" y="1"/>
                  <a:pt x="31" y="3951"/>
                  <a:pt x="31" y="8819"/>
                </a:cubicBezTo>
                <a:lnTo>
                  <a:pt x="31" y="9022"/>
                </a:lnTo>
                <a:lnTo>
                  <a:pt x="1" y="9022"/>
                </a:lnTo>
                <a:lnTo>
                  <a:pt x="1" y="9226"/>
                </a:lnTo>
                <a:cubicBezTo>
                  <a:pt x="1" y="14093"/>
                  <a:pt x="3921" y="18034"/>
                  <a:pt x="8747" y="18034"/>
                </a:cubicBezTo>
                <a:lnTo>
                  <a:pt x="17891" y="18034"/>
                </a:lnTo>
                <a:lnTo>
                  <a:pt x="17891" y="17127"/>
                </a:lnTo>
                <a:cubicBezTo>
                  <a:pt x="17891" y="12668"/>
                  <a:pt x="21476" y="9043"/>
                  <a:pt x="25915" y="9043"/>
                </a:cubicBezTo>
                <a:lnTo>
                  <a:pt x="26811" y="9043"/>
                </a:lnTo>
                <a:lnTo>
                  <a:pt x="26852"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5" name="Google Shape;795;p18"/>
          <p:cNvSpPr/>
          <p:nvPr/>
        </p:nvSpPr>
        <p:spPr>
          <a:xfrm rot="10800000">
            <a:off x="1639716" y="6152850"/>
            <a:ext cx="468704" cy="469797"/>
          </a:xfrm>
          <a:custGeom>
            <a:avLst/>
            <a:gdLst/>
            <a:ahLst/>
            <a:cxnLst/>
            <a:rect l="l" t="t" r="r" b="b"/>
            <a:pathLst>
              <a:path w="9002" h="9023" extrusionOk="0">
                <a:moveTo>
                  <a:pt x="4461" y="1"/>
                </a:moveTo>
                <a:cubicBezTo>
                  <a:pt x="1996" y="1"/>
                  <a:pt x="1" y="2027"/>
                  <a:pt x="1" y="4512"/>
                </a:cubicBezTo>
                <a:lnTo>
                  <a:pt x="1" y="4522"/>
                </a:lnTo>
                <a:cubicBezTo>
                  <a:pt x="1" y="7006"/>
                  <a:pt x="1996" y="9023"/>
                  <a:pt x="4461" y="9023"/>
                </a:cubicBezTo>
                <a:lnTo>
                  <a:pt x="4532" y="9023"/>
                </a:lnTo>
                <a:cubicBezTo>
                  <a:pt x="6996" y="9023"/>
                  <a:pt x="9002" y="7006"/>
                  <a:pt x="9002" y="4522"/>
                </a:cubicBezTo>
                <a:lnTo>
                  <a:pt x="9002" y="4512"/>
                </a:lnTo>
                <a:cubicBezTo>
                  <a:pt x="9002" y="2017"/>
                  <a:pt x="6996" y="1"/>
                  <a:pt x="453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6" name="Google Shape;796;p18"/>
          <p:cNvSpPr/>
          <p:nvPr/>
        </p:nvSpPr>
        <p:spPr>
          <a:xfrm rot="10800000" flipH="1">
            <a:off x="11212104" y="5957492"/>
            <a:ext cx="42029" cy="939488"/>
          </a:xfrm>
          <a:custGeom>
            <a:avLst/>
            <a:gdLst/>
            <a:ahLst/>
            <a:cxnLst/>
            <a:rect l="l" t="t" r="r" b="b"/>
            <a:pathLst>
              <a:path w="785" h="14002" extrusionOk="0">
                <a:moveTo>
                  <a:pt x="0" y="1"/>
                </a:moveTo>
                <a:lnTo>
                  <a:pt x="0" y="14002"/>
                </a:lnTo>
                <a:lnTo>
                  <a:pt x="785" y="14002"/>
                </a:lnTo>
                <a:lnTo>
                  <a:pt x="78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7" name="Google Shape;797;p18"/>
          <p:cNvSpPr/>
          <p:nvPr/>
        </p:nvSpPr>
        <p:spPr>
          <a:xfrm rot="10800000" flipH="1">
            <a:off x="11128151" y="5957492"/>
            <a:ext cx="42029" cy="939488"/>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8" name="Google Shape;798;p18"/>
          <p:cNvSpPr/>
          <p:nvPr/>
        </p:nvSpPr>
        <p:spPr>
          <a:xfrm rot="10800000" flipH="1">
            <a:off x="11044196" y="5957492"/>
            <a:ext cx="42029" cy="939488"/>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9" name="Google Shape;799;p18"/>
          <p:cNvSpPr/>
          <p:nvPr/>
        </p:nvSpPr>
        <p:spPr>
          <a:xfrm rot="10800000" flipH="1">
            <a:off x="10960242" y="5957492"/>
            <a:ext cx="42029" cy="939488"/>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0" name="Google Shape;800;p18"/>
          <p:cNvSpPr/>
          <p:nvPr/>
        </p:nvSpPr>
        <p:spPr>
          <a:xfrm rot="10800000" flipH="1">
            <a:off x="10876288" y="5957492"/>
            <a:ext cx="42029" cy="939488"/>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1" name="Google Shape;801;p18"/>
          <p:cNvSpPr/>
          <p:nvPr/>
        </p:nvSpPr>
        <p:spPr>
          <a:xfrm rot="10800000" flipH="1">
            <a:off x="10792334" y="5957492"/>
            <a:ext cx="42029" cy="939488"/>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2" name="Google Shape;802;p18"/>
          <p:cNvSpPr/>
          <p:nvPr/>
        </p:nvSpPr>
        <p:spPr>
          <a:xfrm rot="10800000" flipH="1">
            <a:off x="11254597" y="6426639"/>
            <a:ext cx="468704" cy="52"/>
          </a:xfrm>
          <a:custGeom>
            <a:avLst/>
            <a:gdLst/>
            <a:ahLst/>
            <a:cxnLst/>
            <a:rect l="l" t="t" r="r" b="b"/>
            <a:pathLst>
              <a:path w="9002" h="1" fill="none" extrusionOk="0">
                <a:moveTo>
                  <a:pt x="1" y="0"/>
                </a:moveTo>
                <a:lnTo>
                  <a:pt x="900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3" name="Google Shape;803;p18"/>
          <p:cNvSpPr/>
          <p:nvPr/>
        </p:nvSpPr>
        <p:spPr>
          <a:xfrm rot="10800000" flipH="1">
            <a:off x="11283234" y="6266534"/>
            <a:ext cx="440068" cy="160157"/>
          </a:xfrm>
          <a:custGeom>
            <a:avLst/>
            <a:gdLst/>
            <a:ahLst/>
            <a:cxnLst/>
            <a:rect l="l" t="t" r="r" b="b"/>
            <a:pathLst>
              <a:path w="8452" h="3076" fill="none" extrusionOk="0">
                <a:moveTo>
                  <a:pt x="1" y="3075"/>
                </a:moveTo>
                <a:lnTo>
                  <a:pt x="845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4" name="Google Shape;804;p18"/>
          <p:cNvSpPr/>
          <p:nvPr/>
        </p:nvSpPr>
        <p:spPr>
          <a:xfrm rot="10800000" flipH="1">
            <a:off x="11364354" y="6125537"/>
            <a:ext cx="358948" cy="301153"/>
          </a:xfrm>
          <a:custGeom>
            <a:avLst/>
            <a:gdLst/>
            <a:ahLst/>
            <a:cxnLst/>
            <a:rect l="l" t="t" r="r" b="b"/>
            <a:pathLst>
              <a:path w="6894" h="5784" fill="none" extrusionOk="0">
                <a:moveTo>
                  <a:pt x="0" y="5784"/>
                </a:moveTo>
                <a:lnTo>
                  <a:pt x="6894"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5" name="Google Shape;805;p18"/>
          <p:cNvSpPr/>
          <p:nvPr/>
        </p:nvSpPr>
        <p:spPr>
          <a:xfrm rot="10800000" flipH="1">
            <a:off x="11488949" y="6021091"/>
            <a:ext cx="234352" cy="405600"/>
          </a:xfrm>
          <a:custGeom>
            <a:avLst/>
            <a:gdLst/>
            <a:ahLst/>
            <a:cxnLst/>
            <a:rect l="l" t="t" r="r" b="b"/>
            <a:pathLst>
              <a:path w="4501" h="7790" fill="none" extrusionOk="0">
                <a:moveTo>
                  <a:pt x="0" y="7790"/>
                </a:moveTo>
                <a:lnTo>
                  <a:pt x="4501"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6" name="Google Shape;806;p18"/>
          <p:cNvSpPr/>
          <p:nvPr/>
        </p:nvSpPr>
        <p:spPr>
          <a:xfrm rot="10800000" flipH="1">
            <a:off x="11642181" y="5965432"/>
            <a:ext cx="81120" cy="461259"/>
          </a:xfrm>
          <a:custGeom>
            <a:avLst/>
            <a:gdLst/>
            <a:ahLst/>
            <a:cxnLst/>
            <a:rect l="l" t="t" r="r" b="b"/>
            <a:pathLst>
              <a:path w="1558" h="8859" fill="none" extrusionOk="0">
                <a:moveTo>
                  <a:pt x="0" y="8859"/>
                </a:moveTo>
                <a:lnTo>
                  <a:pt x="1558"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7" name="Google Shape;807;p18"/>
          <p:cNvSpPr/>
          <p:nvPr/>
        </p:nvSpPr>
        <p:spPr>
          <a:xfrm rot="10800000" flipH="1">
            <a:off x="11723302" y="5965432"/>
            <a:ext cx="81692" cy="461259"/>
          </a:xfrm>
          <a:custGeom>
            <a:avLst/>
            <a:gdLst/>
            <a:ahLst/>
            <a:cxnLst/>
            <a:rect l="l" t="t" r="r" b="b"/>
            <a:pathLst>
              <a:path w="1569" h="8859" fill="none" extrusionOk="0">
                <a:moveTo>
                  <a:pt x="1568" y="885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8" name="Google Shape;808;p18"/>
          <p:cNvSpPr/>
          <p:nvPr/>
        </p:nvSpPr>
        <p:spPr>
          <a:xfrm rot="10800000" flipH="1">
            <a:off x="11723301" y="6021091"/>
            <a:ext cx="234352" cy="405600"/>
          </a:xfrm>
          <a:custGeom>
            <a:avLst/>
            <a:gdLst/>
            <a:ahLst/>
            <a:cxnLst/>
            <a:rect l="l" t="t" r="r" b="b"/>
            <a:pathLst>
              <a:path w="4501" h="7790" fill="none" extrusionOk="0">
                <a:moveTo>
                  <a:pt x="4501" y="779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9" name="Google Shape;809;p18"/>
          <p:cNvSpPr/>
          <p:nvPr/>
        </p:nvSpPr>
        <p:spPr>
          <a:xfrm rot="10800000" flipH="1">
            <a:off x="11723302" y="6125537"/>
            <a:ext cx="358948" cy="301153"/>
          </a:xfrm>
          <a:custGeom>
            <a:avLst/>
            <a:gdLst/>
            <a:ahLst/>
            <a:cxnLst/>
            <a:rect l="l" t="t" r="r" b="b"/>
            <a:pathLst>
              <a:path w="6894" h="5784" fill="none" extrusionOk="0">
                <a:moveTo>
                  <a:pt x="6894" y="578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0" name="Google Shape;810;p18"/>
          <p:cNvSpPr/>
          <p:nvPr/>
        </p:nvSpPr>
        <p:spPr>
          <a:xfrm rot="10800000" flipH="1">
            <a:off x="11723302" y="6266534"/>
            <a:ext cx="440588" cy="160157"/>
          </a:xfrm>
          <a:custGeom>
            <a:avLst/>
            <a:gdLst/>
            <a:ahLst/>
            <a:cxnLst/>
            <a:rect l="l" t="t" r="r" b="b"/>
            <a:pathLst>
              <a:path w="8462" h="3076" fill="none" extrusionOk="0">
                <a:moveTo>
                  <a:pt x="8462" y="3075"/>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1" name="Google Shape;811;p18"/>
          <p:cNvSpPr/>
          <p:nvPr/>
        </p:nvSpPr>
        <p:spPr>
          <a:xfrm rot="10800000" flipH="1">
            <a:off x="11723301" y="6426639"/>
            <a:ext cx="468704" cy="52"/>
          </a:xfrm>
          <a:custGeom>
            <a:avLst/>
            <a:gdLst/>
            <a:ahLst/>
            <a:cxnLst/>
            <a:rect l="l" t="t" r="r" b="b"/>
            <a:pathLst>
              <a:path w="9002" h="1" fill="none" extrusionOk="0">
                <a:moveTo>
                  <a:pt x="9001" y="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2" name="Google Shape;812;p18"/>
          <p:cNvSpPr/>
          <p:nvPr/>
        </p:nvSpPr>
        <p:spPr>
          <a:xfrm rot="10800000" flipH="1">
            <a:off x="11723302" y="6426640"/>
            <a:ext cx="440588" cy="160729"/>
          </a:xfrm>
          <a:custGeom>
            <a:avLst/>
            <a:gdLst/>
            <a:ahLst/>
            <a:cxnLst/>
            <a:rect l="l" t="t" r="r" b="b"/>
            <a:pathLst>
              <a:path w="8462" h="3087" fill="none" extrusionOk="0">
                <a:moveTo>
                  <a:pt x="8462" y="1"/>
                </a:moveTo>
                <a:lnTo>
                  <a:pt x="0" y="3086"/>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3" name="Google Shape;813;p18"/>
          <p:cNvSpPr/>
          <p:nvPr/>
        </p:nvSpPr>
        <p:spPr>
          <a:xfrm rot="10800000" flipH="1">
            <a:off x="11723302" y="6426639"/>
            <a:ext cx="358948" cy="301727"/>
          </a:xfrm>
          <a:custGeom>
            <a:avLst/>
            <a:gdLst/>
            <a:ahLst/>
            <a:cxnLst/>
            <a:rect l="l" t="t" r="r" b="b"/>
            <a:pathLst>
              <a:path w="6894" h="5795" fill="none" extrusionOk="0">
                <a:moveTo>
                  <a:pt x="6894" y="0"/>
                </a:moveTo>
                <a:lnTo>
                  <a:pt x="0" y="5794"/>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4" name="Google Shape;814;p18"/>
          <p:cNvSpPr/>
          <p:nvPr/>
        </p:nvSpPr>
        <p:spPr>
          <a:xfrm rot="10800000" flipH="1">
            <a:off x="11723301" y="6426639"/>
            <a:ext cx="234352" cy="406172"/>
          </a:xfrm>
          <a:custGeom>
            <a:avLst/>
            <a:gdLst/>
            <a:ahLst/>
            <a:cxnLst/>
            <a:rect l="l" t="t" r="r" b="b"/>
            <a:pathLst>
              <a:path w="4501" h="7801" fill="none" extrusionOk="0">
                <a:moveTo>
                  <a:pt x="4501" y="1"/>
                </a:moveTo>
                <a:lnTo>
                  <a:pt x="0" y="780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5" name="Google Shape;815;p18"/>
          <p:cNvSpPr/>
          <p:nvPr/>
        </p:nvSpPr>
        <p:spPr>
          <a:xfrm rot="10800000" flipH="1">
            <a:off x="11723302" y="6426639"/>
            <a:ext cx="81692" cy="461832"/>
          </a:xfrm>
          <a:custGeom>
            <a:avLst/>
            <a:gdLst/>
            <a:ahLst/>
            <a:cxnLst/>
            <a:rect l="l" t="t" r="r" b="b"/>
            <a:pathLst>
              <a:path w="1569" h="8870" fill="none" extrusionOk="0">
                <a:moveTo>
                  <a:pt x="1568" y="0"/>
                </a:moveTo>
                <a:lnTo>
                  <a:pt x="0" y="8869"/>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6" name="Google Shape;816;p18"/>
          <p:cNvSpPr/>
          <p:nvPr/>
        </p:nvSpPr>
        <p:spPr>
          <a:xfrm rot="10800000" flipH="1">
            <a:off x="11642181" y="6426639"/>
            <a:ext cx="81120" cy="461832"/>
          </a:xfrm>
          <a:custGeom>
            <a:avLst/>
            <a:gdLst/>
            <a:ahLst/>
            <a:cxnLst/>
            <a:rect l="l" t="t" r="r" b="b"/>
            <a:pathLst>
              <a:path w="1558" h="8870" fill="none" extrusionOk="0">
                <a:moveTo>
                  <a:pt x="1558" y="886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7" name="Google Shape;817;p18"/>
          <p:cNvSpPr/>
          <p:nvPr/>
        </p:nvSpPr>
        <p:spPr>
          <a:xfrm rot="10800000" flipH="1">
            <a:off x="11642181" y="6426639"/>
            <a:ext cx="81120" cy="461832"/>
          </a:xfrm>
          <a:custGeom>
            <a:avLst/>
            <a:gdLst/>
            <a:ahLst/>
            <a:cxnLst/>
            <a:rect l="l" t="t" r="r" b="b"/>
            <a:pathLst>
              <a:path w="1558" h="8870" fill="none" extrusionOk="0">
                <a:moveTo>
                  <a:pt x="1558" y="886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8" name="Google Shape;818;p18"/>
          <p:cNvSpPr/>
          <p:nvPr/>
        </p:nvSpPr>
        <p:spPr>
          <a:xfrm rot="10800000" flipH="1">
            <a:off x="11488949" y="6426639"/>
            <a:ext cx="234352" cy="406172"/>
          </a:xfrm>
          <a:custGeom>
            <a:avLst/>
            <a:gdLst/>
            <a:ahLst/>
            <a:cxnLst/>
            <a:rect l="l" t="t" r="r" b="b"/>
            <a:pathLst>
              <a:path w="4501" h="7801" fill="none" extrusionOk="0">
                <a:moveTo>
                  <a:pt x="4501" y="7800"/>
                </a:moveTo>
                <a:lnTo>
                  <a:pt x="0"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9" name="Google Shape;819;p18"/>
          <p:cNvSpPr/>
          <p:nvPr/>
        </p:nvSpPr>
        <p:spPr>
          <a:xfrm rot="10800000" flipH="1">
            <a:off x="11364354" y="6426639"/>
            <a:ext cx="358948" cy="301727"/>
          </a:xfrm>
          <a:custGeom>
            <a:avLst/>
            <a:gdLst/>
            <a:ahLst/>
            <a:cxnLst/>
            <a:rect l="l" t="t" r="r" b="b"/>
            <a:pathLst>
              <a:path w="6894" h="5795" fill="none" extrusionOk="0">
                <a:moveTo>
                  <a:pt x="6894" y="579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0" name="Google Shape;820;p18"/>
          <p:cNvSpPr/>
          <p:nvPr/>
        </p:nvSpPr>
        <p:spPr>
          <a:xfrm rot="10800000" flipH="1">
            <a:off x="11283234" y="6426640"/>
            <a:ext cx="440068" cy="160729"/>
          </a:xfrm>
          <a:custGeom>
            <a:avLst/>
            <a:gdLst/>
            <a:ahLst/>
            <a:cxnLst/>
            <a:rect l="l" t="t" r="r" b="b"/>
            <a:pathLst>
              <a:path w="8452" h="3087" fill="none" extrusionOk="0">
                <a:moveTo>
                  <a:pt x="8452" y="3086"/>
                </a:moveTo>
                <a:lnTo>
                  <a:pt x="1"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1" name="Google Shape;821;p18"/>
          <p:cNvSpPr/>
          <p:nvPr/>
        </p:nvSpPr>
        <p:spPr>
          <a:xfrm rot="10800000" flipH="1">
            <a:off x="9803757" y="6426892"/>
            <a:ext cx="939543" cy="469797"/>
          </a:xfrm>
          <a:custGeom>
            <a:avLst/>
            <a:gdLst/>
            <a:ahLst/>
            <a:cxnLst/>
            <a:rect l="l" t="t" r="r" b="b"/>
            <a:pathLst>
              <a:path w="18045" h="9023" extrusionOk="0">
                <a:moveTo>
                  <a:pt x="9012" y="0"/>
                </a:moveTo>
                <a:lnTo>
                  <a:pt x="9012" y="11"/>
                </a:lnTo>
                <a:lnTo>
                  <a:pt x="1" y="11"/>
                </a:lnTo>
                <a:lnTo>
                  <a:pt x="1" y="184"/>
                </a:lnTo>
                <a:cubicBezTo>
                  <a:pt x="1" y="5071"/>
                  <a:pt x="3962" y="9022"/>
                  <a:pt x="8839" y="9022"/>
                </a:cubicBezTo>
                <a:lnTo>
                  <a:pt x="9012" y="9022"/>
                </a:lnTo>
                <a:cubicBezTo>
                  <a:pt x="9012" y="8869"/>
                  <a:pt x="9012" y="8717"/>
                  <a:pt x="9022" y="8564"/>
                </a:cubicBezTo>
                <a:cubicBezTo>
                  <a:pt x="9134" y="6252"/>
                  <a:pt x="10122" y="4175"/>
                  <a:pt x="11649" y="2648"/>
                </a:cubicBezTo>
                <a:cubicBezTo>
                  <a:pt x="13289" y="1019"/>
                  <a:pt x="15549" y="0"/>
                  <a:pt x="18044"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2" name="Google Shape;822;p18"/>
          <p:cNvSpPr/>
          <p:nvPr/>
        </p:nvSpPr>
        <p:spPr>
          <a:xfrm rot="10800000" flipH="1">
            <a:off x="8678547" y="6427159"/>
            <a:ext cx="573" cy="23951"/>
          </a:xfrm>
          <a:custGeom>
            <a:avLst/>
            <a:gdLst/>
            <a:ahLst/>
            <a:cxnLst/>
            <a:rect l="l" t="t" r="r" b="b"/>
            <a:pathLst>
              <a:path w="11" h="460" extrusionOk="0">
                <a:moveTo>
                  <a:pt x="10" y="1"/>
                </a:moveTo>
                <a:cubicBezTo>
                  <a:pt x="0" y="154"/>
                  <a:pt x="0" y="306"/>
                  <a:pt x="0" y="459"/>
                </a:cubicBezTo>
                <a:lnTo>
                  <a:pt x="10" y="459"/>
                </a:lnTo>
                <a:lnTo>
                  <a:pt x="10" y="1"/>
                </a:lnTo>
                <a:close/>
              </a:path>
            </a:pathLst>
          </a:custGeom>
          <a:solidFill>
            <a:srgbClr val="769B7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3" name="Google Shape;823;p18"/>
          <p:cNvSpPr/>
          <p:nvPr/>
        </p:nvSpPr>
        <p:spPr>
          <a:xfrm>
            <a:off x="969333" y="723767"/>
            <a:ext cx="10272000" cy="54148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4" name="Google Shape;824;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825" name="Google Shape;825;p18"/>
          <p:cNvSpPr txBox="1">
            <a:spLocks noGrp="1"/>
          </p:cNvSpPr>
          <p:nvPr>
            <p:ph type="subTitle" idx="1"/>
          </p:nvPr>
        </p:nvSpPr>
        <p:spPr>
          <a:xfrm>
            <a:off x="950932" y="2688567"/>
            <a:ext cx="3079600" cy="24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826" name="Google Shape;826;p18"/>
          <p:cNvSpPr txBox="1">
            <a:spLocks noGrp="1"/>
          </p:cNvSpPr>
          <p:nvPr>
            <p:ph type="subTitle" idx="2"/>
          </p:nvPr>
        </p:nvSpPr>
        <p:spPr>
          <a:xfrm>
            <a:off x="4556197" y="2688567"/>
            <a:ext cx="3079600" cy="24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827" name="Google Shape;827;p18"/>
          <p:cNvSpPr txBox="1">
            <a:spLocks noGrp="1"/>
          </p:cNvSpPr>
          <p:nvPr>
            <p:ph type="subTitle" idx="3"/>
          </p:nvPr>
        </p:nvSpPr>
        <p:spPr>
          <a:xfrm>
            <a:off x="8161467" y="2688567"/>
            <a:ext cx="3079600" cy="249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828" name="Google Shape;828;p18"/>
          <p:cNvSpPr txBox="1">
            <a:spLocks noGrp="1"/>
          </p:cNvSpPr>
          <p:nvPr>
            <p:ph type="subTitle" idx="4"/>
          </p:nvPr>
        </p:nvSpPr>
        <p:spPr>
          <a:xfrm>
            <a:off x="950932" y="1707000"/>
            <a:ext cx="3079600" cy="110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32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32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32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32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32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32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32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32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3200">
                <a:latin typeface="Rozha One"/>
                <a:ea typeface="Rozha One"/>
                <a:cs typeface="Rozha One"/>
                <a:sym typeface="Rozha One"/>
              </a:defRPr>
            </a:lvl9pPr>
          </a:lstStyle>
          <a:p>
            <a:r>
              <a:rPr lang="en-US"/>
              <a:t>Click to edit Master subtitle style</a:t>
            </a:r>
            <a:endParaRPr/>
          </a:p>
        </p:txBody>
      </p:sp>
      <p:sp>
        <p:nvSpPr>
          <p:cNvPr id="829" name="Google Shape;829;p18"/>
          <p:cNvSpPr txBox="1">
            <a:spLocks noGrp="1"/>
          </p:cNvSpPr>
          <p:nvPr>
            <p:ph type="subTitle" idx="5"/>
          </p:nvPr>
        </p:nvSpPr>
        <p:spPr>
          <a:xfrm>
            <a:off x="4556203" y="1707000"/>
            <a:ext cx="3079600" cy="110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32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32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32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32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32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32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32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32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3200">
                <a:latin typeface="Rozha One"/>
                <a:ea typeface="Rozha One"/>
                <a:cs typeface="Rozha One"/>
                <a:sym typeface="Rozha One"/>
              </a:defRPr>
            </a:lvl9pPr>
          </a:lstStyle>
          <a:p>
            <a:r>
              <a:rPr lang="en-US"/>
              <a:t>Click to edit Master subtitle style</a:t>
            </a:r>
            <a:endParaRPr/>
          </a:p>
        </p:txBody>
      </p:sp>
      <p:sp>
        <p:nvSpPr>
          <p:cNvPr id="830" name="Google Shape;830;p18"/>
          <p:cNvSpPr txBox="1">
            <a:spLocks noGrp="1"/>
          </p:cNvSpPr>
          <p:nvPr>
            <p:ph type="subTitle" idx="6"/>
          </p:nvPr>
        </p:nvSpPr>
        <p:spPr>
          <a:xfrm>
            <a:off x="8161468" y="1707000"/>
            <a:ext cx="3079600" cy="110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32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32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32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32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32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32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32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32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3200">
                <a:latin typeface="Rozha One"/>
                <a:ea typeface="Rozha One"/>
                <a:cs typeface="Rozha One"/>
                <a:sym typeface="Rozha One"/>
              </a:defRPr>
            </a:lvl9pPr>
          </a:lstStyle>
          <a:p>
            <a:r>
              <a:rPr lang="en-US"/>
              <a:t>Click to edit Master subtitle style</a:t>
            </a:r>
            <a:endParaRPr/>
          </a:p>
        </p:txBody>
      </p:sp>
    </p:spTree>
    <p:extLst>
      <p:ext uri="{BB962C8B-B14F-4D97-AF65-F5344CB8AC3E}">
        <p14:creationId xmlns:p14="http://schemas.microsoft.com/office/powerpoint/2010/main" val="1743421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831"/>
        <p:cNvGrpSpPr/>
        <p:nvPr/>
      </p:nvGrpSpPr>
      <p:grpSpPr>
        <a:xfrm>
          <a:off x="0" y="0"/>
          <a:ext cx="0" cy="0"/>
          <a:chOff x="0" y="0"/>
          <a:chExt cx="0" cy="0"/>
        </a:xfrm>
      </p:grpSpPr>
      <p:sp>
        <p:nvSpPr>
          <p:cNvPr id="832" name="Google Shape;832;p19"/>
          <p:cNvSpPr/>
          <p:nvPr/>
        </p:nvSpPr>
        <p:spPr>
          <a:xfrm flipH="1">
            <a:off x="14" y="470464"/>
            <a:ext cx="469745" cy="469745"/>
          </a:xfrm>
          <a:custGeom>
            <a:avLst/>
            <a:gdLst/>
            <a:ahLst/>
            <a:cxnLst/>
            <a:rect l="l" t="t" r="r" b="b"/>
            <a:pathLst>
              <a:path w="9022" h="9022" extrusionOk="0">
                <a:moveTo>
                  <a:pt x="0" y="0"/>
                </a:moveTo>
                <a:cubicBezTo>
                  <a:pt x="0" y="4979"/>
                  <a:pt x="4043" y="9022"/>
                  <a:pt x="9022" y="9022"/>
                </a:cubicBezTo>
                <a:lnTo>
                  <a:pt x="902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3" name="Google Shape;833;p19"/>
          <p:cNvSpPr/>
          <p:nvPr/>
        </p:nvSpPr>
        <p:spPr>
          <a:xfrm flipH="1">
            <a:off x="536" y="1238"/>
            <a:ext cx="469225" cy="469277"/>
          </a:xfrm>
          <a:custGeom>
            <a:avLst/>
            <a:gdLst/>
            <a:ahLst/>
            <a:cxnLst/>
            <a:rect l="l" t="t" r="r" b="b"/>
            <a:pathLst>
              <a:path w="9012" h="9013" extrusionOk="0">
                <a:moveTo>
                  <a:pt x="0" y="1"/>
                </a:moveTo>
                <a:lnTo>
                  <a:pt x="0" y="9012"/>
                </a:lnTo>
                <a:lnTo>
                  <a:pt x="9012" y="9012"/>
                </a:lnTo>
                <a:cubicBezTo>
                  <a:pt x="9012" y="4033"/>
                  <a:pt x="4979" y="1"/>
                  <a:pt x="0"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4" name="Google Shape;834;p19"/>
          <p:cNvSpPr/>
          <p:nvPr/>
        </p:nvSpPr>
        <p:spPr>
          <a:xfrm flipH="1">
            <a:off x="469707" y="718"/>
            <a:ext cx="469277" cy="469225"/>
          </a:xfrm>
          <a:custGeom>
            <a:avLst/>
            <a:gdLst/>
            <a:ahLst/>
            <a:cxnLst/>
            <a:rect l="l" t="t" r="r" b="b"/>
            <a:pathLst>
              <a:path w="9013" h="9012" extrusionOk="0">
                <a:moveTo>
                  <a:pt x="1" y="0"/>
                </a:moveTo>
                <a:cubicBezTo>
                  <a:pt x="1" y="4980"/>
                  <a:pt x="4043" y="9012"/>
                  <a:pt x="9012" y="9012"/>
                </a:cubicBezTo>
                <a:lnTo>
                  <a:pt x="901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5" name="Google Shape;835;p19"/>
          <p:cNvSpPr/>
          <p:nvPr/>
        </p:nvSpPr>
        <p:spPr>
          <a:xfrm rot="5400000">
            <a:off x="9795618" y="-11771"/>
            <a:ext cx="514449" cy="514795"/>
          </a:xfrm>
          <a:custGeom>
            <a:avLst/>
            <a:gdLst/>
            <a:ahLst/>
            <a:cxnLst/>
            <a:rect l="l" t="t" r="r" b="b"/>
            <a:pathLst>
              <a:path w="18034" h="18044" extrusionOk="0">
                <a:moveTo>
                  <a:pt x="0" y="0"/>
                </a:moveTo>
                <a:cubicBezTo>
                  <a:pt x="0" y="9969"/>
                  <a:pt x="8075" y="18044"/>
                  <a:pt x="18033" y="18044"/>
                </a:cubicBezTo>
                <a:lnTo>
                  <a:pt x="1803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6" name="Google Shape;836;p19"/>
          <p:cNvSpPr/>
          <p:nvPr/>
        </p:nvSpPr>
        <p:spPr>
          <a:xfrm>
            <a:off x="11244798" y="939461"/>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7" name="Google Shape;837;p19"/>
          <p:cNvSpPr/>
          <p:nvPr/>
        </p:nvSpPr>
        <p:spPr>
          <a:xfrm>
            <a:off x="11244798" y="1021101"/>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8" name="Google Shape;838;p19"/>
          <p:cNvSpPr/>
          <p:nvPr/>
        </p:nvSpPr>
        <p:spPr>
          <a:xfrm>
            <a:off x="11244798" y="1102741"/>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9" name="Google Shape;839;p19"/>
          <p:cNvSpPr/>
          <p:nvPr/>
        </p:nvSpPr>
        <p:spPr>
          <a:xfrm>
            <a:off x="11244798" y="1184383"/>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0" name="Google Shape;840;p19"/>
          <p:cNvSpPr/>
          <p:nvPr/>
        </p:nvSpPr>
        <p:spPr>
          <a:xfrm>
            <a:off x="11244798" y="1266023"/>
            <a:ext cx="938449" cy="40924"/>
          </a:xfrm>
          <a:custGeom>
            <a:avLst/>
            <a:gdLst/>
            <a:ahLst/>
            <a:cxnLst/>
            <a:rect l="l" t="t" r="r" b="b"/>
            <a:pathLst>
              <a:path w="18024" h="786"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1" name="Google Shape;841;p19"/>
          <p:cNvSpPr/>
          <p:nvPr/>
        </p:nvSpPr>
        <p:spPr>
          <a:xfrm>
            <a:off x="11244798" y="1347716"/>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2" name="Google Shape;842;p19"/>
          <p:cNvSpPr/>
          <p:nvPr/>
        </p:nvSpPr>
        <p:spPr>
          <a:xfrm>
            <a:off x="11244798" y="1429356"/>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3" name="Google Shape;843;p19"/>
          <p:cNvSpPr/>
          <p:nvPr/>
        </p:nvSpPr>
        <p:spPr>
          <a:xfrm>
            <a:off x="11244798" y="1510996"/>
            <a:ext cx="938449" cy="40352"/>
          </a:xfrm>
          <a:custGeom>
            <a:avLst/>
            <a:gdLst/>
            <a:ahLst/>
            <a:cxnLst/>
            <a:rect l="l" t="t" r="r" b="b"/>
            <a:pathLst>
              <a:path w="18024" h="775" extrusionOk="0">
                <a:moveTo>
                  <a:pt x="1" y="0"/>
                </a:moveTo>
                <a:lnTo>
                  <a:pt x="1" y="774"/>
                </a:lnTo>
                <a:lnTo>
                  <a:pt x="18024" y="77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4" name="Google Shape;844;p19"/>
          <p:cNvSpPr/>
          <p:nvPr/>
        </p:nvSpPr>
        <p:spPr>
          <a:xfrm>
            <a:off x="11244798" y="1592116"/>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5" name="Google Shape;845;p19"/>
          <p:cNvSpPr/>
          <p:nvPr/>
        </p:nvSpPr>
        <p:spPr>
          <a:xfrm>
            <a:off x="11244798" y="1674277"/>
            <a:ext cx="938449" cy="40352"/>
          </a:xfrm>
          <a:custGeom>
            <a:avLst/>
            <a:gdLst/>
            <a:ahLst/>
            <a:cxnLst/>
            <a:rect l="l" t="t" r="r" b="b"/>
            <a:pathLst>
              <a:path w="18024" h="775" extrusionOk="0">
                <a:moveTo>
                  <a:pt x="1" y="0"/>
                </a:moveTo>
                <a:lnTo>
                  <a:pt x="1" y="774"/>
                </a:lnTo>
                <a:lnTo>
                  <a:pt x="18024" y="77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6" name="Google Shape;846;p19"/>
          <p:cNvSpPr/>
          <p:nvPr/>
        </p:nvSpPr>
        <p:spPr>
          <a:xfrm>
            <a:off x="11244798" y="1755397"/>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7" name="Google Shape;847;p19"/>
          <p:cNvSpPr/>
          <p:nvPr/>
        </p:nvSpPr>
        <p:spPr>
          <a:xfrm>
            <a:off x="11244798" y="1837037"/>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48" name="Google Shape;848;p19"/>
          <p:cNvGrpSpPr/>
          <p:nvPr/>
        </p:nvGrpSpPr>
        <p:grpSpPr>
          <a:xfrm>
            <a:off x="10310050" y="-52704"/>
            <a:ext cx="934265" cy="763645"/>
            <a:chOff x="7732551" y="-8806"/>
            <a:chExt cx="700699" cy="713420"/>
          </a:xfrm>
        </p:grpSpPr>
        <p:sp>
          <p:nvSpPr>
            <p:cNvPr id="849" name="Google Shape;849;p19"/>
            <p:cNvSpPr/>
            <p:nvPr/>
          </p:nvSpPr>
          <p:spPr>
            <a:xfrm>
              <a:off x="7732551" y="-8806"/>
              <a:ext cx="385883" cy="386051"/>
            </a:xfrm>
            <a:custGeom>
              <a:avLst/>
              <a:gdLst/>
              <a:ahLst/>
              <a:cxnLst/>
              <a:rect l="l" t="t" r="r" b="b"/>
              <a:pathLst>
                <a:path w="18034" h="18044" extrusionOk="0">
                  <a:moveTo>
                    <a:pt x="0" y="0"/>
                  </a:moveTo>
                  <a:lnTo>
                    <a:pt x="0" y="18044"/>
                  </a:lnTo>
                  <a:lnTo>
                    <a:pt x="180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19"/>
            <p:cNvSpPr/>
            <p:nvPr/>
          </p:nvSpPr>
          <p:spPr>
            <a:xfrm>
              <a:off x="8401728" y="-1"/>
              <a:ext cx="31522" cy="704616"/>
            </a:xfrm>
            <a:custGeom>
              <a:avLst/>
              <a:gdLst/>
              <a:ahLst/>
              <a:cxnLst/>
              <a:rect l="l" t="t" r="r" b="b"/>
              <a:pathLst>
                <a:path w="785" h="14002" extrusionOk="0">
                  <a:moveTo>
                    <a:pt x="0" y="1"/>
                  </a:moveTo>
                  <a:lnTo>
                    <a:pt x="0" y="14002"/>
                  </a:lnTo>
                  <a:lnTo>
                    <a:pt x="785" y="14002"/>
                  </a:lnTo>
                  <a:lnTo>
                    <a:pt x="7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19"/>
            <p:cNvSpPr/>
            <p:nvPr/>
          </p:nvSpPr>
          <p:spPr>
            <a:xfrm>
              <a:off x="8338763" y="-1"/>
              <a:ext cx="31522" cy="704616"/>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19"/>
            <p:cNvSpPr/>
            <p:nvPr/>
          </p:nvSpPr>
          <p:spPr>
            <a:xfrm>
              <a:off x="8275797" y="-1"/>
              <a:ext cx="31522" cy="704616"/>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19"/>
            <p:cNvSpPr/>
            <p:nvPr/>
          </p:nvSpPr>
          <p:spPr>
            <a:xfrm>
              <a:off x="8212831" y="-1"/>
              <a:ext cx="31522" cy="704616"/>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19"/>
            <p:cNvSpPr/>
            <p:nvPr/>
          </p:nvSpPr>
          <p:spPr>
            <a:xfrm>
              <a:off x="8149866" y="-1"/>
              <a:ext cx="31522" cy="704616"/>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19"/>
            <p:cNvSpPr/>
            <p:nvPr/>
          </p:nvSpPr>
          <p:spPr>
            <a:xfrm>
              <a:off x="8086900" y="-1"/>
              <a:ext cx="31522" cy="704616"/>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56" name="Google Shape;856;p19"/>
          <p:cNvSpPr/>
          <p:nvPr/>
        </p:nvSpPr>
        <p:spPr>
          <a:xfrm>
            <a:off x="11244276" y="1877859"/>
            <a:ext cx="938971" cy="939491"/>
          </a:xfrm>
          <a:custGeom>
            <a:avLst/>
            <a:gdLst/>
            <a:ahLst/>
            <a:cxnLst/>
            <a:rect l="l" t="t" r="r" b="b"/>
            <a:pathLst>
              <a:path w="18034" h="18044" extrusionOk="0">
                <a:moveTo>
                  <a:pt x="1" y="0"/>
                </a:moveTo>
                <a:lnTo>
                  <a:pt x="1" y="18044"/>
                </a:lnTo>
                <a:lnTo>
                  <a:pt x="18034" y="1804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7" name="Google Shape;857;p19"/>
          <p:cNvSpPr/>
          <p:nvPr/>
        </p:nvSpPr>
        <p:spPr>
          <a:xfrm>
            <a:off x="11199240" y="1879056"/>
            <a:ext cx="1029097" cy="937096"/>
          </a:xfrm>
          <a:custGeom>
            <a:avLst/>
            <a:gdLst/>
            <a:ahLst/>
            <a:cxnLst/>
            <a:rect l="l" t="t" r="r" b="b"/>
            <a:pathLst>
              <a:path w="19765" h="17998" extrusionOk="0">
                <a:moveTo>
                  <a:pt x="9882" y="0"/>
                </a:moveTo>
                <a:cubicBezTo>
                  <a:pt x="7578" y="0"/>
                  <a:pt x="5275" y="879"/>
                  <a:pt x="3513" y="2635"/>
                </a:cubicBezTo>
                <a:cubicBezTo>
                  <a:pt x="0" y="6148"/>
                  <a:pt x="0" y="11850"/>
                  <a:pt x="3513" y="15363"/>
                </a:cubicBezTo>
                <a:cubicBezTo>
                  <a:pt x="5275" y="17119"/>
                  <a:pt x="7578" y="17998"/>
                  <a:pt x="9882" y="17998"/>
                </a:cubicBezTo>
                <a:cubicBezTo>
                  <a:pt x="12186" y="17998"/>
                  <a:pt x="14490" y="17119"/>
                  <a:pt x="16251" y="15363"/>
                </a:cubicBezTo>
                <a:cubicBezTo>
                  <a:pt x="19764" y="11850"/>
                  <a:pt x="19764" y="6148"/>
                  <a:pt x="16251" y="2635"/>
                </a:cubicBezTo>
                <a:cubicBezTo>
                  <a:pt x="14490" y="879"/>
                  <a:pt x="12186" y="0"/>
                  <a:pt x="9882"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8" name="Google Shape;858;p19"/>
          <p:cNvSpPr/>
          <p:nvPr/>
        </p:nvSpPr>
        <p:spPr>
          <a:xfrm>
            <a:off x="11405997" y="2040619"/>
            <a:ext cx="613449" cy="613971"/>
          </a:xfrm>
          <a:custGeom>
            <a:avLst/>
            <a:gdLst/>
            <a:ahLst/>
            <a:cxnLst/>
            <a:rect l="l" t="t" r="r" b="b"/>
            <a:pathLst>
              <a:path w="11782" h="11792" extrusionOk="0">
                <a:moveTo>
                  <a:pt x="5886" y="0"/>
                </a:moveTo>
                <a:cubicBezTo>
                  <a:pt x="2637" y="0"/>
                  <a:pt x="0" y="2638"/>
                  <a:pt x="0" y="5896"/>
                </a:cubicBezTo>
                <a:cubicBezTo>
                  <a:pt x="0" y="9154"/>
                  <a:pt x="2637" y="11792"/>
                  <a:pt x="5886" y="11792"/>
                </a:cubicBezTo>
                <a:cubicBezTo>
                  <a:pt x="9144" y="11792"/>
                  <a:pt x="11781" y="9154"/>
                  <a:pt x="11781" y="5896"/>
                </a:cubicBezTo>
                <a:cubicBezTo>
                  <a:pt x="11781" y="2638"/>
                  <a:pt x="9144" y="0"/>
                  <a:pt x="5886"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9" name="Google Shape;859;p19"/>
          <p:cNvSpPr/>
          <p:nvPr/>
        </p:nvSpPr>
        <p:spPr>
          <a:xfrm>
            <a:off x="11244797" y="470289"/>
            <a:ext cx="468704" cy="52"/>
          </a:xfrm>
          <a:custGeom>
            <a:avLst/>
            <a:gdLst/>
            <a:ahLst/>
            <a:cxnLst/>
            <a:rect l="l" t="t" r="r" b="b"/>
            <a:pathLst>
              <a:path w="9002" h="1" fill="none" extrusionOk="0">
                <a:moveTo>
                  <a:pt x="1" y="0"/>
                </a:moveTo>
                <a:lnTo>
                  <a:pt x="900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0" name="Google Shape;860;p19"/>
          <p:cNvSpPr/>
          <p:nvPr/>
        </p:nvSpPr>
        <p:spPr>
          <a:xfrm>
            <a:off x="11273434" y="470288"/>
            <a:ext cx="440068" cy="160157"/>
          </a:xfrm>
          <a:custGeom>
            <a:avLst/>
            <a:gdLst/>
            <a:ahLst/>
            <a:cxnLst/>
            <a:rect l="l" t="t" r="r" b="b"/>
            <a:pathLst>
              <a:path w="8452" h="3076" fill="none" extrusionOk="0">
                <a:moveTo>
                  <a:pt x="1" y="3075"/>
                </a:moveTo>
                <a:lnTo>
                  <a:pt x="845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1" name="Google Shape;861;p19"/>
          <p:cNvSpPr/>
          <p:nvPr/>
        </p:nvSpPr>
        <p:spPr>
          <a:xfrm>
            <a:off x="11354554" y="470289"/>
            <a:ext cx="358948" cy="301153"/>
          </a:xfrm>
          <a:custGeom>
            <a:avLst/>
            <a:gdLst/>
            <a:ahLst/>
            <a:cxnLst/>
            <a:rect l="l" t="t" r="r" b="b"/>
            <a:pathLst>
              <a:path w="6894" h="5784" fill="none" extrusionOk="0">
                <a:moveTo>
                  <a:pt x="0" y="5784"/>
                </a:moveTo>
                <a:lnTo>
                  <a:pt x="6894"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2" name="Google Shape;862;p19"/>
          <p:cNvSpPr/>
          <p:nvPr/>
        </p:nvSpPr>
        <p:spPr>
          <a:xfrm>
            <a:off x="11479149" y="470288"/>
            <a:ext cx="234352" cy="405600"/>
          </a:xfrm>
          <a:custGeom>
            <a:avLst/>
            <a:gdLst/>
            <a:ahLst/>
            <a:cxnLst/>
            <a:rect l="l" t="t" r="r" b="b"/>
            <a:pathLst>
              <a:path w="4501" h="7790" fill="none" extrusionOk="0">
                <a:moveTo>
                  <a:pt x="0" y="7790"/>
                </a:moveTo>
                <a:lnTo>
                  <a:pt x="4501"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3" name="Google Shape;863;p19"/>
          <p:cNvSpPr/>
          <p:nvPr/>
        </p:nvSpPr>
        <p:spPr>
          <a:xfrm>
            <a:off x="11632381" y="470288"/>
            <a:ext cx="81120" cy="461259"/>
          </a:xfrm>
          <a:custGeom>
            <a:avLst/>
            <a:gdLst/>
            <a:ahLst/>
            <a:cxnLst/>
            <a:rect l="l" t="t" r="r" b="b"/>
            <a:pathLst>
              <a:path w="1558" h="8859" fill="none" extrusionOk="0">
                <a:moveTo>
                  <a:pt x="0" y="8859"/>
                </a:moveTo>
                <a:lnTo>
                  <a:pt x="1558"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4" name="Google Shape;864;p19"/>
          <p:cNvSpPr/>
          <p:nvPr/>
        </p:nvSpPr>
        <p:spPr>
          <a:xfrm>
            <a:off x="11713502" y="470288"/>
            <a:ext cx="81692" cy="461259"/>
          </a:xfrm>
          <a:custGeom>
            <a:avLst/>
            <a:gdLst/>
            <a:ahLst/>
            <a:cxnLst/>
            <a:rect l="l" t="t" r="r" b="b"/>
            <a:pathLst>
              <a:path w="1569" h="8859" fill="none" extrusionOk="0">
                <a:moveTo>
                  <a:pt x="1568" y="885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5" name="Google Shape;865;p19"/>
          <p:cNvSpPr/>
          <p:nvPr/>
        </p:nvSpPr>
        <p:spPr>
          <a:xfrm>
            <a:off x="11713501" y="470288"/>
            <a:ext cx="234352" cy="405600"/>
          </a:xfrm>
          <a:custGeom>
            <a:avLst/>
            <a:gdLst/>
            <a:ahLst/>
            <a:cxnLst/>
            <a:rect l="l" t="t" r="r" b="b"/>
            <a:pathLst>
              <a:path w="4501" h="7790" fill="none" extrusionOk="0">
                <a:moveTo>
                  <a:pt x="4501" y="779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6" name="Google Shape;866;p19"/>
          <p:cNvSpPr/>
          <p:nvPr/>
        </p:nvSpPr>
        <p:spPr>
          <a:xfrm>
            <a:off x="11713502" y="470289"/>
            <a:ext cx="358948" cy="301153"/>
          </a:xfrm>
          <a:custGeom>
            <a:avLst/>
            <a:gdLst/>
            <a:ahLst/>
            <a:cxnLst/>
            <a:rect l="l" t="t" r="r" b="b"/>
            <a:pathLst>
              <a:path w="6894" h="5784" fill="none" extrusionOk="0">
                <a:moveTo>
                  <a:pt x="6894" y="578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7" name="Google Shape;867;p19"/>
          <p:cNvSpPr/>
          <p:nvPr/>
        </p:nvSpPr>
        <p:spPr>
          <a:xfrm>
            <a:off x="11713502" y="470288"/>
            <a:ext cx="440588" cy="160157"/>
          </a:xfrm>
          <a:custGeom>
            <a:avLst/>
            <a:gdLst/>
            <a:ahLst/>
            <a:cxnLst/>
            <a:rect l="l" t="t" r="r" b="b"/>
            <a:pathLst>
              <a:path w="8462" h="3076" fill="none" extrusionOk="0">
                <a:moveTo>
                  <a:pt x="8462" y="3075"/>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8" name="Google Shape;868;p19"/>
          <p:cNvSpPr/>
          <p:nvPr/>
        </p:nvSpPr>
        <p:spPr>
          <a:xfrm>
            <a:off x="11713501" y="470289"/>
            <a:ext cx="468704" cy="52"/>
          </a:xfrm>
          <a:custGeom>
            <a:avLst/>
            <a:gdLst/>
            <a:ahLst/>
            <a:cxnLst/>
            <a:rect l="l" t="t" r="r" b="b"/>
            <a:pathLst>
              <a:path w="9002" h="1" fill="none" extrusionOk="0">
                <a:moveTo>
                  <a:pt x="9001" y="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9" name="Google Shape;869;p19"/>
          <p:cNvSpPr/>
          <p:nvPr/>
        </p:nvSpPr>
        <p:spPr>
          <a:xfrm>
            <a:off x="11713502" y="309612"/>
            <a:ext cx="440588" cy="160729"/>
          </a:xfrm>
          <a:custGeom>
            <a:avLst/>
            <a:gdLst/>
            <a:ahLst/>
            <a:cxnLst/>
            <a:rect l="l" t="t" r="r" b="b"/>
            <a:pathLst>
              <a:path w="8462" h="3087" fill="none" extrusionOk="0">
                <a:moveTo>
                  <a:pt x="8462" y="1"/>
                </a:moveTo>
                <a:lnTo>
                  <a:pt x="0" y="3086"/>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0" name="Google Shape;870;p19"/>
          <p:cNvSpPr/>
          <p:nvPr/>
        </p:nvSpPr>
        <p:spPr>
          <a:xfrm>
            <a:off x="11713502" y="168614"/>
            <a:ext cx="358948" cy="301727"/>
          </a:xfrm>
          <a:custGeom>
            <a:avLst/>
            <a:gdLst/>
            <a:ahLst/>
            <a:cxnLst/>
            <a:rect l="l" t="t" r="r" b="b"/>
            <a:pathLst>
              <a:path w="6894" h="5795" fill="none" extrusionOk="0">
                <a:moveTo>
                  <a:pt x="6894" y="0"/>
                </a:moveTo>
                <a:lnTo>
                  <a:pt x="0" y="5794"/>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1" name="Google Shape;871;p19"/>
          <p:cNvSpPr/>
          <p:nvPr/>
        </p:nvSpPr>
        <p:spPr>
          <a:xfrm>
            <a:off x="11713501" y="64169"/>
            <a:ext cx="234352" cy="406172"/>
          </a:xfrm>
          <a:custGeom>
            <a:avLst/>
            <a:gdLst/>
            <a:ahLst/>
            <a:cxnLst/>
            <a:rect l="l" t="t" r="r" b="b"/>
            <a:pathLst>
              <a:path w="4501" h="7801" fill="none" extrusionOk="0">
                <a:moveTo>
                  <a:pt x="4501" y="1"/>
                </a:moveTo>
                <a:lnTo>
                  <a:pt x="0" y="780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2" name="Google Shape;872;p19"/>
          <p:cNvSpPr/>
          <p:nvPr/>
        </p:nvSpPr>
        <p:spPr>
          <a:xfrm>
            <a:off x="11713502" y="8509"/>
            <a:ext cx="81692" cy="461832"/>
          </a:xfrm>
          <a:custGeom>
            <a:avLst/>
            <a:gdLst/>
            <a:ahLst/>
            <a:cxnLst/>
            <a:rect l="l" t="t" r="r" b="b"/>
            <a:pathLst>
              <a:path w="1569" h="8870" fill="none" extrusionOk="0">
                <a:moveTo>
                  <a:pt x="1568" y="0"/>
                </a:moveTo>
                <a:lnTo>
                  <a:pt x="0" y="8869"/>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3" name="Google Shape;873;p19"/>
          <p:cNvSpPr/>
          <p:nvPr/>
        </p:nvSpPr>
        <p:spPr>
          <a:xfrm>
            <a:off x="11632381" y="8509"/>
            <a:ext cx="81120" cy="461832"/>
          </a:xfrm>
          <a:custGeom>
            <a:avLst/>
            <a:gdLst/>
            <a:ahLst/>
            <a:cxnLst/>
            <a:rect l="l" t="t" r="r" b="b"/>
            <a:pathLst>
              <a:path w="1558" h="8870" fill="none" extrusionOk="0">
                <a:moveTo>
                  <a:pt x="1558" y="886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4" name="Google Shape;874;p19"/>
          <p:cNvSpPr/>
          <p:nvPr/>
        </p:nvSpPr>
        <p:spPr>
          <a:xfrm>
            <a:off x="11632381" y="8509"/>
            <a:ext cx="81120" cy="461832"/>
          </a:xfrm>
          <a:custGeom>
            <a:avLst/>
            <a:gdLst/>
            <a:ahLst/>
            <a:cxnLst/>
            <a:rect l="l" t="t" r="r" b="b"/>
            <a:pathLst>
              <a:path w="1558" h="8870" fill="none" extrusionOk="0">
                <a:moveTo>
                  <a:pt x="1558" y="886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5" name="Google Shape;875;p19"/>
          <p:cNvSpPr/>
          <p:nvPr/>
        </p:nvSpPr>
        <p:spPr>
          <a:xfrm>
            <a:off x="11479149" y="64169"/>
            <a:ext cx="234352" cy="406172"/>
          </a:xfrm>
          <a:custGeom>
            <a:avLst/>
            <a:gdLst/>
            <a:ahLst/>
            <a:cxnLst/>
            <a:rect l="l" t="t" r="r" b="b"/>
            <a:pathLst>
              <a:path w="4501" h="7801" fill="none" extrusionOk="0">
                <a:moveTo>
                  <a:pt x="4501" y="7800"/>
                </a:moveTo>
                <a:lnTo>
                  <a:pt x="0"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6" name="Google Shape;876;p19"/>
          <p:cNvSpPr/>
          <p:nvPr/>
        </p:nvSpPr>
        <p:spPr>
          <a:xfrm>
            <a:off x="11354554" y="168614"/>
            <a:ext cx="358948" cy="301727"/>
          </a:xfrm>
          <a:custGeom>
            <a:avLst/>
            <a:gdLst/>
            <a:ahLst/>
            <a:cxnLst/>
            <a:rect l="l" t="t" r="r" b="b"/>
            <a:pathLst>
              <a:path w="6894" h="5795" fill="none" extrusionOk="0">
                <a:moveTo>
                  <a:pt x="6894" y="579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7" name="Google Shape;877;p19"/>
          <p:cNvSpPr/>
          <p:nvPr/>
        </p:nvSpPr>
        <p:spPr>
          <a:xfrm>
            <a:off x="11273434" y="309612"/>
            <a:ext cx="440068" cy="160729"/>
          </a:xfrm>
          <a:custGeom>
            <a:avLst/>
            <a:gdLst/>
            <a:ahLst/>
            <a:cxnLst/>
            <a:rect l="l" t="t" r="r" b="b"/>
            <a:pathLst>
              <a:path w="8452" h="3087" fill="none" extrusionOk="0">
                <a:moveTo>
                  <a:pt x="8452" y="3086"/>
                </a:moveTo>
                <a:lnTo>
                  <a:pt x="1"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8" name="Google Shape;878;p19"/>
          <p:cNvSpPr/>
          <p:nvPr/>
        </p:nvSpPr>
        <p:spPr>
          <a:xfrm>
            <a:off x="11722216" y="2817295"/>
            <a:ext cx="469277" cy="469277"/>
          </a:xfrm>
          <a:custGeom>
            <a:avLst/>
            <a:gdLst/>
            <a:ahLst/>
            <a:cxnLst/>
            <a:rect l="l" t="t" r="r" b="b"/>
            <a:pathLst>
              <a:path w="9013" h="9013" extrusionOk="0">
                <a:moveTo>
                  <a:pt x="1650" y="1"/>
                </a:moveTo>
                <a:cubicBezTo>
                  <a:pt x="734" y="1"/>
                  <a:pt x="1" y="744"/>
                  <a:pt x="1" y="1660"/>
                </a:cubicBezTo>
                <a:lnTo>
                  <a:pt x="1" y="7363"/>
                </a:lnTo>
                <a:cubicBezTo>
                  <a:pt x="1" y="8279"/>
                  <a:pt x="734" y="9012"/>
                  <a:pt x="1650" y="9012"/>
                </a:cubicBezTo>
                <a:lnTo>
                  <a:pt x="7363" y="9012"/>
                </a:lnTo>
                <a:cubicBezTo>
                  <a:pt x="8269" y="9012"/>
                  <a:pt x="9012" y="8279"/>
                  <a:pt x="9012" y="7363"/>
                </a:cubicBezTo>
                <a:lnTo>
                  <a:pt x="9012" y="1660"/>
                </a:lnTo>
                <a:cubicBezTo>
                  <a:pt x="9012" y="744"/>
                  <a:pt x="8269" y="1"/>
                  <a:pt x="7363"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9" name="Google Shape;879;p19"/>
          <p:cNvSpPr/>
          <p:nvPr/>
        </p:nvSpPr>
        <p:spPr>
          <a:xfrm flipH="1">
            <a:off x="935457" y="422"/>
            <a:ext cx="939543" cy="469797"/>
          </a:xfrm>
          <a:custGeom>
            <a:avLst/>
            <a:gdLst/>
            <a:ahLst/>
            <a:cxnLst/>
            <a:rect l="l" t="t" r="r" b="b"/>
            <a:pathLst>
              <a:path w="18045" h="9023" extrusionOk="0">
                <a:moveTo>
                  <a:pt x="9012" y="0"/>
                </a:moveTo>
                <a:lnTo>
                  <a:pt x="9012" y="11"/>
                </a:lnTo>
                <a:lnTo>
                  <a:pt x="1" y="11"/>
                </a:lnTo>
                <a:lnTo>
                  <a:pt x="1" y="184"/>
                </a:lnTo>
                <a:cubicBezTo>
                  <a:pt x="1" y="5071"/>
                  <a:pt x="3962" y="9022"/>
                  <a:pt x="8839" y="9022"/>
                </a:cubicBezTo>
                <a:lnTo>
                  <a:pt x="9012" y="9022"/>
                </a:lnTo>
                <a:cubicBezTo>
                  <a:pt x="9012" y="8869"/>
                  <a:pt x="9012" y="8717"/>
                  <a:pt x="9022" y="8564"/>
                </a:cubicBezTo>
                <a:cubicBezTo>
                  <a:pt x="9134" y="6252"/>
                  <a:pt x="10122" y="4175"/>
                  <a:pt x="11649" y="2648"/>
                </a:cubicBezTo>
                <a:cubicBezTo>
                  <a:pt x="13289" y="1019"/>
                  <a:pt x="15549" y="0"/>
                  <a:pt x="1804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0" name="Google Shape;880;p19"/>
          <p:cNvSpPr/>
          <p:nvPr/>
        </p:nvSpPr>
        <p:spPr>
          <a:xfrm flipH="1">
            <a:off x="2109268" y="446019"/>
            <a:ext cx="573" cy="23951"/>
          </a:xfrm>
          <a:custGeom>
            <a:avLst/>
            <a:gdLst/>
            <a:ahLst/>
            <a:cxnLst/>
            <a:rect l="l" t="t" r="r" b="b"/>
            <a:pathLst>
              <a:path w="11" h="460" extrusionOk="0">
                <a:moveTo>
                  <a:pt x="10" y="1"/>
                </a:moveTo>
                <a:cubicBezTo>
                  <a:pt x="0" y="154"/>
                  <a:pt x="0" y="306"/>
                  <a:pt x="0" y="459"/>
                </a:cubicBezTo>
                <a:lnTo>
                  <a:pt x="10" y="459"/>
                </a:lnTo>
                <a:lnTo>
                  <a:pt x="10" y="1"/>
                </a:lnTo>
                <a:close/>
              </a:path>
            </a:pathLst>
          </a:custGeom>
          <a:solidFill>
            <a:srgbClr val="769B7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1" name="Google Shape;881;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882" name="Google Shape;882;p19"/>
          <p:cNvSpPr txBox="1">
            <a:spLocks noGrp="1"/>
          </p:cNvSpPr>
          <p:nvPr>
            <p:ph type="subTitle" idx="1"/>
          </p:nvPr>
        </p:nvSpPr>
        <p:spPr>
          <a:xfrm>
            <a:off x="962433" y="2314167"/>
            <a:ext cx="4964400" cy="13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883" name="Google Shape;883;p19"/>
          <p:cNvSpPr txBox="1">
            <a:spLocks noGrp="1"/>
          </p:cNvSpPr>
          <p:nvPr>
            <p:ph type="subTitle" idx="2"/>
          </p:nvPr>
        </p:nvSpPr>
        <p:spPr>
          <a:xfrm>
            <a:off x="6270184" y="2314167"/>
            <a:ext cx="4964400" cy="13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884" name="Google Shape;884;p19"/>
          <p:cNvSpPr txBox="1">
            <a:spLocks noGrp="1"/>
          </p:cNvSpPr>
          <p:nvPr>
            <p:ph type="subTitle" idx="3"/>
          </p:nvPr>
        </p:nvSpPr>
        <p:spPr>
          <a:xfrm>
            <a:off x="962433" y="4731467"/>
            <a:ext cx="4964400" cy="13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885" name="Google Shape;885;p19"/>
          <p:cNvSpPr txBox="1">
            <a:spLocks noGrp="1"/>
          </p:cNvSpPr>
          <p:nvPr>
            <p:ph type="subTitle" idx="4"/>
          </p:nvPr>
        </p:nvSpPr>
        <p:spPr>
          <a:xfrm>
            <a:off x="6270184" y="4731467"/>
            <a:ext cx="4964400" cy="13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886" name="Google Shape;886;p19"/>
          <p:cNvSpPr txBox="1">
            <a:spLocks noGrp="1"/>
          </p:cNvSpPr>
          <p:nvPr>
            <p:ph type="subTitle" idx="5"/>
          </p:nvPr>
        </p:nvSpPr>
        <p:spPr>
          <a:xfrm>
            <a:off x="962433" y="1337833"/>
            <a:ext cx="4964400" cy="1088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32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32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32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32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32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32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32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32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3200">
                <a:latin typeface="Rozha One"/>
                <a:ea typeface="Rozha One"/>
                <a:cs typeface="Rozha One"/>
                <a:sym typeface="Rozha One"/>
              </a:defRPr>
            </a:lvl9pPr>
          </a:lstStyle>
          <a:p>
            <a:r>
              <a:rPr lang="en-US"/>
              <a:t>Click to edit Master subtitle style</a:t>
            </a:r>
            <a:endParaRPr/>
          </a:p>
        </p:txBody>
      </p:sp>
      <p:sp>
        <p:nvSpPr>
          <p:cNvPr id="887" name="Google Shape;887;p19"/>
          <p:cNvSpPr txBox="1">
            <a:spLocks noGrp="1"/>
          </p:cNvSpPr>
          <p:nvPr>
            <p:ph type="subTitle" idx="6"/>
          </p:nvPr>
        </p:nvSpPr>
        <p:spPr>
          <a:xfrm>
            <a:off x="962433" y="3755367"/>
            <a:ext cx="4964400" cy="1088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32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32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32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32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32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32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32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32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3200">
                <a:latin typeface="Rozha One"/>
                <a:ea typeface="Rozha One"/>
                <a:cs typeface="Rozha One"/>
                <a:sym typeface="Rozha One"/>
              </a:defRPr>
            </a:lvl9pPr>
          </a:lstStyle>
          <a:p>
            <a:r>
              <a:rPr lang="en-US"/>
              <a:t>Click to edit Master subtitle style</a:t>
            </a:r>
            <a:endParaRPr/>
          </a:p>
        </p:txBody>
      </p:sp>
      <p:sp>
        <p:nvSpPr>
          <p:cNvPr id="888" name="Google Shape;888;p19"/>
          <p:cNvSpPr txBox="1">
            <a:spLocks noGrp="1"/>
          </p:cNvSpPr>
          <p:nvPr>
            <p:ph type="subTitle" idx="7"/>
          </p:nvPr>
        </p:nvSpPr>
        <p:spPr>
          <a:xfrm>
            <a:off x="6270137" y="1337833"/>
            <a:ext cx="4964400" cy="1088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32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32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32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32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32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32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32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32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3200">
                <a:latin typeface="Rozha One"/>
                <a:ea typeface="Rozha One"/>
                <a:cs typeface="Rozha One"/>
                <a:sym typeface="Rozha One"/>
              </a:defRPr>
            </a:lvl9pPr>
          </a:lstStyle>
          <a:p>
            <a:r>
              <a:rPr lang="en-US"/>
              <a:t>Click to edit Master subtitle style</a:t>
            </a:r>
            <a:endParaRPr/>
          </a:p>
        </p:txBody>
      </p:sp>
      <p:sp>
        <p:nvSpPr>
          <p:cNvPr id="889" name="Google Shape;889;p19"/>
          <p:cNvSpPr txBox="1">
            <a:spLocks noGrp="1"/>
          </p:cNvSpPr>
          <p:nvPr>
            <p:ph type="subTitle" idx="8"/>
          </p:nvPr>
        </p:nvSpPr>
        <p:spPr>
          <a:xfrm>
            <a:off x="6270137" y="3755367"/>
            <a:ext cx="4964400" cy="1088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32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32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32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32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32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32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32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32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3200">
                <a:latin typeface="Rozha One"/>
                <a:ea typeface="Rozha One"/>
                <a:cs typeface="Rozha One"/>
                <a:sym typeface="Rozha One"/>
              </a:defRPr>
            </a:lvl9pPr>
          </a:lstStyle>
          <a:p>
            <a:r>
              <a:rPr lang="en-US"/>
              <a:t>Click to edit Master subtitle style</a:t>
            </a:r>
            <a:endParaRPr/>
          </a:p>
        </p:txBody>
      </p:sp>
    </p:spTree>
    <p:extLst>
      <p:ext uri="{BB962C8B-B14F-4D97-AF65-F5344CB8AC3E}">
        <p14:creationId xmlns:p14="http://schemas.microsoft.com/office/powerpoint/2010/main" val="30693740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890"/>
        <p:cNvGrpSpPr/>
        <p:nvPr/>
      </p:nvGrpSpPr>
      <p:grpSpPr>
        <a:xfrm>
          <a:off x="0" y="0"/>
          <a:ext cx="0" cy="0"/>
          <a:chOff x="0" y="0"/>
          <a:chExt cx="0" cy="0"/>
        </a:xfrm>
      </p:grpSpPr>
      <p:sp>
        <p:nvSpPr>
          <p:cNvPr id="891" name="Google Shape;891;p20"/>
          <p:cNvSpPr/>
          <p:nvPr/>
        </p:nvSpPr>
        <p:spPr>
          <a:xfrm>
            <a:off x="9341198" y="3035"/>
            <a:ext cx="1136913" cy="763560"/>
          </a:xfrm>
          <a:custGeom>
            <a:avLst/>
            <a:gdLst/>
            <a:ahLst/>
            <a:cxnLst/>
            <a:rect l="l" t="t" r="r" b="b"/>
            <a:pathLst>
              <a:path w="26852" h="18034" extrusionOk="0">
                <a:moveTo>
                  <a:pt x="8778" y="1"/>
                </a:moveTo>
                <a:cubicBezTo>
                  <a:pt x="3952" y="1"/>
                  <a:pt x="31" y="3951"/>
                  <a:pt x="31" y="8819"/>
                </a:cubicBezTo>
                <a:lnTo>
                  <a:pt x="31" y="9022"/>
                </a:lnTo>
                <a:lnTo>
                  <a:pt x="1" y="9022"/>
                </a:lnTo>
                <a:lnTo>
                  <a:pt x="1" y="9226"/>
                </a:lnTo>
                <a:cubicBezTo>
                  <a:pt x="1" y="14093"/>
                  <a:pt x="3921" y="18034"/>
                  <a:pt x="8747" y="18034"/>
                </a:cubicBezTo>
                <a:lnTo>
                  <a:pt x="17891" y="18034"/>
                </a:lnTo>
                <a:lnTo>
                  <a:pt x="17891" y="17127"/>
                </a:lnTo>
                <a:cubicBezTo>
                  <a:pt x="17891" y="12668"/>
                  <a:pt x="21476" y="9043"/>
                  <a:pt x="25915" y="9043"/>
                </a:cubicBezTo>
                <a:lnTo>
                  <a:pt x="26811" y="9043"/>
                </a:lnTo>
                <a:lnTo>
                  <a:pt x="26852"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2" name="Google Shape;892;p20"/>
          <p:cNvSpPr/>
          <p:nvPr/>
        </p:nvSpPr>
        <p:spPr>
          <a:xfrm>
            <a:off x="9530037" y="192721"/>
            <a:ext cx="381145" cy="382033"/>
          </a:xfrm>
          <a:custGeom>
            <a:avLst/>
            <a:gdLst/>
            <a:ahLst/>
            <a:cxnLst/>
            <a:rect l="l" t="t" r="r" b="b"/>
            <a:pathLst>
              <a:path w="9002" h="9023" extrusionOk="0">
                <a:moveTo>
                  <a:pt x="4461" y="1"/>
                </a:moveTo>
                <a:cubicBezTo>
                  <a:pt x="1996" y="1"/>
                  <a:pt x="1" y="2027"/>
                  <a:pt x="1" y="4512"/>
                </a:cubicBezTo>
                <a:lnTo>
                  <a:pt x="1" y="4522"/>
                </a:lnTo>
                <a:cubicBezTo>
                  <a:pt x="1" y="7006"/>
                  <a:pt x="1996" y="9023"/>
                  <a:pt x="4461" y="9023"/>
                </a:cubicBezTo>
                <a:lnTo>
                  <a:pt x="4532" y="9023"/>
                </a:lnTo>
                <a:cubicBezTo>
                  <a:pt x="6996" y="9023"/>
                  <a:pt x="9002" y="7006"/>
                  <a:pt x="9002" y="4522"/>
                </a:cubicBezTo>
                <a:lnTo>
                  <a:pt x="9002" y="4512"/>
                </a:lnTo>
                <a:cubicBezTo>
                  <a:pt x="9002" y="2017"/>
                  <a:pt x="6996" y="1"/>
                  <a:pt x="453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3" name="Google Shape;893;p20"/>
          <p:cNvSpPr/>
          <p:nvPr/>
        </p:nvSpPr>
        <p:spPr>
          <a:xfrm>
            <a:off x="11248357" y="-11539"/>
            <a:ext cx="938971" cy="938971"/>
          </a:xfrm>
          <a:custGeom>
            <a:avLst/>
            <a:gdLst/>
            <a:ahLst/>
            <a:cxnLst/>
            <a:rect l="l" t="t" r="r" b="b"/>
            <a:pathLst>
              <a:path w="18034" h="18034" extrusionOk="0">
                <a:moveTo>
                  <a:pt x="0" y="0"/>
                </a:moveTo>
                <a:lnTo>
                  <a:pt x="0" y="18033"/>
                </a:lnTo>
                <a:lnTo>
                  <a:pt x="18033" y="18033"/>
                </a:lnTo>
                <a:lnTo>
                  <a:pt x="1803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4" name="Google Shape;894;p20"/>
          <p:cNvSpPr/>
          <p:nvPr/>
        </p:nvSpPr>
        <p:spPr>
          <a:xfrm>
            <a:off x="11717531" y="458208"/>
            <a:ext cx="469797" cy="469745"/>
          </a:xfrm>
          <a:custGeom>
            <a:avLst/>
            <a:gdLst/>
            <a:ahLst/>
            <a:cxnLst/>
            <a:rect l="l" t="t" r="r" b="b"/>
            <a:pathLst>
              <a:path w="9023" h="9022" extrusionOk="0">
                <a:moveTo>
                  <a:pt x="1060" y="0"/>
                </a:moveTo>
                <a:cubicBezTo>
                  <a:pt x="479" y="0"/>
                  <a:pt x="1" y="468"/>
                  <a:pt x="1" y="1059"/>
                </a:cubicBezTo>
                <a:lnTo>
                  <a:pt x="1" y="7953"/>
                </a:lnTo>
                <a:cubicBezTo>
                  <a:pt x="1" y="8543"/>
                  <a:pt x="479" y="9022"/>
                  <a:pt x="1060" y="9022"/>
                </a:cubicBezTo>
                <a:lnTo>
                  <a:pt x="7953" y="9022"/>
                </a:lnTo>
                <a:cubicBezTo>
                  <a:pt x="8544" y="9022"/>
                  <a:pt x="9022" y="8543"/>
                  <a:pt x="9022" y="7953"/>
                </a:cubicBezTo>
                <a:lnTo>
                  <a:pt x="9022" y="1059"/>
                </a:lnTo>
                <a:cubicBezTo>
                  <a:pt x="9022" y="468"/>
                  <a:pt x="8544" y="0"/>
                  <a:pt x="7953"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5" name="Google Shape;895;p20"/>
          <p:cNvSpPr/>
          <p:nvPr/>
        </p:nvSpPr>
        <p:spPr>
          <a:xfrm>
            <a:off x="11248357" y="-11539"/>
            <a:ext cx="468184" cy="468704"/>
          </a:xfrm>
          <a:custGeom>
            <a:avLst/>
            <a:gdLst/>
            <a:ahLst/>
            <a:cxnLst/>
            <a:rect l="l" t="t" r="r" b="b"/>
            <a:pathLst>
              <a:path w="8992" h="9002" extrusionOk="0">
                <a:moveTo>
                  <a:pt x="0" y="0"/>
                </a:moveTo>
                <a:lnTo>
                  <a:pt x="0" y="9002"/>
                </a:lnTo>
                <a:lnTo>
                  <a:pt x="7046" y="9002"/>
                </a:lnTo>
                <a:cubicBezTo>
                  <a:pt x="8116" y="9002"/>
                  <a:pt x="8991" y="8126"/>
                  <a:pt x="8991" y="7057"/>
                </a:cubicBezTo>
                <a:lnTo>
                  <a:pt x="8991"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6" name="Google Shape;896;p20"/>
          <p:cNvSpPr/>
          <p:nvPr/>
        </p:nvSpPr>
        <p:spPr>
          <a:xfrm rot="10800000">
            <a:off x="11203297" y="929123"/>
            <a:ext cx="1029097" cy="937096"/>
          </a:xfrm>
          <a:custGeom>
            <a:avLst/>
            <a:gdLst/>
            <a:ahLst/>
            <a:cxnLst/>
            <a:rect l="l" t="t" r="r" b="b"/>
            <a:pathLst>
              <a:path w="19765" h="17998" extrusionOk="0">
                <a:moveTo>
                  <a:pt x="9882" y="0"/>
                </a:moveTo>
                <a:cubicBezTo>
                  <a:pt x="7578" y="0"/>
                  <a:pt x="5275" y="879"/>
                  <a:pt x="3513" y="2635"/>
                </a:cubicBezTo>
                <a:cubicBezTo>
                  <a:pt x="0" y="6148"/>
                  <a:pt x="0" y="11850"/>
                  <a:pt x="3513" y="15363"/>
                </a:cubicBezTo>
                <a:cubicBezTo>
                  <a:pt x="5275" y="17119"/>
                  <a:pt x="7578" y="17998"/>
                  <a:pt x="9882" y="17998"/>
                </a:cubicBezTo>
                <a:cubicBezTo>
                  <a:pt x="12186" y="17998"/>
                  <a:pt x="14490" y="17119"/>
                  <a:pt x="16251" y="15363"/>
                </a:cubicBezTo>
                <a:cubicBezTo>
                  <a:pt x="19764" y="11850"/>
                  <a:pt x="19764" y="6148"/>
                  <a:pt x="16251" y="2635"/>
                </a:cubicBezTo>
                <a:cubicBezTo>
                  <a:pt x="14490" y="879"/>
                  <a:pt x="12186" y="0"/>
                  <a:pt x="988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7" name="Google Shape;897;p20"/>
          <p:cNvSpPr/>
          <p:nvPr/>
        </p:nvSpPr>
        <p:spPr>
          <a:xfrm rot="10800000">
            <a:off x="11412189" y="1090687"/>
            <a:ext cx="613449" cy="613971"/>
          </a:xfrm>
          <a:custGeom>
            <a:avLst/>
            <a:gdLst/>
            <a:ahLst/>
            <a:cxnLst/>
            <a:rect l="l" t="t" r="r" b="b"/>
            <a:pathLst>
              <a:path w="11782" h="11792" extrusionOk="0">
                <a:moveTo>
                  <a:pt x="5886" y="0"/>
                </a:moveTo>
                <a:cubicBezTo>
                  <a:pt x="2637" y="0"/>
                  <a:pt x="0" y="2638"/>
                  <a:pt x="0" y="5896"/>
                </a:cubicBezTo>
                <a:cubicBezTo>
                  <a:pt x="0" y="9154"/>
                  <a:pt x="2637" y="11792"/>
                  <a:pt x="5886" y="11792"/>
                </a:cubicBezTo>
                <a:cubicBezTo>
                  <a:pt x="9144" y="11792"/>
                  <a:pt x="11781" y="9154"/>
                  <a:pt x="11781" y="5896"/>
                </a:cubicBezTo>
                <a:cubicBezTo>
                  <a:pt x="11781" y="2638"/>
                  <a:pt x="9144" y="0"/>
                  <a:pt x="5886"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98" name="Google Shape;898;p20"/>
          <p:cNvGrpSpPr/>
          <p:nvPr/>
        </p:nvGrpSpPr>
        <p:grpSpPr>
          <a:xfrm>
            <a:off x="8614549" y="401"/>
            <a:ext cx="928921" cy="533409"/>
            <a:chOff x="6460911" y="300"/>
            <a:chExt cx="696691" cy="400057"/>
          </a:xfrm>
        </p:grpSpPr>
        <p:sp>
          <p:nvSpPr>
            <p:cNvPr id="899" name="Google Shape;899;p20"/>
            <p:cNvSpPr/>
            <p:nvPr/>
          </p:nvSpPr>
          <p:spPr>
            <a:xfrm>
              <a:off x="6460911" y="63512"/>
              <a:ext cx="696691" cy="30654"/>
            </a:xfrm>
            <a:custGeom>
              <a:avLst/>
              <a:gdLst/>
              <a:ahLst/>
              <a:cxnLst/>
              <a:rect l="l" t="t" r="r" b="b"/>
              <a:pathLst>
                <a:path w="17841" h="785" extrusionOk="0">
                  <a:moveTo>
                    <a:pt x="1" y="1"/>
                  </a:moveTo>
                  <a:lnTo>
                    <a:pt x="1" y="785"/>
                  </a:lnTo>
                  <a:lnTo>
                    <a:pt x="17840" y="785"/>
                  </a:lnTo>
                  <a:lnTo>
                    <a:pt x="178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0" name="Google Shape;900;p20"/>
            <p:cNvSpPr/>
            <p:nvPr/>
          </p:nvSpPr>
          <p:spPr>
            <a:xfrm>
              <a:off x="6460911" y="124742"/>
              <a:ext cx="696691" cy="30654"/>
            </a:xfrm>
            <a:custGeom>
              <a:avLst/>
              <a:gdLst/>
              <a:ahLst/>
              <a:cxnLst/>
              <a:rect l="l" t="t" r="r" b="b"/>
              <a:pathLst>
                <a:path w="17841" h="785" extrusionOk="0">
                  <a:moveTo>
                    <a:pt x="1" y="1"/>
                  </a:moveTo>
                  <a:lnTo>
                    <a:pt x="1" y="785"/>
                  </a:lnTo>
                  <a:lnTo>
                    <a:pt x="17840" y="785"/>
                  </a:lnTo>
                  <a:lnTo>
                    <a:pt x="178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1" name="Google Shape;901;p20"/>
            <p:cNvSpPr/>
            <p:nvPr/>
          </p:nvSpPr>
          <p:spPr>
            <a:xfrm>
              <a:off x="6460911" y="185972"/>
              <a:ext cx="696691" cy="30693"/>
            </a:xfrm>
            <a:custGeom>
              <a:avLst/>
              <a:gdLst/>
              <a:ahLst/>
              <a:cxnLst/>
              <a:rect l="l" t="t" r="r" b="b"/>
              <a:pathLst>
                <a:path w="17841" h="786" extrusionOk="0">
                  <a:moveTo>
                    <a:pt x="1" y="1"/>
                  </a:moveTo>
                  <a:lnTo>
                    <a:pt x="1" y="785"/>
                  </a:lnTo>
                  <a:lnTo>
                    <a:pt x="17840" y="785"/>
                  </a:lnTo>
                  <a:lnTo>
                    <a:pt x="178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20"/>
            <p:cNvSpPr/>
            <p:nvPr/>
          </p:nvSpPr>
          <p:spPr>
            <a:xfrm>
              <a:off x="6460911" y="247242"/>
              <a:ext cx="696691" cy="30654"/>
            </a:xfrm>
            <a:custGeom>
              <a:avLst/>
              <a:gdLst/>
              <a:ahLst/>
              <a:cxnLst/>
              <a:rect l="l" t="t" r="r" b="b"/>
              <a:pathLst>
                <a:path w="17841" h="785" extrusionOk="0">
                  <a:moveTo>
                    <a:pt x="1" y="0"/>
                  </a:moveTo>
                  <a:lnTo>
                    <a:pt x="1" y="784"/>
                  </a:lnTo>
                  <a:lnTo>
                    <a:pt x="17840" y="784"/>
                  </a:lnTo>
                  <a:lnTo>
                    <a:pt x="178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20"/>
            <p:cNvSpPr/>
            <p:nvPr/>
          </p:nvSpPr>
          <p:spPr>
            <a:xfrm>
              <a:off x="6460911" y="308472"/>
              <a:ext cx="696691" cy="30654"/>
            </a:xfrm>
            <a:custGeom>
              <a:avLst/>
              <a:gdLst/>
              <a:ahLst/>
              <a:cxnLst/>
              <a:rect l="l" t="t" r="r" b="b"/>
              <a:pathLst>
                <a:path w="17841" h="785" extrusionOk="0">
                  <a:moveTo>
                    <a:pt x="1" y="0"/>
                  </a:moveTo>
                  <a:lnTo>
                    <a:pt x="1" y="784"/>
                  </a:lnTo>
                  <a:lnTo>
                    <a:pt x="17840" y="784"/>
                  </a:lnTo>
                  <a:lnTo>
                    <a:pt x="178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20"/>
            <p:cNvSpPr/>
            <p:nvPr/>
          </p:nvSpPr>
          <p:spPr>
            <a:xfrm>
              <a:off x="6460911" y="369703"/>
              <a:ext cx="696691" cy="30654"/>
            </a:xfrm>
            <a:custGeom>
              <a:avLst/>
              <a:gdLst/>
              <a:ahLst/>
              <a:cxnLst/>
              <a:rect l="l" t="t" r="r" b="b"/>
              <a:pathLst>
                <a:path w="17841" h="785" extrusionOk="0">
                  <a:moveTo>
                    <a:pt x="1" y="0"/>
                  </a:moveTo>
                  <a:lnTo>
                    <a:pt x="1" y="784"/>
                  </a:lnTo>
                  <a:lnTo>
                    <a:pt x="17840" y="784"/>
                  </a:lnTo>
                  <a:lnTo>
                    <a:pt x="178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20"/>
            <p:cNvSpPr/>
            <p:nvPr/>
          </p:nvSpPr>
          <p:spPr>
            <a:xfrm>
              <a:off x="6460911" y="300"/>
              <a:ext cx="696691" cy="30654"/>
            </a:xfrm>
            <a:custGeom>
              <a:avLst/>
              <a:gdLst/>
              <a:ahLst/>
              <a:cxnLst/>
              <a:rect l="l" t="t" r="r" b="b"/>
              <a:pathLst>
                <a:path w="17841" h="785" extrusionOk="0">
                  <a:moveTo>
                    <a:pt x="1" y="1"/>
                  </a:moveTo>
                  <a:lnTo>
                    <a:pt x="1" y="785"/>
                  </a:lnTo>
                  <a:lnTo>
                    <a:pt x="17840" y="785"/>
                  </a:lnTo>
                  <a:lnTo>
                    <a:pt x="178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06" name="Google Shape;906;p20"/>
          <p:cNvSpPr/>
          <p:nvPr/>
        </p:nvSpPr>
        <p:spPr>
          <a:xfrm>
            <a:off x="969333" y="723767"/>
            <a:ext cx="10272000" cy="54148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07" name="Google Shape;907;p20"/>
          <p:cNvGrpSpPr/>
          <p:nvPr/>
        </p:nvGrpSpPr>
        <p:grpSpPr>
          <a:xfrm>
            <a:off x="11717009" y="1949012"/>
            <a:ext cx="469825" cy="366896"/>
            <a:chOff x="8787756" y="1461759"/>
            <a:chExt cx="352369" cy="275172"/>
          </a:xfrm>
        </p:grpSpPr>
        <p:sp>
          <p:nvSpPr>
            <p:cNvPr id="908" name="Google Shape;908;p20"/>
            <p:cNvSpPr/>
            <p:nvPr/>
          </p:nvSpPr>
          <p:spPr>
            <a:xfrm rot="10800000">
              <a:off x="8787756" y="1706279"/>
              <a:ext cx="352369" cy="30652"/>
            </a:xfrm>
            <a:custGeom>
              <a:avLst/>
              <a:gdLst/>
              <a:ahLst/>
              <a:cxnLst/>
              <a:rect l="l" t="t" r="r" b="b"/>
              <a:pathLst>
                <a:path w="18024" h="785" extrusionOk="0">
                  <a:moveTo>
                    <a:pt x="1" y="0"/>
                  </a:moveTo>
                  <a:lnTo>
                    <a:pt x="1" y="784"/>
                  </a:lnTo>
                  <a:lnTo>
                    <a:pt x="18024" y="784"/>
                  </a:lnTo>
                  <a:lnTo>
                    <a:pt x="180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20"/>
            <p:cNvSpPr/>
            <p:nvPr/>
          </p:nvSpPr>
          <p:spPr>
            <a:xfrm rot="10800000">
              <a:off x="8787756" y="1645442"/>
              <a:ext cx="352369" cy="30262"/>
            </a:xfrm>
            <a:custGeom>
              <a:avLst/>
              <a:gdLst/>
              <a:ahLst/>
              <a:cxnLst/>
              <a:rect l="l" t="t" r="r" b="b"/>
              <a:pathLst>
                <a:path w="18024" h="775" extrusionOk="0">
                  <a:moveTo>
                    <a:pt x="1" y="0"/>
                  </a:moveTo>
                  <a:lnTo>
                    <a:pt x="1" y="774"/>
                  </a:lnTo>
                  <a:lnTo>
                    <a:pt x="18024" y="774"/>
                  </a:lnTo>
                  <a:lnTo>
                    <a:pt x="180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20"/>
            <p:cNvSpPr/>
            <p:nvPr/>
          </p:nvSpPr>
          <p:spPr>
            <a:xfrm rot="10800000">
              <a:off x="8787756" y="1584214"/>
              <a:ext cx="352369" cy="30652"/>
            </a:xfrm>
            <a:custGeom>
              <a:avLst/>
              <a:gdLst/>
              <a:ahLst/>
              <a:cxnLst/>
              <a:rect l="l" t="t" r="r" b="b"/>
              <a:pathLst>
                <a:path w="18024" h="785" extrusionOk="0">
                  <a:moveTo>
                    <a:pt x="1" y="0"/>
                  </a:moveTo>
                  <a:lnTo>
                    <a:pt x="1" y="784"/>
                  </a:lnTo>
                  <a:lnTo>
                    <a:pt x="18024" y="784"/>
                  </a:lnTo>
                  <a:lnTo>
                    <a:pt x="180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20"/>
            <p:cNvSpPr/>
            <p:nvPr/>
          </p:nvSpPr>
          <p:spPr>
            <a:xfrm rot="10800000">
              <a:off x="8787756" y="1522987"/>
              <a:ext cx="352369" cy="30262"/>
            </a:xfrm>
            <a:custGeom>
              <a:avLst/>
              <a:gdLst/>
              <a:ahLst/>
              <a:cxnLst/>
              <a:rect l="l" t="t" r="r" b="b"/>
              <a:pathLst>
                <a:path w="18024" h="775" extrusionOk="0">
                  <a:moveTo>
                    <a:pt x="1" y="0"/>
                  </a:moveTo>
                  <a:lnTo>
                    <a:pt x="1" y="774"/>
                  </a:lnTo>
                  <a:lnTo>
                    <a:pt x="18024" y="774"/>
                  </a:lnTo>
                  <a:lnTo>
                    <a:pt x="180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20"/>
            <p:cNvSpPr/>
            <p:nvPr/>
          </p:nvSpPr>
          <p:spPr>
            <a:xfrm rot="10800000">
              <a:off x="8787756" y="1461759"/>
              <a:ext cx="352369" cy="30652"/>
            </a:xfrm>
            <a:custGeom>
              <a:avLst/>
              <a:gdLst/>
              <a:ahLst/>
              <a:cxnLst/>
              <a:rect l="l" t="t" r="r" b="b"/>
              <a:pathLst>
                <a:path w="18024" h="785" extrusionOk="0">
                  <a:moveTo>
                    <a:pt x="1" y="0"/>
                  </a:moveTo>
                  <a:lnTo>
                    <a:pt x="1" y="784"/>
                  </a:lnTo>
                  <a:lnTo>
                    <a:pt x="18024" y="784"/>
                  </a:lnTo>
                  <a:lnTo>
                    <a:pt x="180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13" name="Google Shape;913;p20"/>
          <p:cNvSpPr/>
          <p:nvPr/>
        </p:nvSpPr>
        <p:spPr>
          <a:xfrm rot="10800000">
            <a:off x="11717009" y="1867376"/>
            <a:ext cx="469825" cy="40869"/>
          </a:xfrm>
          <a:custGeom>
            <a:avLst/>
            <a:gdLst/>
            <a:ahLst/>
            <a:cxnLst/>
            <a:rect l="l" t="t" r="r" b="b"/>
            <a:pathLst>
              <a:path w="18024" h="785" extrusionOk="0">
                <a:moveTo>
                  <a:pt x="1" y="0"/>
                </a:moveTo>
                <a:lnTo>
                  <a:pt x="1" y="784"/>
                </a:lnTo>
                <a:lnTo>
                  <a:pt x="18024" y="784"/>
                </a:lnTo>
                <a:lnTo>
                  <a:pt x="1802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4" name="Google Shape;914;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915" name="Google Shape;915;p20"/>
          <p:cNvSpPr txBox="1">
            <a:spLocks noGrp="1"/>
          </p:cNvSpPr>
          <p:nvPr>
            <p:ph type="subTitle" idx="1"/>
          </p:nvPr>
        </p:nvSpPr>
        <p:spPr>
          <a:xfrm>
            <a:off x="960000" y="2382013"/>
            <a:ext cx="2978000" cy="15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16" name="Google Shape;916;p20"/>
          <p:cNvSpPr txBox="1">
            <a:spLocks noGrp="1"/>
          </p:cNvSpPr>
          <p:nvPr>
            <p:ph type="subTitle" idx="2"/>
          </p:nvPr>
        </p:nvSpPr>
        <p:spPr>
          <a:xfrm>
            <a:off x="4607000" y="2382013"/>
            <a:ext cx="2978000" cy="15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17" name="Google Shape;917;p20"/>
          <p:cNvSpPr txBox="1">
            <a:spLocks noGrp="1"/>
          </p:cNvSpPr>
          <p:nvPr>
            <p:ph type="subTitle" idx="3"/>
          </p:nvPr>
        </p:nvSpPr>
        <p:spPr>
          <a:xfrm>
            <a:off x="960000" y="4587472"/>
            <a:ext cx="2978000" cy="15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18" name="Google Shape;918;p20"/>
          <p:cNvSpPr txBox="1">
            <a:spLocks noGrp="1"/>
          </p:cNvSpPr>
          <p:nvPr>
            <p:ph type="subTitle" idx="4"/>
          </p:nvPr>
        </p:nvSpPr>
        <p:spPr>
          <a:xfrm>
            <a:off x="4607000" y="4587472"/>
            <a:ext cx="2978000" cy="15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19" name="Google Shape;919;p20"/>
          <p:cNvSpPr txBox="1">
            <a:spLocks noGrp="1"/>
          </p:cNvSpPr>
          <p:nvPr>
            <p:ph type="subTitle" idx="5"/>
          </p:nvPr>
        </p:nvSpPr>
        <p:spPr>
          <a:xfrm>
            <a:off x="8254000" y="2382013"/>
            <a:ext cx="2978000" cy="15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20" name="Google Shape;920;p20"/>
          <p:cNvSpPr txBox="1">
            <a:spLocks noGrp="1"/>
          </p:cNvSpPr>
          <p:nvPr>
            <p:ph type="subTitle" idx="6"/>
          </p:nvPr>
        </p:nvSpPr>
        <p:spPr>
          <a:xfrm>
            <a:off x="8254000" y="4587472"/>
            <a:ext cx="2978000" cy="15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21" name="Google Shape;921;p20"/>
          <p:cNvSpPr txBox="1">
            <a:spLocks noGrp="1"/>
          </p:cNvSpPr>
          <p:nvPr>
            <p:ph type="subTitle" idx="7"/>
          </p:nvPr>
        </p:nvSpPr>
        <p:spPr>
          <a:xfrm>
            <a:off x="960000" y="1940965"/>
            <a:ext cx="2978000" cy="59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32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32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32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32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32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32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32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32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3200">
                <a:latin typeface="Rozha One"/>
                <a:ea typeface="Rozha One"/>
                <a:cs typeface="Rozha One"/>
                <a:sym typeface="Rozha One"/>
              </a:defRPr>
            </a:lvl9pPr>
          </a:lstStyle>
          <a:p>
            <a:r>
              <a:rPr lang="en-US"/>
              <a:t>Click to edit Master subtitle style</a:t>
            </a:r>
            <a:endParaRPr/>
          </a:p>
        </p:txBody>
      </p:sp>
      <p:sp>
        <p:nvSpPr>
          <p:cNvPr id="922" name="Google Shape;922;p20"/>
          <p:cNvSpPr txBox="1">
            <a:spLocks noGrp="1"/>
          </p:cNvSpPr>
          <p:nvPr>
            <p:ph type="subTitle" idx="8"/>
          </p:nvPr>
        </p:nvSpPr>
        <p:spPr>
          <a:xfrm>
            <a:off x="4607000" y="1940965"/>
            <a:ext cx="2974800" cy="59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32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32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32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32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32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32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32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32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3200">
                <a:latin typeface="Rozha One"/>
                <a:ea typeface="Rozha One"/>
                <a:cs typeface="Rozha One"/>
                <a:sym typeface="Rozha One"/>
              </a:defRPr>
            </a:lvl9pPr>
          </a:lstStyle>
          <a:p>
            <a:r>
              <a:rPr lang="en-US"/>
              <a:t>Click to edit Master subtitle style</a:t>
            </a:r>
            <a:endParaRPr/>
          </a:p>
        </p:txBody>
      </p:sp>
      <p:sp>
        <p:nvSpPr>
          <p:cNvPr id="923" name="Google Shape;923;p20"/>
          <p:cNvSpPr txBox="1">
            <a:spLocks noGrp="1"/>
          </p:cNvSpPr>
          <p:nvPr>
            <p:ph type="subTitle" idx="9"/>
          </p:nvPr>
        </p:nvSpPr>
        <p:spPr>
          <a:xfrm>
            <a:off x="8254000" y="1940965"/>
            <a:ext cx="2974800" cy="59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32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32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32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32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32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32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32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32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3200">
                <a:latin typeface="Rozha One"/>
                <a:ea typeface="Rozha One"/>
                <a:cs typeface="Rozha One"/>
                <a:sym typeface="Rozha One"/>
              </a:defRPr>
            </a:lvl9pPr>
          </a:lstStyle>
          <a:p>
            <a:r>
              <a:rPr lang="en-US"/>
              <a:t>Click to edit Master subtitle style</a:t>
            </a:r>
            <a:endParaRPr/>
          </a:p>
        </p:txBody>
      </p:sp>
      <p:sp>
        <p:nvSpPr>
          <p:cNvPr id="924" name="Google Shape;924;p20"/>
          <p:cNvSpPr txBox="1">
            <a:spLocks noGrp="1"/>
          </p:cNvSpPr>
          <p:nvPr>
            <p:ph type="subTitle" idx="13"/>
          </p:nvPr>
        </p:nvSpPr>
        <p:spPr>
          <a:xfrm>
            <a:off x="960000" y="4142129"/>
            <a:ext cx="2978000" cy="59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32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32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32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32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32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32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32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32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3200">
                <a:latin typeface="Rozha One"/>
                <a:ea typeface="Rozha One"/>
                <a:cs typeface="Rozha One"/>
                <a:sym typeface="Rozha One"/>
              </a:defRPr>
            </a:lvl9pPr>
          </a:lstStyle>
          <a:p>
            <a:r>
              <a:rPr lang="en-US"/>
              <a:t>Click to edit Master subtitle style</a:t>
            </a:r>
            <a:endParaRPr/>
          </a:p>
        </p:txBody>
      </p:sp>
      <p:sp>
        <p:nvSpPr>
          <p:cNvPr id="925" name="Google Shape;925;p20"/>
          <p:cNvSpPr txBox="1">
            <a:spLocks noGrp="1"/>
          </p:cNvSpPr>
          <p:nvPr>
            <p:ph type="subTitle" idx="14"/>
          </p:nvPr>
        </p:nvSpPr>
        <p:spPr>
          <a:xfrm>
            <a:off x="4607000" y="4142137"/>
            <a:ext cx="2974800" cy="59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32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32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32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32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32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32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32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32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3200">
                <a:latin typeface="Rozha One"/>
                <a:ea typeface="Rozha One"/>
                <a:cs typeface="Rozha One"/>
                <a:sym typeface="Rozha One"/>
              </a:defRPr>
            </a:lvl9pPr>
          </a:lstStyle>
          <a:p>
            <a:r>
              <a:rPr lang="en-US"/>
              <a:t>Click to edit Master subtitle style</a:t>
            </a:r>
            <a:endParaRPr/>
          </a:p>
        </p:txBody>
      </p:sp>
      <p:sp>
        <p:nvSpPr>
          <p:cNvPr id="926" name="Google Shape;926;p20"/>
          <p:cNvSpPr txBox="1">
            <a:spLocks noGrp="1"/>
          </p:cNvSpPr>
          <p:nvPr>
            <p:ph type="subTitle" idx="15"/>
          </p:nvPr>
        </p:nvSpPr>
        <p:spPr>
          <a:xfrm>
            <a:off x="8254000" y="4142137"/>
            <a:ext cx="2974800" cy="59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32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32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32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32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32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32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32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32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3200">
                <a:latin typeface="Rozha One"/>
                <a:ea typeface="Rozha One"/>
                <a:cs typeface="Rozha One"/>
                <a:sym typeface="Rozha One"/>
              </a:defRPr>
            </a:lvl9pPr>
          </a:lstStyle>
          <a:p>
            <a:r>
              <a:rPr lang="en-US"/>
              <a:t>Click to edit Master subtitle style</a:t>
            </a:r>
            <a:endParaRPr/>
          </a:p>
        </p:txBody>
      </p:sp>
      <p:grpSp>
        <p:nvGrpSpPr>
          <p:cNvPr id="927" name="Google Shape;927;p20"/>
          <p:cNvGrpSpPr/>
          <p:nvPr/>
        </p:nvGrpSpPr>
        <p:grpSpPr>
          <a:xfrm>
            <a:off x="10478132" y="1469"/>
            <a:ext cx="763147" cy="763571"/>
            <a:chOff x="7727534" y="1110"/>
            <a:chExt cx="703837" cy="704228"/>
          </a:xfrm>
        </p:grpSpPr>
        <p:sp>
          <p:nvSpPr>
            <p:cNvPr id="928" name="Google Shape;928;p20"/>
            <p:cNvSpPr/>
            <p:nvPr/>
          </p:nvSpPr>
          <p:spPr>
            <a:xfrm>
              <a:off x="7727534" y="1110"/>
              <a:ext cx="703837" cy="704228"/>
            </a:xfrm>
            <a:custGeom>
              <a:avLst/>
              <a:gdLst/>
              <a:ahLst/>
              <a:cxnLst/>
              <a:rect l="l" t="t" r="r" b="b"/>
              <a:pathLst>
                <a:path w="18024" h="18034" extrusionOk="0">
                  <a:moveTo>
                    <a:pt x="8818" y="0"/>
                  </a:moveTo>
                  <a:cubicBezTo>
                    <a:pt x="8004" y="0"/>
                    <a:pt x="7352" y="652"/>
                    <a:pt x="7352" y="1466"/>
                  </a:cubicBezTo>
                  <a:cubicBezTo>
                    <a:pt x="7352" y="2349"/>
                    <a:pt x="6628" y="2933"/>
                    <a:pt x="5873" y="2933"/>
                  </a:cubicBezTo>
                  <a:cubicBezTo>
                    <a:pt x="5513" y="2933"/>
                    <a:pt x="5146" y="2801"/>
                    <a:pt x="4847" y="2505"/>
                  </a:cubicBezTo>
                  <a:cubicBezTo>
                    <a:pt x="4562" y="2215"/>
                    <a:pt x="4188" y="2070"/>
                    <a:pt x="3812" y="2070"/>
                  </a:cubicBezTo>
                  <a:cubicBezTo>
                    <a:pt x="3437" y="2070"/>
                    <a:pt x="3060" y="2215"/>
                    <a:pt x="2770" y="2505"/>
                  </a:cubicBezTo>
                  <a:lnTo>
                    <a:pt x="2495" y="2780"/>
                  </a:lnTo>
                  <a:cubicBezTo>
                    <a:pt x="1925" y="3350"/>
                    <a:pt x="1925" y="4277"/>
                    <a:pt x="2495" y="4847"/>
                  </a:cubicBezTo>
                  <a:cubicBezTo>
                    <a:pt x="3422" y="5774"/>
                    <a:pt x="2770" y="7352"/>
                    <a:pt x="1467" y="7352"/>
                  </a:cubicBezTo>
                  <a:cubicBezTo>
                    <a:pt x="652" y="7352"/>
                    <a:pt x="0" y="8014"/>
                    <a:pt x="0" y="8818"/>
                  </a:cubicBezTo>
                  <a:lnTo>
                    <a:pt x="0" y="9205"/>
                  </a:lnTo>
                  <a:cubicBezTo>
                    <a:pt x="0" y="10020"/>
                    <a:pt x="652" y="10671"/>
                    <a:pt x="1467" y="10671"/>
                  </a:cubicBezTo>
                  <a:cubicBezTo>
                    <a:pt x="2770" y="10671"/>
                    <a:pt x="3422" y="12250"/>
                    <a:pt x="2495" y="13176"/>
                  </a:cubicBezTo>
                  <a:cubicBezTo>
                    <a:pt x="1925" y="13746"/>
                    <a:pt x="1925" y="14673"/>
                    <a:pt x="2495" y="15253"/>
                  </a:cubicBezTo>
                  <a:lnTo>
                    <a:pt x="2770" y="15528"/>
                  </a:lnTo>
                  <a:cubicBezTo>
                    <a:pt x="3060" y="15813"/>
                    <a:pt x="3437" y="15956"/>
                    <a:pt x="3812" y="15956"/>
                  </a:cubicBezTo>
                  <a:cubicBezTo>
                    <a:pt x="4188" y="15956"/>
                    <a:pt x="4562" y="15813"/>
                    <a:pt x="4847" y="15528"/>
                  </a:cubicBezTo>
                  <a:cubicBezTo>
                    <a:pt x="5148" y="15228"/>
                    <a:pt x="5516" y="15094"/>
                    <a:pt x="5877" y="15094"/>
                  </a:cubicBezTo>
                  <a:cubicBezTo>
                    <a:pt x="6631" y="15094"/>
                    <a:pt x="7352" y="15679"/>
                    <a:pt x="7352" y="16567"/>
                  </a:cubicBezTo>
                  <a:cubicBezTo>
                    <a:pt x="7352" y="17371"/>
                    <a:pt x="8004" y="18033"/>
                    <a:pt x="8818" y="18033"/>
                  </a:cubicBezTo>
                  <a:lnTo>
                    <a:pt x="9205" y="18033"/>
                  </a:lnTo>
                  <a:cubicBezTo>
                    <a:pt x="10010" y="18033"/>
                    <a:pt x="10672" y="17371"/>
                    <a:pt x="10672" y="16567"/>
                  </a:cubicBezTo>
                  <a:cubicBezTo>
                    <a:pt x="10672" y="15679"/>
                    <a:pt x="11393" y="15094"/>
                    <a:pt x="12146" y="15094"/>
                  </a:cubicBezTo>
                  <a:cubicBezTo>
                    <a:pt x="12508" y="15094"/>
                    <a:pt x="12876" y="15228"/>
                    <a:pt x="13177" y="15528"/>
                  </a:cubicBezTo>
                  <a:cubicBezTo>
                    <a:pt x="13462" y="15813"/>
                    <a:pt x="13836" y="15956"/>
                    <a:pt x="14210" y="15956"/>
                  </a:cubicBezTo>
                  <a:cubicBezTo>
                    <a:pt x="14584" y="15956"/>
                    <a:pt x="14958" y="15813"/>
                    <a:pt x="15244" y="15528"/>
                  </a:cubicBezTo>
                  <a:lnTo>
                    <a:pt x="15518" y="15253"/>
                  </a:lnTo>
                  <a:cubicBezTo>
                    <a:pt x="16099" y="14673"/>
                    <a:pt x="16099" y="13746"/>
                    <a:pt x="15518" y="13176"/>
                  </a:cubicBezTo>
                  <a:cubicBezTo>
                    <a:pt x="14602" y="12250"/>
                    <a:pt x="15254" y="10671"/>
                    <a:pt x="16557" y="10671"/>
                  </a:cubicBezTo>
                  <a:cubicBezTo>
                    <a:pt x="17372" y="10671"/>
                    <a:pt x="18023" y="10020"/>
                    <a:pt x="18023" y="9205"/>
                  </a:cubicBezTo>
                  <a:lnTo>
                    <a:pt x="18023" y="8818"/>
                  </a:lnTo>
                  <a:cubicBezTo>
                    <a:pt x="18023" y="8014"/>
                    <a:pt x="17372" y="7352"/>
                    <a:pt x="16557" y="7352"/>
                  </a:cubicBezTo>
                  <a:cubicBezTo>
                    <a:pt x="15254" y="7352"/>
                    <a:pt x="14602" y="5774"/>
                    <a:pt x="15518" y="4847"/>
                  </a:cubicBezTo>
                  <a:cubicBezTo>
                    <a:pt x="16099" y="4277"/>
                    <a:pt x="16099" y="3350"/>
                    <a:pt x="15518" y="2780"/>
                  </a:cubicBezTo>
                  <a:lnTo>
                    <a:pt x="15244" y="2505"/>
                  </a:lnTo>
                  <a:cubicBezTo>
                    <a:pt x="14958" y="2215"/>
                    <a:pt x="14584" y="2070"/>
                    <a:pt x="14210" y="2070"/>
                  </a:cubicBezTo>
                  <a:cubicBezTo>
                    <a:pt x="13836" y="2070"/>
                    <a:pt x="13462" y="2215"/>
                    <a:pt x="13177" y="2505"/>
                  </a:cubicBezTo>
                  <a:cubicBezTo>
                    <a:pt x="12878" y="2801"/>
                    <a:pt x="12511" y="2933"/>
                    <a:pt x="12151" y="2933"/>
                  </a:cubicBezTo>
                  <a:cubicBezTo>
                    <a:pt x="11396" y="2933"/>
                    <a:pt x="10672" y="2349"/>
                    <a:pt x="10672" y="1466"/>
                  </a:cubicBezTo>
                  <a:cubicBezTo>
                    <a:pt x="10672" y="652"/>
                    <a:pt x="10010" y="0"/>
                    <a:pt x="9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20"/>
            <p:cNvSpPr/>
            <p:nvPr/>
          </p:nvSpPr>
          <p:spPr>
            <a:xfrm>
              <a:off x="8024158" y="297734"/>
              <a:ext cx="110590" cy="110551"/>
            </a:xfrm>
            <a:custGeom>
              <a:avLst/>
              <a:gdLst/>
              <a:ahLst/>
              <a:cxnLst/>
              <a:rect l="l" t="t" r="r" b="b"/>
              <a:pathLst>
                <a:path w="2832" h="2831" extrusionOk="0">
                  <a:moveTo>
                    <a:pt x="1416" y="0"/>
                  </a:moveTo>
                  <a:cubicBezTo>
                    <a:pt x="1131" y="632"/>
                    <a:pt x="622" y="1130"/>
                    <a:pt x="1" y="1416"/>
                  </a:cubicBezTo>
                  <a:cubicBezTo>
                    <a:pt x="622" y="1701"/>
                    <a:pt x="1131" y="2210"/>
                    <a:pt x="1416" y="2831"/>
                  </a:cubicBezTo>
                  <a:cubicBezTo>
                    <a:pt x="1701" y="2210"/>
                    <a:pt x="2200" y="1701"/>
                    <a:pt x="2831" y="1416"/>
                  </a:cubicBezTo>
                  <a:cubicBezTo>
                    <a:pt x="2200" y="1130"/>
                    <a:pt x="1701" y="632"/>
                    <a:pt x="14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20"/>
            <p:cNvSpPr/>
            <p:nvPr/>
          </p:nvSpPr>
          <p:spPr>
            <a:xfrm>
              <a:off x="7895332" y="297734"/>
              <a:ext cx="110590" cy="110551"/>
            </a:xfrm>
            <a:custGeom>
              <a:avLst/>
              <a:gdLst/>
              <a:ahLst/>
              <a:cxnLst/>
              <a:rect l="l" t="t" r="r" b="b"/>
              <a:pathLst>
                <a:path w="2832" h="2831" extrusionOk="0">
                  <a:moveTo>
                    <a:pt x="1416" y="0"/>
                  </a:moveTo>
                  <a:cubicBezTo>
                    <a:pt x="1131" y="632"/>
                    <a:pt x="622" y="1130"/>
                    <a:pt x="0" y="1416"/>
                  </a:cubicBezTo>
                  <a:cubicBezTo>
                    <a:pt x="622" y="1701"/>
                    <a:pt x="1131" y="2210"/>
                    <a:pt x="1416" y="2831"/>
                  </a:cubicBezTo>
                  <a:cubicBezTo>
                    <a:pt x="1701" y="2210"/>
                    <a:pt x="2200" y="1701"/>
                    <a:pt x="2831" y="1416"/>
                  </a:cubicBezTo>
                  <a:cubicBezTo>
                    <a:pt x="2200" y="1130"/>
                    <a:pt x="1701" y="632"/>
                    <a:pt x="14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20"/>
            <p:cNvSpPr/>
            <p:nvPr/>
          </p:nvSpPr>
          <p:spPr>
            <a:xfrm>
              <a:off x="8168877" y="297734"/>
              <a:ext cx="110590" cy="110551"/>
            </a:xfrm>
            <a:custGeom>
              <a:avLst/>
              <a:gdLst/>
              <a:ahLst/>
              <a:cxnLst/>
              <a:rect l="l" t="t" r="r" b="b"/>
              <a:pathLst>
                <a:path w="2832" h="2831" extrusionOk="0">
                  <a:moveTo>
                    <a:pt x="1416" y="0"/>
                  </a:moveTo>
                  <a:cubicBezTo>
                    <a:pt x="1131" y="632"/>
                    <a:pt x="632" y="1130"/>
                    <a:pt x="1" y="1416"/>
                  </a:cubicBezTo>
                  <a:cubicBezTo>
                    <a:pt x="632" y="1701"/>
                    <a:pt x="1131" y="2210"/>
                    <a:pt x="1416" y="2831"/>
                  </a:cubicBezTo>
                  <a:cubicBezTo>
                    <a:pt x="1701" y="2210"/>
                    <a:pt x="2211" y="1701"/>
                    <a:pt x="2832" y="1416"/>
                  </a:cubicBezTo>
                  <a:cubicBezTo>
                    <a:pt x="2211" y="1130"/>
                    <a:pt x="1701" y="632"/>
                    <a:pt x="14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20"/>
            <p:cNvSpPr/>
            <p:nvPr/>
          </p:nvSpPr>
          <p:spPr>
            <a:xfrm>
              <a:off x="8024158" y="414610"/>
              <a:ext cx="110590" cy="110590"/>
            </a:xfrm>
            <a:custGeom>
              <a:avLst/>
              <a:gdLst/>
              <a:ahLst/>
              <a:cxnLst/>
              <a:rect l="l" t="t" r="r" b="b"/>
              <a:pathLst>
                <a:path w="2832" h="2832" extrusionOk="0">
                  <a:moveTo>
                    <a:pt x="1416" y="1"/>
                  </a:moveTo>
                  <a:cubicBezTo>
                    <a:pt x="1131" y="622"/>
                    <a:pt x="622" y="1131"/>
                    <a:pt x="1" y="1416"/>
                  </a:cubicBezTo>
                  <a:cubicBezTo>
                    <a:pt x="622" y="1701"/>
                    <a:pt x="1131" y="2200"/>
                    <a:pt x="1416" y="2832"/>
                  </a:cubicBezTo>
                  <a:cubicBezTo>
                    <a:pt x="1701" y="2200"/>
                    <a:pt x="2200" y="1701"/>
                    <a:pt x="2831" y="1416"/>
                  </a:cubicBezTo>
                  <a:cubicBezTo>
                    <a:pt x="2200" y="1131"/>
                    <a:pt x="1701" y="622"/>
                    <a:pt x="1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20"/>
            <p:cNvSpPr/>
            <p:nvPr/>
          </p:nvSpPr>
          <p:spPr>
            <a:xfrm>
              <a:off x="8024158" y="181208"/>
              <a:ext cx="110590" cy="110590"/>
            </a:xfrm>
            <a:custGeom>
              <a:avLst/>
              <a:gdLst/>
              <a:ahLst/>
              <a:cxnLst/>
              <a:rect l="l" t="t" r="r" b="b"/>
              <a:pathLst>
                <a:path w="2832" h="2832" extrusionOk="0">
                  <a:moveTo>
                    <a:pt x="1416" y="1"/>
                  </a:moveTo>
                  <a:cubicBezTo>
                    <a:pt x="1131" y="622"/>
                    <a:pt x="622" y="1131"/>
                    <a:pt x="1" y="1416"/>
                  </a:cubicBezTo>
                  <a:cubicBezTo>
                    <a:pt x="622" y="1701"/>
                    <a:pt x="1131" y="2200"/>
                    <a:pt x="1416" y="2831"/>
                  </a:cubicBezTo>
                  <a:cubicBezTo>
                    <a:pt x="1701" y="2200"/>
                    <a:pt x="2200" y="1701"/>
                    <a:pt x="2831" y="1416"/>
                  </a:cubicBezTo>
                  <a:cubicBezTo>
                    <a:pt x="2200" y="1131"/>
                    <a:pt x="1701" y="622"/>
                    <a:pt x="1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7014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0"/>
        <p:cNvGrpSpPr/>
        <p:nvPr/>
      </p:nvGrpSpPr>
      <p:grpSpPr>
        <a:xfrm>
          <a:off x="0" y="0"/>
          <a:ext cx="0" cy="0"/>
          <a:chOff x="0" y="0"/>
          <a:chExt cx="0" cy="0"/>
        </a:xfrm>
      </p:grpSpPr>
      <p:sp>
        <p:nvSpPr>
          <p:cNvPr id="61" name="Google Shape;61;p3"/>
          <p:cNvSpPr txBox="1">
            <a:spLocks noGrp="1"/>
          </p:cNvSpPr>
          <p:nvPr>
            <p:ph type="title"/>
          </p:nvPr>
        </p:nvSpPr>
        <p:spPr>
          <a:xfrm>
            <a:off x="1230633" y="3090169"/>
            <a:ext cx="6074400" cy="2037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64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62" name="Google Shape;62;p3"/>
          <p:cNvSpPr txBox="1">
            <a:spLocks noGrp="1"/>
          </p:cNvSpPr>
          <p:nvPr>
            <p:ph type="title" idx="2" hasCustomPrompt="1"/>
          </p:nvPr>
        </p:nvSpPr>
        <p:spPr>
          <a:xfrm>
            <a:off x="1230633" y="1283203"/>
            <a:ext cx="2496400" cy="18364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14533">
                <a:solidFill>
                  <a:schemeClr val="accent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63" name="Google Shape;63;p3"/>
          <p:cNvSpPr>
            <a:spLocks noGrp="1"/>
          </p:cNvSpPr>
          <p:nvPr>
            <p:ph type="pic" idx="3"/>
          </p:nvPr>
        </p:nvSpPr>
        <p:spPr>
          <a:xfrm>
            <a:off x="7774267" y="0"/>
            <a:ext cx="4405200" cy="6858000"/>
          </a:xfrm>
          <a:prstGeom prst="rect">
            <a:avLst/>
          </a:prstGeom>
          <a:noFill/>
          <a:ln>
            <a:noFill/>
          </a:ln>
        </p:spPr>
      </p:sp>
      <p:sp>
        <p:nvSpPr>
          <p:cNvPr id="64" name="Google Shape;64;p3"/>
          <p:cNvSpPr/>
          <p:nvPr/>
        </p:nvSpPr>
        <p:spPr>
          <a:xfrm rot="-5400000" flipH="1">
            <a:off x="228573" y="1383845"/>
            <a:ext cx="468704" cy="937408"/>
          </a:xfrm>
          <a:custGeom>
            <a:avLst/>
            <a:gdLst/>
            <a:ahLst/>
            <a:cxnLst/>
            <a:rect l="l" t="t" r="r" b="b"/>
            <a:pathLst>
              <a:path w="9002" h="18004" extrusionOk="0">
                <a:moveTo>
                  <a:pt x="0" y="1"/>
                </a:moveTo>
                <a:lnTo>
                  <a:pt x="0" y="18003"/>
                </a:lnTo>
                <a:cubicBezTo>
                  <a:pt x="4969" y="18003"/>
                  <a:pt x="9002" y="13971"/>
                  <a:pt x="9002" y="9002"/>
                </a:cubicBezTo>
                <a:cubicBezTo>
                  <a:pt x="9002" y="4033"/>
                  <a:pt x="4969" y="1"/>
                  <a:pt x="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3"/>
          <p:cNvSpPr/>
          <p:nvPr/>
        </p:nvSpPr>
        <p:spPr>
          <a:xfrm rot="-5400000" flipH="1">
            <a:off x="228573" y="1854632"/>
            <a:ext cx="468704" cy="937408"/>
          </a:xfrm>
          <a:custGeom>
            <a:avLst/>
            <a:gdLst/>
            <a:ahLst/>
            <a:cxnLst/>
            <a:rect l="l" t="t" r="r" b="b"/>
            <a:pathLst>
              <a:path w="9002" h="18004" extrusionOk="0">
                <a:moveTo>
                  <a:pt x="9002" y="1"/>
                </a:moveTo>
                <a:cubicBezTo>
                  <a:pt x="4033" y="1"/>
                  <a:pt x="0" y="4033"/>
                  <a:pt x="0" y="9002"/>
                </a:cubicBezTo>
                <a:cubicBezTo>
                  <a:pt x="0" y="13981"/>
                  <a:pt x="4033" y="18003"/>
                  <a:pt x="9002" y="18003"/>
                </a:cubicBezTo>
                <a:lnTo>
                  <a:pt x="9002"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3"/>
          <p:cNvSpPr/>
          <p:nvPr/>
        </p:nvSpPr>
        <p:spPr>
          <a:xfrm rot="-5400000" flipH="1">
            <a:off x="373579" y="1998077"/>
            <a:ext cx="179213" cy="179735"/>
          </a:xfrm>
          <a:custGeom>
            <a:avLst/>
            <a:gdLst/>
            <a:ahLst/>
            <a:cxnLst/>
            <a:rect l="l" t="t" r="r" b="b"/>
            <a:pathLst>
              <a:path w="3442" h="3452" extrusionOk="0">
                <a:moveTo>
                  <a:pt x="1721" y="0"/>
                </a:moveTo>
                <a:cubicBezTo>
                  <a:pt x="1375" y="764"/>
                  <a:pt x="764" y="1375"/>
                  <a:pt x="0" y="1721"/>
                </a:cubicBezTo>
                <a:cubicBezTo>
                  <a:pt x="764" y="2077"/>
                  <a:pt x="1375" y="2688"/>
                  <a:pt x="1721" y="3452"/>
                </a:cubicBezTo>
                <a:cubicBezTo>
                  <a:pt x="2067" y="2688"/>
                  <a:pt x="2678" y="2077"/>
                  <a:pt x="3442" y="1721"/>
                </a:cubicBezTo>
                <a:cubicBezTo>
                  <a:pt x="2678" y="1375"/>
                  <a:pt x="2067" y="764"/>
                  <a:pt x="172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3"/>
          <p:cNvSpPr/>
          <p:nvPr/>
        </p:nvSpPr>
        <p:spPr>
          <a:xfrm rot="-5400000" flipH="1">
            <a:off x="373319" y="1797411"/>
            <a:ext cx="179735" cy="179735"/>
          </a:xfrm>
          <a:custGeom>
            <a:avLst/>
            <a:gdLst/>
            <a:ahLst/>
            <a:cxnLst/>
            <a:rect l="l" t="t" r="r" b="b"/>
            <a:pathLst>
              <a:path w="3452" h="3452" extrusionOk="0">
                <a:moveTo>
                  <a:pt x="1721" y="0"/>
                </a:moveTo>
                <a:cubicBezTo>
                  <a:pt x="1375" y="764"/>
                  <a:pt x="764" y="1375"/>
                  <a:pt x="0" y="1721"/>
                </a:cubicBezTo>
                <a:cubicBezTo>
                  <a:pt x="764" y="2077"/>
                  <a:pt x="1375" y="2688"/>
                  <a:pt x="1721" y="3452"/>
                </a:cubicBezTo>
                <a:cubicBezTo>
                  <a:pt x="2077" y="2688"/>
                  <a:pt x="2688" y="2077"/>
                  <a:pt x="3452" y="1721"/>
                </a:cubicBezTo>
                <a:cubicBezTo>
                  <a:pt x="2688" y="1375"/>
                  <a:pt x="2077" y="764"/>
                  <a:pt x="172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 name="Google Shape;68;p3"/>
          <p:cNvSpPr/>
          <p:nvPr/>
        </p:nvSpPr>
        <p:spPr>
          <a:xfrm rot="-5400000" flipH="1">
            <a:off x="373579" y="2195826"/>
            <a:ext cx="179213" cy="179735"/>
          </a:xfrm>
          <a:custGeom>
            <a:avLst/>
            <a:gdLst/>
            <a:ahLst/>
            <a:cxnLst/>
            <a:rect l="l" t="t" r="r" b="b"/>
            <a:pathLst>
              <a:path w="3442" h="3452" extrusionOk="0">
                <a:moveTo>
                  <a:pt x="1721" y="0"/>
                </a:moveTo>
                <a:cubicBezTo>
                  <a:pt x="1375" y="764"/>
                  <a:pt x="764" y="1375"/>
                  <a:pt x="0" y="1721"/>
                </a:cubicBezTo>
                <a:cubicBezTo>
                  <a:pt x="764" y="2077"/>
                  <a:pt x="1375" y="2688"/>
                  <a:pt x="1721" y="3452"/>
                </a:cubicBezTo>
                <a:cubicBezTo>
                  <a:pt x="2067" y="2688"/>
                  <a:pt x="2678" y="2077"/>
                  <a:pt x="3442" y="1721"/>
                </a:cubicBezTo>
                <a:cubicBezTo>
                  <a:pt x="2678" y="1375"/>
                  <a:pt x="2067" y="764"/>
                  <a:pt x="172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 name="Google Shape;69;p3"/>
          <p:cNvSpPr/>
          <p:nvPr/>
        </p:nvSpPr>
        <p:spPr>
          <a:xfrm flipH="1">
            <a:off x="89629" y="1434024"/>
            <a:ext cx="83828" cy="83827"/>
          </a:xfrm>
          <a:custGeom>
            <a:avLst/>
            <a:gdLst/>
            <a:ahLst/>
            <a:cxnLst/>
            <a:rect l="l" t="t" r="r" b="b"/>
            <a:pathLst>
              <a:path w="1610" h="1610" extrusionOk="0">
                <a:moveTo>
                  <a:pt x="805" y="1"/>
                </a:moveTo>
                <a:cubicBezTo>
                  <a:pt x="367" y="1"/>
                  <a:pt x="0" y="367"/>
                  <a:pt x="0" y="805"/>
                </a:cubicBezTo>
                <a:cubicBezTo>
                  <a:pt x="0" y="1253"/>
                  <a:pt x="367" y="1610"/>
                  <a:pt x="805" y="1610"/>
                </a:cubicBezTo>
                <a:cubicBezTo>
                  <a:pt x="1253" y="1610"/>
                  <a:pt x="1609" y="1253"/>
                  <a:pt x="1609" y="805"/>
                </a:cubicBezTo>
                <a:cubicBezTo>
                  <a:pt x="1609" y="367"/>
                  <a:pt x="125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3"/>
          <p:cNvSpPr/>
          <p:nvPr/>
        </p:nvSpPr>
        <p:spPr>
          <a:xfrm flipH="1">
            <a:off x="89629" y="1293548"/>
            <a:ext cx="83828" cy="83827"/>
          </a:xfrm>
          <a:custGeom>
            <a:avLst/>
            <a:gdLst/>
            <a:ahLst/>
            <a:cxnLst/>
            <a:rect l="l" t="t" r="r" b="b"/>
            <a:pathLst>
              <a:path w="1610" h="1610" extrusionOk="0">
                <a:moveTo>
                  <a:pt x="805" y="0"/>
                </a:moveTo>
                <a:cubicBezTo>
                  <a:pt x="367" y="0"/>
                  <a:pt x="0" y="367"/>
                  <a:pt x="0" y="805"/>
                </a:cubicBezTo>
                <a:cubicBezTo>
                  <a:pt x="0" y="1253"/>
                  <a:pt x="367" y="1609"/>
                  <a:pt x="805" y="1609"/>
                </a:cubicBezTo>
                <a:cubicBezTo>
                  <a:pt x="1253" y="1609"/>
                  <a:pt x="1609" y="1253"/>
                  <a:pt x="1609" y="805"/>
                </a:cubicBezTo>
                <a:cubicBezTo>
                  <a:pt x="1609" y="367"/>
                  <a:pt x="125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3"/>
          <p:cNvSpPr/>
          <p:nvPr/>
        </p:nvSpPr>
        <p:spPr>
          <a:xfrm flipH="1">
            <a:off x="89629" y="1153073"/>
            <a:ext cx="83828" cy="83775"/>
          </a:xfrm>
          <a:custGeom>
            <a:avLst/>
            <a:gdLst/>
            <a:ahLst/>
            <a:cxnLst/>
            <a:rect l="l" t="t" r="r" b="b"/>
            <a:pathLst>
              <a:path w="1610" h="1609" extrusionOk="0">
                <a:moveTo>
                  <a:pt x="805" y="0"/>
                </a:moveTo>
                <a:cubicBezTo>
                  <a:pt x="367" y="0"/>
                  <a:pt x="0" y="356"/>
                  <a:pt x="0" y="804"/>
                </a:cubicBezTo>
                <a:cubicBezTo>
                  <a:pt x="0" y="1252"/>
                  <a:pt x="367" y="1609"/>
                  <a:pt x="805" y="1609"/>
                </a:cubicBezTo>
                <a:cubicBezTo>
                  <a:pt x="1253" y="1609"/>
                  <a:pt x="1609" y="1252"/>
                  <a:pt x="1609" y="804"/>
                </a:cubicBezTo>
                <a:cubicBezTo>
                  <a:pt x="1609" y="356"/>
                  <a:pt x="125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3"/>
          <p:cNvSpPr/>
          <p:nvPr/>
        </p:nvSpPr>
        <p:spPr>
          <a:xfrm flipH="1">
            <a:off x="89629" y="1012544"/>
            <a:ext cx="83828" cy="83827"/>
          </a:xfrm>
          <a:custGeom>
            <a:avLst/>
            <a:gdLst/>
            <a:ahLst/>
            <a:cxnLst/>
            <a:rect l="l" t="t" r="r" b="b"/>
            <a:pathLst>
              <a:path w="1610" h="1610" extrusionOk="0">
                <a:moveTo>
                  <a:pt x="805" y="1"/>
                </a:moveTo>
                <a:cubicBezTo>
                  <a:pt x="367" y="1"/>
                  <a:pt x="0" y="367"/>
                  <a:pt x="0" y="805"/>
                </a:cubicBezTo>
                <a:cubicBezTo>
                  <a:pt x="0" y="1253"/>
                  <a:pt x="367" y="1610"/>
                  <a:pt x="805" y="1610"/>
                </a:cubicBezTo>
                <a:cubicBezTo>
                  <a:pt x="1253" y="1610"/>
                  <a:pt x="1609" y="1253"/>
                  <a:pt x="1609" y="805"/>
                </a:cubicBezTo>
                <a:cubicBezTo>
                  <a:pt x="1609" y="367"/>
                  <a:pt x="125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3"/>
          <p:cNvSpPr/>
          <p:nvPr/>
        </p:nvSpPr>
        <p:spPr>
          <a:xfrm flipH="1">
            <a:off x="254523" y="1434024"/>
            <a:ext cx="83827" cy="83827"/>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09" y="1253"/>
                  <a:pt x="1609" y="805"/>
                </a:cubicBezTo>
                <a:cubicBezTo>
                  <a:pt x="1609"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3"/>
          <p:cNvSpPr/>
          <p:nvPr/>
        </p:nvSpPr>
        <p:spPr>
          <a:xfrm flipH="1">
            <a:off x="254523" y="1293548"/>
            <a:ext cx="83827" cy="83827"/>
          </a:xfrm>
          <a:custGeom>
            <a:avLst/>
            <a:gdLst/>
            <a:ahLst/>
            <a:cxnLst/>
            <a:rect l="l" t="t" r="r" b="b"/>
            <a:pathLst>
              <a:path w="1610" h="1610" extrusionOk="0">
                <a:moveTo>
                  <a:pt x="805" y="0"/>
                </a:moveTo>
                <a:cubicBezTo>
                  <a:pt x="357" y="0"/>
                  <a:pt x="1" y="367"/>
                  <a:pt x="1" y="805"/>
                </a:cubicBezTo>
                <a:cubicBezTo>
                  <a:pt x="1" y="1253"/>
                  <a:pt x="357" y="1609"/>
                  <a:pt x="805" y="1609"/>
                </a:cubicBezTo>
                <a:cubicBezTo>
                  <a:pt x="1243" y="1609"/>
                  <a:pt x="1609" y="1253"/>
                  <a:pt x="1609" y="805"/>
                </a:cubicBezTo>
                <a:cubicBezTo>
                  <a:pt x="1609" y="367"/>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 name="Google Shape;75;p3"/>
          <p:cNvSpPr/>
          <p:nvPr/>
        </p:nvSpPr>
        <p:spPr>
          <a:xfrm flipH="1">
            <a:off x="254523" y="1153073"/>
            <a:ext cx="83827" cy="83775"/>
          </a:xfrm>
          <a:custGeom>
            <a:avLst/>
            <a:gdLst/>
            <a:ahLst/>
            <a:cxnLst/>
            <a:rect l="l" t="t" r="r" b="b"/>
            <a:pathLst>
              <a:path w="1610" h="1609" extrusionOk="0">
                <a:moveTo>
                  <a:pt x="805" y="0"/>
                </a:moveTo>
                <a:cubicBezTo>
                  <a:pt x="357" y="0"/>
                  <a:pt x="1" y="356"/>
                  <a:pt x="1" y="804"/>
                </a:cubicBezTo>
                <a:cubicBezTo>
                  <a:pt x="1" y="1252"/>
                  <a:pt x="357" y="1609"/>
                  <a:pt x="805" y="1609"/>
                </a:cubicBezTo>
                <a:cubicBezTo>
                  <a:pt x="1243" y="1609"/>
                  <a:pt x="1609" y="1252"/>
                  <a:pt x="1609" y="804"/>
                </a:cubicBezTo>
                <a:cubicBezTo>
                  <a:pt x="1609" y="356"/>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3"/>
          <p:cNvSpPr/>
          <p:nvPr/>
        </p:nvSpPr>
        <p:spPr>
          <a:xfrm flipH="1">
            <a:off x="254523" y="1012544"/>
            <a:ext cx="83827" cy="83827"/>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09" y="1253"/>
                  <a:pt x="1609" y="805"/>
                </a:cubicBezTo>
                <a:cubicBezTo>
                  <a:pt x="1609"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3"/>
          <p:cNvSpPr/>
          <p:nvPr/>
        </p:nvSpPr>
        <p:spPr>
          <a:xfrm flipH="1">
            <a:off x="419939" y="1434024"/>
            <a:ext cx="83827" cy="83827"/>
          </a:xfrm>
          <a:custGeom>
            <a:avLst/>
            <a:gdLst/>
            <a:ahLst/>
            <a:cxnLst/>
            <a:rect l="l" t="t" r="r" b="b"/>
            <a:pathLst>
              <a:path w="1610" h="1610" extrusionOk="0">
                <a:moveTo>
                  <a:pt x="805" y="1"/>
                </a:moveTo>
                <a:cubicBezTo>
                  <a:pt x="357" y="1"/>
                  <a:pt x="1" y="367"/>
                  <a:pt x="1" y="805"/>
                </a:cubicBezTo>
                <a:cubicBezTo>
                  <a:pt x="1" y="1253"/>
                  <a:pt x="357" y="1610"/>
                  <a:pt x="805" y="1610"/>
                </a:cubicBezTo>
                <a:cubicBezTo>
                  <a:pt x="1253" y="1610"/>
                  <a:pt x="1609" y="1253"/>
                  <a:pt x="1609" y="805"/>
                </a:cubicBezTo>
                <a:cubicBezTo>
                  <a:pt x="1609" y="367"/>
                  <a:pt x="125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3"/>
          <p:cNvSpPr/>
          <p:nvPr/>
        </p:nvSpPr>
        <p:spPr>
          <a:xfrm flipH="1">
            <a:off x="419939" y="1293548"/>
            <a:ext cx="83827" cy="83827"/>
          </a:xfrm>
          <a:custGeom>
            <a:avLst/>
            <a:gdLst/>
            <a:ahLst/>
            <a:cxnLst/>
            <a:rect l="l" t="t" r="r" b="b"/>
            <a:pathLst>
              <a:path w="1610" h="1610" extrusionOk="0">
                <a:moveTo>
                  <a:pt x="805" y="0"/>
                </a:moveTo>
                <a:cubicBezTo>
                  <a:pt x="357" y="0"/>
                  <a:pt x="1" y="367"/>
                  <a:pt x="1" y="805"/>
                </a:cubicBezTo>
                <a:cubicBezTo>
                  <a:pt x="1" y="1253"/>
                  <a:pt x="357" y="1609"/>
                  <a:pt x="805" y="1609"/>
                </a:cubicBezTo>
                <a:cubicBezTo>
                  <a:pt x="1253" y="1609"/>
                  <a:pt x="1609" y="1253"/>
                  <a:pt x="1609" y="805"/>
                </a:cubicBezTo>
                <a:cubicBezTo>
                  <a:pt x="1609" y="367"/>
                  <a:pt x="125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3"/>
          <p:cNvSpPr/>
          <p:nvPr/>
        </p:nvSpPr>
        <p:spPr>
          <a:xfrm flipH="1">
            <a:off x="419939" y="1153073"/>
            <a:ext cx="83827" cy="83775"/>
          </a:xfrm>
          <a:custGeom>
            <a:avLst/>
            <a:gdLst/>
            <a:ahLst/>
            <a:cxnLst/>
            <a:rect l="l" t="t" r="r" b="b"/>
            <a:pathLst>
              <a:path w="1610" h="1609" extrusionOk="0">
                <a:moveTo>
                  <a:pt x="805" y="0"/>
                </a:moveTo>
                <a:cubicBezTo>
                  <a:pt x="357" y="0"/>
                  <a:pt x="1" y="356"/>
                  <a:pt x="1" y="804"/>
                </a:cubicBezTo>
                <a:cubicBezTo>
                  <a:pt x="1" y="1252"/>
                  <a:pt x="357" y="1609"/>
                  <a:pt x="805" y="1609"/>
                </a:cubicBezTo>
                <a:cubicBezTo>
                  <a:pt x="1253" y="1609"/>
                  <a:pt x="1609" y="1252"/>
                  <a:pt x="1609" y="804"/>
                </a:cubicBezTo>
                <a:cubicBezTo>
                  <a:pt x="1609" y="356"/>
                  <a:pt x="125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3"/>
          <p:cNvSpPr/>
          <p:nvPr/>
        </p:nvSpPr>
        <p:spPr>
          <a:xfrm flipH="1">
            <a:off x="419939" y="1012544"/>
            <a:ext cx="83827" cy="83827"/>
          </a:xfrm>
          <a:custGeom>
            <a:avLst/>
            <a:gdLst/>
            <a:ahLst/>
            <a:cxnLst/>
            <a:rect l="l" t="t" r="r" b="b"/>
            <a:pathLst>
              <a:path w="1610" h="1610" extrusionOk="0">
                <a:moveTo>
                  <a:pt x="805" y="1"/>
                </a:moveTo>
                <a:cubicBezTo>
                  <a:pt x="357" y="1"/>
                  <a:pt x="1" y="367"/>
                  <a:pt x="1" y="805"/>
                </a:cubicBezTo>
                <a:cubicBezTo>
                  <a:pt x="1" y="1253"/>
                  <a:pt x="357" y="1610"/>
                  <a:pt x="805" y="1610"/>
                </a:cubicBezTo>
                <a:cubicBezTo>
                  <a:pt x="1253" y="1610"/>
                  <a:pt x="1609" y="1253"/>
                  <a:pt x="1609" y="805"/>
                </a:cubicBezTo>
                <a:cubicBezTo>
                  <a:pt x="1609" y="367"/>
                  <a:pt x="125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3"/>
          <p:cNvSpPr/>
          <p:nvPr/>
        </p:nvSpPr>
        <p:spPr>
          <a:xfrm flipH="1">
            <a:off x="585355" y="1434024"/>
            <a:ext cx="83307" cy="83827"/>
          </a:xfrm>
          <a:custGeom>
            <a:avLst/>
            <a:gdLst/>
            <a:ahLst/>
            <a:cxnLst/>
            <a:rect l="l" t="t" r="r" b="b"/>
            <a:pathLst>
              <a:path w="1600" h="1610" extrusionOk="0">
                <a:moveTo>
                  <a:pt x="805" y="1"/>
                </a:moveTo>
                <a:cubicBezTo>
                  <a:pt x="357" y="1"/>
                  <a:pt x="1" y="367"/>
                  <a:pt x="1" y="805"/>
                </a:cubicBezTo>
                <a:cubicBezTo>
                  <a:pt x="1" y="1253"/>
                  <a:pt x="357" y="1610"/>
                  <a:pt x="805" y="1610"/>
                </a:cubicBezTo>
                <a:cubicBezTo>
                  <a:pt x="1243" y="1610"/>
                  <a:pt x="1600" y="1253"/>
                  <a:pt x="1600" y="805"/>
                </a:cubicBezTo>
                <a:cubicBezTo>
                  <a:pt x="1600"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 name="Google Shape;82;p3"/>
          <p:cNvSpPr/>
          <p:nvPr/>
        </p:nvSpPr>
        <p:spPr>
          <a:xfrm flipH="1">
            <a:off x="585355" y="1293548"/>
            <a:ext cx="83307" cy="83827"/>
          </a:xfrm>
          <a:custGeom>
            <a:avLst/>
            <a:gdLst/>
            <a:ahLst/>
            <a:cxnLst/>
            <a:rect l="l" t="t" r="r" b="b"/>
            <a:pathLst>
              <a:path w="1600" h="1610" extrusionOk="0">
                <a:moveTo>
                  <a:pt x="805" y="0"/>
                </a:moveTo>
                <a:cubicBezTo>
                  <a:pt x="357" y="0"/>
                  <a:pt x="1" y="367"/>
                  <a:pt x="1" y="805"/>
                </a:cubicBezTo>
                <a:cubicBezTo>
                  <a:pt x="1" y="1253"/>
                  <a:pt x="357" y="1609"/>
                  <a:pt x="805" y="1609"/>
                </a:cubicBezTo>
                <a:cubicBezTo>
                  <a:pt x="1243" y="1609"/>
                  <a:pt x="1600" y="1253"/>
                  <a:pt x="1600" y="805"/>
                </a:cubicBezTo>
                <a:cubicBezTo>
                  <a:pt x="1600" y="367"/>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3"/>
          <p:cNvSpPr/>
          <p:nvPr/>
        </p:nvSpPr>
        <p:spPr>
          <a:xfrm flipH="1">
            <a:off x="585355" y="1153073"/>
            <a:ext cx="83307" cy="83775"/>
          </a:xfrm>
          <a:custGeom>
            <a:avLst/>
            <a:gdLst/>
            <a:ahLst/>
            <a:cxnLst/>
            <a:rect l="l" t="t" r="r" b="b"/>
            <a:pathLst>
              <a:path w="1600" h="1609" extrusionOk="0">
                <a:moveTo>
                  <a:pt x="805" y="0"/>
                </a:moveTo>
                <a:cubicBezTo>
                  <a:pt x="357" y="0"/>
                  <a:pt x="1" y="356"/>
                  <a:pt x="1" y="804"/>
                </a:cubicBezTo>
                <a:cubicBezTo>
                  <a:pt x="1" y="1252"/>
                  <a:pt x="357" y="1609"/>
                  <a:pt x="805" y="1609"/>
                </a:cubicBezTo>
                <a:cubicBezTo>
                  <a:pt x="1243" y="1609"/>
                  <a:pt x="1600" y="1252"/>
                  <a:pt x="1600" y="804"/>
                </a:cubicBezTo>
                <a:cubicBezTo>
                  <a:pt x="1600" y="356"/>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 name="Google Shape;84;p3"/>
          <p:cNvSpPr/>
          <p:nvPr/>
        </p:nvSpPr>
        <p:spPr>
          <a:xfrm flipH="1">
            <a:off x="585355" y="1012544"/>
            <a:ext cx="83307" cy="83827"/>
          </a:xfrm>
          <a:custGeom>
            <a:avLst/>
            <a:gdLst/>
            <a:ahLst/>
            <a:cxnLst/>
            <a:rect l="l" t="t" r="r" b="b"/>
            <a:pathLst>
              <a:path w="1600" h="1610" extrusionOk="0">
                <a:moveTo>
                  <a:pt x="805" y="1"/>
                </a:moveTo>
                <a:cubicBezTo>
                  <a:pt x="357" y="1"/>
                  <a:pt x="1" y="367"/>
                  <a:pt x="1" y="805"/>
                </a:cubicBezTo>
                <a:cubicBezTo>
                  <a:pt x="1" y="1253"/>
                  <a:pt x="357" y="1610"/>
                  <a:pt x="805" y="1610"/>
                </a:cubicBezTo>
                <a:cubicBezTo>
                  <a:pt x="1243" y="1610"/>
                  <a:pt x="1600" y="1253"/>
                  <a:pt x="1600" y="805"/>
                </a:cubicBezTo>
                <a:cubicBezTo>
                  <a:pt x="1600"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3"/>
          <p:cNvSpPr/>
          <p:nvPr/>
        </p:nvSpPr>
        <p:spPr>
          <a:xfrm flipH="1">
            <a:off x="750249" y="1434024"/>
            <a:ext cx="83827" cy="83827"/>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10" y="1253"/>
                  <a:pt x="1610" y="805"/>
                </a:cubicBezTo>
                <a:cubicBezTo>
                  <a:pt x="1610"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3"/>
          <p:cNvSpPr/>
          <p:nvPr/>
        </p:nvSpPr>
        <p:spPr>
          <a:xfrm flipH="1">
            <a:off x="750249" y="1293548"/>
            <a:ext cx="83827" cy="83827"/>
          </a:xfrm>
          <a:custGeom>
            <a:avLst/>
            <a:gdLst/>
            <a:ahLst/>
            <a:cxnLst/>
            <a:rect l="l" t="t" r="r" b="b"/>
            <a:pathLst>
              <a:path w="1610" h="1610" extrusionOk="0">
                <a:moveTo>
                  <a:pt x="805" y="0"/>
                </a:moveTo>
                <a:cubicBezTo>
                  <a:pt x="357" y="0"/>
                  <a:pt x="1" y="367"/>
                  <a:pt x="1" y="805"/>
                </a:cubicBezTo>
                <a:cubicBezTo>
                  <a:pt x="1" y="1253"/>
                  <a:pt x="357" y="1609"/>
                  <a:pt x="805" y="1609"/>
                </a:cubicBezTo>
                <a:cubicBezTo>
                  <a:pt x="1243" y="1609"/>
                  <a:pt x="1610" y="1253"/>
                  <a:pt x="1610" y="805"/>
                </a:cubicBezTo>
                <a:cubicBezTo>
                  <a:pt x="1610" y="367"/>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3"/>
          <p:cNvSpPr/>
          <p:nvPr/>
        </p:nvSpPr>
        <p:spPr>
          <a:xfrm flipH="1">
            <a:off x="750249" y="1153073"/>
            <a:ext cx="83827" cy="83775"/>
          </a:xfrm>
          <a:custGeom>
            <a:avLst/>
            <a:gdLst/>
            <a:ahLst/>
            <a:cxnLst/>
            <a:rect l="l" t="t" r="r" b="b"/>
            <a:pathLst>
              <a:path w="1610" h="1609" extrusionOk="0">
                <a:moveTo>
                  <a:pt x="805" y="0"/>
                </a:moveTo>
                <a:cubicBezTo>
                  <a:pt x="357" y="0"/>
                  <a:pt x="1" y="356"/>
                  <a:pt x="1" y="804"/>
                </a:cubicBezTo>
                <a:cubicBezTo>
                  <a:pt x="1" y="1252"/>
                  <a:pt x="357" y="1609"/>
                  <a:pt x="805" y="1609"/>
                </a:cubicBezTo>
                <a:cubicBezTo>
                  <a:pt x="1243" y="1609"/>
                  <a:pt x="1610" y="1252"/>
                  <a:pt x="1610" y="804"/>
                </a:cubicBezTo>
                <a:cubicBezTo>
                  <a:pt x="1610" y="356"/>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 name="Google Shape;88;p3"/>
          <p:cNvSpPr/>
          <p:nvPr/>
        </p:nvSpPr>
        <p:spPr>
          <a:xfrm flipH="1">
            <a:off x="750249" y="1012544"/>
            <a:ext cx="83827" cy="83827"/>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10" y="1253"/>
                  <a:pt x="1610" y="805"/>
                </a:cubicBezTo>
                <a:cubicBezTo>
                  <a:pt x="1610"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 name="Google Shape;89;p3"/>
          <p:cNvSpPr/>
          <p:nvPr/>
        </p:nvSpPr>
        <p:spPr>
          <a:xfrm rot="10800000" flipH="1">
            <a:off x="-8183" y="5908580"/>
            <a:ext cx="938971" cy="938971"/>
          </a:xfrm>
          <a:custGeom>
            <a:avLst/>
            <a:gdLst/>
            <a:ahLst/>
            <a:cxnLst/>
            <a:rect l="l" t="t" r="r" b="b"/>
            <a:pathLst>
              <a:path w="18034" h="18034" extrusionOk="0">
                <a:moveTo>
                  <a:pt x="0" y="0"/>
                </a:moveTo>
                <a:lnTo>
                  <a:pt x="0" y="18033"/>
                </a:lnTo>
                <a:lnTo>
                  <a:pt x="18033" y="18033"/>
                </a:lnTo>
                <a:lnTo>
                  <a:pt x="1803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 name="Google Shape;90;p3"/>
          <p:cNvSpPr/>
          <p:nvPr/>
        </p:nvSpPr>
        <p:spPr>
          <a:xfrm flipH="1">
            <a:off x="-8155" y="4968595"/>
            <a:ext cx="938971" cy="939491"/>
          </a:xfrm>
          <a:custGeom>
            <a:avLst/>
            <a:gdLst/>
            <a:ahLst/>
            <a:cxnLst/>
            <a:rect l="l" t="t" r="r" b="b"/>
            <a:pathLst>
              <a:path w="18034" h="18044" extrusionOk="0">
                <a:moveTo>
                  <a:pt x="1" y="0"/>
                </a:moveTo>
                <a:lnTo>
                  <a:pt x="1" y="18044"/>
                </a:lnTo>
                <a:lnTo>
                  <a:pt x="18034" y="1804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 name="Google Shape;91;p3"/>
          <p:cNvSpPr/>
          <p:nvPr/>
        </p:nvSpPr>
        <p:spPr>
          <a:xfrm flipH="1">
            <a:off x="-53245" y="4969792"/>
            <a:ext cx="1029097" cy="937096"/>
          </a:xfrm>
          <a:custGeom>
            <a:avLst/>
            <a:gdLst/>
            <a:ahLst/>
            <a:cxnLst/>
            <a:rect l="l" t="t" r="r" b="b"/>
            <a:pathLst>
              <a:path w="19765" h="17998" extrusionOk="0">
                <a:moveTo>
                  <a:pt x="9882" y="0"/>
                </a:moveTo>
                <a:cubicBezTo>
                  <a:pt x="7578" y="0"/>
                  <a:pt x="5275" y="879"/>
                  <a:pt x="3513" y="2635"/>
                </a:cubicBezTo>
                <a:cubicBezTo>
                  <a:pt x="0" y="6148"/>
                  <a:pt x="0" y="11850"/>
                  <a:pt x="3513" y="15363"/>
                </a:cubicBezTo>
                <a:cubicBezTo>
                  <a:pt x="5275" y="17119"/>
                  <a:pt x="7578" y="17998"/>
                  <a:pt x="9882" y="17998"/>
                </a:cubicBezTo>
                <a:cubicBezTo>
                  <a:pt x="12186" y="17998"/>
                  <a:pt x="14490" y="17119"/>
                  <a:pt x="16251" y="15363"/>
                </a:cubicBezTo>
                <a:cubicBezTo>
                  <a:pt x="19764" y="11850"/>
                  <a:pt x="19764" y="6148"/>
                  <a:pt x="16251" y="2635"/>
                </a:cubicBezTo>
                <a:cubicBezTo>
                  <a:pt x="14490" y="879"/>
                  <a:pt x="12186" y="0"/>
                  <a:pt x="988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3"/>
          <p:cNvSpPr/>
          <p:nvPr/>
        </p:nvSpPr>
        <p:spPr>
          <a:xfrm flipH="1">
            <a:off x="155648" y="5131355"/>
            <a:ext cx="613449" cy="613971"/>
          </a:xfrm>
          <a:custGeom>
            <a:avLst/>
            <a:gdLst/>
            <a:ahLst/>
            <a:cxnLst/>
            <a:rect l="l" t="t" r="r" b="b"/>
            <a:pathLst>
              <a:path w="11782" h="11792" extrusionOk="0">
                <a:moveTo>
                  <a:pt x="5886" y="0"/>
                </a:moveTo>
                <a:cubicBezTo>
                  <a:pt x="2637" y="0"/>
                  <a:pt x="0" y="2638"/>
                  <a:pt x="0" y="5896"/>
                </a:cubicBezTo>
                <a:cubicBezTo>
                  <a:pt x="0" y="9154"/>
                  <a:pt x="2637" y="11792"/>
                  <a:pt x="5886" y="11792"/>
                </a:cubicBezTo>
                <a:cubicBezTo>
                  <a:pt x="9144" y="11792"/>
                  <a:pt x="11781" y="9154"/>
                  <a:pt x="11781" y="5896"/>
                </a:cubicBezTo>
                <a:cubicBezTo>
                  <a:pt x="11781" y="2638"/>
                  <a:pt x="9144" y="0"/>
                  <a:pt x="5886"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3"/>
          <p:cNvSpPr/>
          <p:nvPr/>
        </p:nvSpPr>
        <p:spPr>
          <a:xfrm flipH="1">
            <a:off x="-5799" y="4500827"/>
            <a:ext cx="469277" cy="469277"/>
          </a:xfrm>
          <a:custGeom>
            <a:avLst/>
            <a:gdLst/>
            <a:ahLst/>
            <a:cxnLst/>
            <a:rect l="l" t="t" r="r" b="b"/>
            <a:pathLst>
              <a:path w="9013" h="9013" extrusionOk="0">
                <a:moveTo>
                  <a:pt x="1650" y="1"/>
                </a:moveTo>
                <a:cubicBezTo>
                  <a:pt x="734" y="1"/>
                  <a:pt x="1" y="744"/>
                  <a:pt x="1" y="1660"/>
                </a:cubicBezTo>
                <a:lnTo>
                  <a:pt x="1" y="7363"/>
                </a:lnTo>
                <a:cubicBezTo>
                  <a:pt x="1" y="8279"/>
                  <a:pt x="734" y="9012"/>
                  <a:pt x="1650" y="9012"/>
                </a:cubicBezTo>
                <a:lnTo>
                  <a:pt x="7363" y="9012"/>
                </a:lnTo>
                <a:cubicBezTo>
                  <a:pt x="8269" y="9012"/>
                  <a:pt x="9012" y="8279"/>
                  <a:pt x="9012" y="7363"/>
                </a:cubicBezTo>
                <a:lnTo>
                  <a:pt x="9012" y="1660"/>
                </a:lnTo>
                <a:cubicBezTo>
                  <a:pt x="9012" y="744"/>
                  <a:pt x="8269" y="1"/>
                  <a:pt x="7363"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3"/>
          <p:cNvSpPr/>
          <p:nvPr/>
        </p:nvSpPr>
        <p:spPr>
          <a:xfrm rot="-5400000" flipH="1">
            <a:off x="471725" y="460308"/>
            <a:ext cx="469745" cy="469745"/>
          </a:xfrm>
          <a:custGeom>
            <a:avLst/>
            <a:gdLst/>
            <a:ahLst/>
            <a:cxnLst/>
            <a:rect l="l" t="t" r="r" b="b"/>
            <a:pathLst>
              <a:path w="9022" h="9022" extrusionOk="0">
                <a:moveTo>
                  <a:pt x="0" y="0"/>
                </a:moveTo>
                <a:cubicBezTo>
                  <a:pt x="0" y="4979"/>
                  <a:pt x="4043" y="9022"/>
                  <a:pt x="9022" y="9022"/>
                </a:cubicBezTo>
                <a:lnTo>
                  <a:pt x="902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 name="Google Shape;95;p3"/>
          <p:cNvSpPr/>
          <p:nvPr/>
        </p:nvSpPr>
        <p:spPr>
          <a:xfrm rot="-5400000" flipH="1">
            <a:off x="2526" y="460282"/>
            <a:ext cx="469225" cy="469277"/>
          </a:xfrm>
          <a:custGeom>
            <a:avLst/>
            <a:gdLst/>
            <a:ahLst/>
            <a:cxnLst/>
            <a:rect l="l" t="t" r="r" b="b"/>
            <a:pathLst>
              <a:path w="9012" h="9013" extrusionOk="0">
                <a:moveTo>
                  <a:pt x="0" y="1"/>
                </a:moveTo>
                <a:lnTo>
                  <a:pt x="0" y="9012"/>
                </a:lnTo>
                <a:lnTo>
                  <a:pt x="9012" y="9012"/>
                </a:lnTo>
                <a:cubicBezTo>
                  <a:pt x="9012" y="4033"/>
                  <a:pt x="4979" y="1"/>
                  <a:pt x="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3"/>
          <p:cNvSpPr/>
          <p:nvPr/>
        </p:nvSpPr>
        <p:spPr>
          <a:xfrm rot="-5400000" flipH="1">
            <a:off x="1952" y="-8891"/>
            <a:ext cx="469277" cy="469225"/>
          </a:xfrm>
          <a:custGeom>
            <a:avLst/>
            <a:gdLst/>
            <a:ahLst/>
            <a:cxnLst/>
            <a:rect l="l" t="t" r="r" b="b"/>
            <a:pathLst>
              <a:path w="9013" h="9012" extrusionOk="0">
                <a:moveTo>
                  <a:pt x="1" y="0"/>
                </a:moveTo>
                <a:cubicBezTo>
                  <a:pt x="1" y="4980"/>
                  <a:pt x="4043" y="9012"/>
                  <a:pt x="9012" y="9012"/>
                </a:cubicBezTo>
                <a:lnTo>
                  <a:pt x="901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3"/>
          <p:cNvSpPr/>
          <p:nvPr/>
        </p:nvSpPr>
        <p:spPr>
          <a:xfrm rot="-5400000" flipH="1">
            <a:off x="707115" y="246358"/>
            <a:ext cx="939543" cy="469797"/>
          </a:xfrm>
          <a:custGeom>
            <a:avLst/>
            <a:gdLst/>
            <a:ahLst/>
            <a:cxnLst/>
            <a:rect l="l" t="t" r="r" b="b"/>
            <a:pathLst>
              <a:path w="18045" h="9023" extrusionOk="0">
                <a:moveTo>
                  <a:pt x="9012" y="0"/>
                </a:moveTo>
                <a:lnTo>
                  <a:pt x="9012" y="11"/>
                </a:lnTo>
                <a:lnTo>
                  <a:pt x="1" y="11"/>
                </a:lnTo>
                <a:lnTo>
                  <a:pt x="1" y="184"/>
                </a:lnTo>
                <a:cubicBezTo>
                  <a:pt x="1" y="5071"/>
                  <a:pt x="3962" y="9022"/>
                  <a:pt x="8839" y="9022"/>
                </a:cubicBezTo>
                <a:lnTo>
                  <a:pt x="9012" y="9022"/>
                </a:lnTo>
                <a:cubicBezTo>
                  <a:pt x="9012" y="8869"/>
                  <a:pt x="9012" y="8717"/>
                  <a:pt x="9022" y="8564"/>
                </a:cubicBezTo>
                <a:cubicBezTo>
                  <a:pt x="9134" y="6252"/>
                  <a:pt x="10122" y="4175"/>
                  <a:pt x="11649" y="2648"/>
                </a:cubicBezTo>
                <a:cubicBezTo>
                  <a:pt x="13289" y="1019"/>
                  <a:pt x="15549" y="0"/>
                  <a:pt x="18044"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3"/>
          <p:cNvSpPr/>
          <p:nvPr/>
        </p:nvSpPr>
        <p:spPr>
          <a:xfrm rot="10800000">
            <a:off x="1867580" y="6378109"/>
            <a:ext cx="469225" cy="469745"/>
          </a:xfrm>
          <a:custGeom>
            <a:avLst/>
            <a:gdLst/>
            <a:ahLst/>
            <a:cxnLst/>
            <a:rect l="l" t="t" r="r" b="b"/>
            <a:pathLst>
              <a:path w="9012" h="9022" extrusionOk="0">
                <a:moveTo>
                  <a:pt x="0" y="0"/>
                </a:moveTo>
                <a:cubicBezTo>
                  <a:pt x="0" y="4979"/>
                  <a:pt x="4032" y="9022"/>
                  <a:pt x="9011" y="9022"/>
                </a:cubicBezTo>
                <a:lnTo>
                  <a:pt x="9011"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3"/>
          <p:cNvSpPr/>
          <p:nvPr/>
        </p:nvSpPr>
        <p:spPr>
          <a:xfrm rot="10800000">
            <a:off x="-471426" y="5918269"/>
            <a:ext cx="1398095" cy="938971"/>
          </a:xfrm>
          <a:custGeom>
            <a:avLst/>
            <a:gdLst/>
            <a:ahLst/>
            <a:cxnLst/>
            <a:rect l="l" t="t" r="r" b="b"/>
            <a:pathLst>
              <a:path w="26852" h="18034" extrusionOk="0">
                <a:moveTo>
                  <a:pt x="8778" y="1"/>
                </a:moveTo>
                <a:cubicBezTo>
                  <a:pt x="3952" y="1"/>
                  <a:pt x="31" y="3951"/>
                  <a:pt x="31" y="8819"/>
                </a:cubicBezTo>
                <a:lnTo>
                  <a:pt x="31" y="9022"/>
                </a:lnTo>
                <a:lnTo>
                  <a:pt x="1" y="9022"/>
                </a:lnTo>
                <a:lnTo>
                  <a:pt x="1" y="9226"/>
                </a:lnTo>
                <a:cubicBezTo>
                  <a:pt x="1" y="14093"/>
                  <a:pt x="3921" y="18034"/>
                  <a:pt x="8747" y="18034"/>
                </a:cubicBezTo>
                <a:lnTo>
                  <a:pt x="17891" y="18034"/>
                </a:lnTo>
                <a:lnTo>
                  <a:pt x="17891" y="17127"/>
                </a:lnTo>
                <a:cubicBezTo>
                  <a:pt x="17891" y="12668"/>
                  <a:pt x="21476" y="9043"/>
                  <a:pt x="25915" y="9043"/>
                </a:cubicBezTo>
                <a:lnTo>
                  <a:pt x="26811" y="9043"/>
                </a:lnTo>
                <a:lnTo>
                  <a:pt x="26852"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3"/>
          <p:cNvSpPr/>
          <p:nvPr/>
        </p:nvSpPr>
        <p:spPr>
          <a:xfrm rot="10800000">
            <a:off x="225747" y="6154183"/>
            <a:ext cx="468704" cy="469797"/>
          </a:xfrm>
          <a:custGeom>
            <a:avLst/>
            <a:gdLst/>
            <a:ahLst/>
            <a:cxnLst/>
            <a:rect l="l" t="t" r="r" b="b"/>
            <a:pathLst>
              <a:path w="9002" h="9023" extrusionOk="0">
                <a:moveTo>
                  <a:pt x="4461" y="1"/>
                </a:moveTo>
                <a:cubicBezTo>
                  <a:pt x="1996" y="1"/>
                  <a:pt x="1" y="2027"/>
                  <a:pt x="1" y="4512"/>
                </a:cubicBezTo>
                <a:lnTo>
                  <a:pt x="1" y="4522"/>
                </a:lnTo>
                <a:cubicBezTo>
                  <a:pt x="1" y="7006"/>
                  <a:pt x="1996" y="9023"/>
                  <a:pt x="4461" y="9023"/>
                </a:cubicBezTo>
                <a:lnTo>
                  <a:pt x="4532" y="9023"/>
                </a:lnTo>
                <a:cubicBezTo>
                  <a:pt x="6996" y="9023"/>
                  <a:pt x="9002" y="7006"/>
                  <a:pt x="9002" y="4522"/>
                </a:cubicBezTo>
                <a:lnTo>
                  <a:pt x="9002" y="4512"/>
                </a:lnTo>
                <a:cubicBezTo>
                  <a:pt x="9002" y="2017"/>
                  <a:pt x="6996" y="1"/>
                  <a:pt x="453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928669" y="6388717"/>
            <a:ext cx="938971" cy="40872"/>
          </a:xfrm>
          <a:custGeom>
            <a:avLst/>
            <a:gdLst/>
            <a:ahLst/>
            <a:cxnLst/>
            <a:rect l="l" t="t" r="r" b="b"/>
            <a:pathLst>
              <a:path w="18034" h="785" extrusionOk="0">
                <a:moveTo>
                  <a:pt x="1" y="0"/>
                </a:moveTo>
                <a:lnTo>
                  <a:pt x="1" y="785"/>
                </a:lnTo>
                <a:lnTo>
                  <a:pt x="18034" y="785"/>
                </a:lnTo>
                <a:lnTo>
                  <a:pt x="1803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928669" y="6470357"/>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3"/>
          <p:cNvSpPr/>
          <p:nvPr/>
        </p:nvSpPr>
        <p:spPr>
          <a:xfrm>
            <a:off x="928669" y="6551999"/>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928669" y="6633639"/>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 name="Google Shape;105;p3"/>
          <p:cNvSpPr/>
          <p:nvPr/>
        </p:nvSpPr>
        <p:spPr>
          <a:xfrm>
            <a:off x="928669" y="6715280"/>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928669" y="6796920"/>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41287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934"/>
        <p:cNvGrpSpPr/>
        <p:nvPr/>
      </p:nvGrpSpPr>
      <p:grpSpPr>
        <a:xfrm>
          <a:off x="0" y="0"/>
          <a:ext cx="0" cy="0"/>
          <a:chOff x="0" y="0"/>
          <a:chExt cx="0" cy="0"/>
        </a:xfrm>
      </p:grpSpPr>
      <p:sp>
        <p:nvSpPr>
          <p:cNvPr id="935" name="Google Shape;935;p21"/>
          <p:cNvSpPr/>
          <p:nvPr/>
        </p:nvSpPr>
        <p:spPr>
          <a:xfrm rot="10800000" flipH="1">
            <a:off x="10327965" y="5914916"/>
            <a:ext cx="468704" cy="937408"/>
          </a:xfrm>
          <a:custGeom>
            <a:avLst/>
            <a:gdLst/>
            <a:ahLst/>
            <a:cxnLst/>
            <a:rect l="l" t="t" r="r" b="b"/>
            <a:pathLst>
              <a:path w="9002" h="18004" extrusionOk="0">
                <a:moveTo>
                  <a:pt x="0" y="1"/>
                </a:moveTo>
                <a:lnTo>
                  <a:pt x="0" y="18003"/>
                </a:lnTo>
                <a:cubicBezTo>
                  <a:pt x="4969" y="18003"/>
                  <a:pt x="9002" y="13971"/>
                  <a:pt x="9002" y="9002"/>
                </a:cubicBezTo>
                <a:cubicBezTo>
                  <a:pt x="9002" y="4033"/>
                  <a:pt x="4969" y="1"/>
                  <a:pt x="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6" name="Google Shape;936;p21"/>
          <p:cNvSpPr/>
          <p:nvPr/>
        </p:nvSpPr>
        <p:spPr>
          <a:xfrm rot="10800000" flipH="1">
            <a:off x="10798752" y="5914916"/>
            <a:ext cx="468704" cy="937408"/>
          </a:xfrm>
          <a:custGeom>
            <a:avLst/>
            <a:gdLst/>
            <a:ahLst/>
            <a:cxnLst/>
            <a:rect l="l" t="t" r="r" b="b"/>
            <a:pathLst>
              <a:path w="9002" h="18004" extrusionOk="0">
                <a:moveTo>
                  <a:pt x="9002" y="1"/>
                </a:moveTo>
                <a:cubicBezTo>
                  <a:pt x="4033" y="1"/>
                  <a:pt x="0" y="4033"/>
                  <a:pt x="0" y="9002"/>
                </a:cubicBezTo>
                <a:cubicBezTo>
                  <a:pt x="0" y="13981"/>
                  <a:pt x="4033" y="18003"/>
                  <a:pt x="9002" y="18003"/>
                </a:cubicBezTo>
                <a:lnTo>
                  <a:pt x="9002"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7" name="Google Shape;937;p21"/>
          <p:cNvSpPr/>
          <p:nvPr/>
        </p:nvSpPr>
        <p:spPr>
          <a:xfrm rot="10800000" flipH="1">
            <a:off x="10708104" y="6293494"/>
            <a:ext cx="179213" cy="179735"/>
          </a:xfrm>
          <a:custGeom>
            <a:avLst/>
            <a:gdLst/>
            <a:ahLst/>
            <a:cxnLst/>
            <a:rect l="l" t="t" r="r" b="b"/>
            <a:pathLst>
              <a:path w="3442" h="3452" extrusionOk="0">
                <a:moveTo>
                  <a:pt x="1721" y="0"/>
                </a:moveTo>
                <a:cubicBezTo>
                  <a:pt x="1375" y="764"/>
                  <a:pt x="764" y="1375"/>
                  <a:pt x="0" y="1721"/>
                </a:cubicBezTo>
                <a:cubicBezTo>
                  <a:pt x="764" y="2077"/>
                  <a:pt x="1375" y="2688"/>
                  <a:pt x="1721" y="3452"/>
                </a:cubicBezTo>
                <a:cubicBezTo>
                  <a:pt x="2067" y="2688"/>
                  <a:pt x="2678" y="2077"/>
                  <a:pt x="3442" y="1721"/>
                </a:cubicBezTo>
                <a:cubicBezTo>
                  <a:pt x="2678" y="1375"/>
                  <a:pt x="2067" y="764"/>
                  <a:pt x="172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8" name="Google Shape;938;p21"/>
          <p:cNvSpPr/>
          <p:nvPr/>
        </p:nvSpPr>
        <p:spPr>
          <a:xfrm rot="10800000" flipH="1">
            <a:off x="10507179" y="6293494"/>
            <a:ext cx="179735" cy="179735"/>
          </a:xfrm>
          <a:custGeom>
            <a:avLst/>
            <a:gdLst/>
            <a:ahLst/>
            <a:cxnLst/>
            <a:rect l="l" t="t" r="r" b="b"/>
            <a:pathLst>
              <a:path w="3452" h="3452" extrusionOk="0">
                <a:moveTo>
                  <a:pt x="1721" y="0"/>
                </a:moveTo>
                <a:cubicBezTo>
                  <a:pt x="1375" y="764"/>
                  <a:pt x="764" y="1375"/>
                  <a:pt x="0" y="1721"/>
                </a:cubicBezTo>
                <a:cubicBezTo>
                  <a:pt x="764" y="2077"/>
                  <a:pt x="1375" y="2688"/>
                  <a:pt x="1721" y="3452"/>
                </a:cubicBezTo>
                <a:cubicBezTo>
                  <a:pt x="2077" y="2688"/>
                  <a:pt x="2688" y="2077"/>
                  <a:pt x="3452" y="1721"/>
                </a:cubicBezTo>
                <a:cubicBezTo>
                  <a:pt x="2688" y="1375"/>
                  <a:pt x="2077" y="764"/>
                  <a:pt x="172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9" name="Google Shape;939;p21"/>
          <p:cNvSpPr/>
          <p:nvPr/>
        </p:nvSpPr>
        <p:spPr>
          <a:xfrm rot="10800000" flipH="1">
            <a:off x="10905854" y="6293494"/>
            <a:ext cx="179213" cy="179735"/>
          </a:xfrm>
          <a:custGeom>
            <a:avLst/>
            <a:gdLst/>
            <a:ahLst/>
            <a:cxnLst/>
            <a:rect l="l" t="t" r="r" b="b"/>
            <a:pathLst>
              <a:path w="3442" h="3452" extrusionOk="0">
                <a:moveTo>
                  <a:pt x="1721" y="0"/>
                </a:moveTo>
                <a:cubicBezTo>
                  <a:pt x="1375" y="764"/>
                  <a:pt x="764" y="1375"/>
                  <a:pt x="0" y="1721"/>
                </a:cubicBezTo>
                <a:cubicBezTo>
                  <a:pt x="764" y="2077"/>
                  <a:pt x="1375" y="2688"/>
                  <a:pt x="1721" y="3452"/>
                </a:cubicBezTo>
                <a:cubicBezTo>
                  <a:pt x="2067" y="2688"/>
                  <a:pt x="2678" y="2077"/>
                  <a:pt x="3442" y="1721"/>
                </a:cubicBezTo>
                <a:cubicBezTo>
                  <a:pt x="2678" y="1375"/>
                  <a:pt x="2067" y="764"/>
                  <a:pt x="172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0" name="Google Shape;940;p21"/>
          <p:cNvSpPr/>
          <p:nvPr/>
        </p:nvSpPr>
        <p:spPr>
          <a:xfrm flipH="1">
            <a:off x="11264780" y="-9246"/>
            <a:ext cx="938971" cy="938971"/>
          </a:xfrm>
          <a:custGeom>
            <a:avLst/>
            <a:gdLst/>
            <a:ahLst/>
            <a:cxnLst/>
            <a:rect l="l" t="t" r="r" b="b"/>
            <a:pathLst>
              <a:path w="18034" h="18034" extrusionOk="0">
                <a:moveTo>
                  <a:pt x="0" y="0"/>
                </a:moveTo>
                <a:lnTo>
                  <a:pt x="0" y="18033"/>
                </a:lnTo>
                <a:lnTo>
                  <a:pt x="18033" y="18033"/>
                </a:lnTo>
                <a:lnTo>
                  <a:pt x="1803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1" name="Google Shape;941;p21"/>
          <p:cNvSpPr/>
          <p:nvPr/>
        </p:nvSpPr>
        <p:spPr>
          <a:xfrm flipH="1">
            <a:off x="11264780" y="460501"/>
            <a:ext cx="469797" cy="469745"/>
          </a:xfrm>
          <a:custGeom>
            <a:avLst/>
            <a:gdLst/>
            <a:ahLst/>
            <a:cxnLst/>
            <a:rect l="l" t="t" r="r" b="b"/>
            <a:pathLst>
              <a:path w="9023" h="9022" extrusionOk="0">
                <a:moveTo>
                  <a:pt x="1060" y="0"/>
                </a:moveTo>
                <a:cubicBezTo>
                  <a:pt x="479" y="0"/>
                  <a:pt x="1" y="468"/>
                  <a:pt x="1" y="1059"/>
                </a:cubicBezTo>
                <a:lnTo>
                  <a:pt x="1" y="7953"/>
                </a:lnTo>
                <a:cubicBezTo>
                  <a:pt x="1" y="8543"/>
                  <a:pt x="479" y="9022"/>
                  <a:pt x="1060" y="9022"/>
                </a:cubicBezTo>
                <a:lnTo>
                  <a:pt x="7953" y="9022"/>
                </a:lnTo>
                <a:cubicBezTo>
                  <a:pt x="8544" y="9022"/>
                  <a:pt x="9022" y="8543"/>
                  <a:pt x="9022" y="7953"/>
                </a:cubicBezTo>
                <a:lnTo>
                  <a:pt x="9022" y="1059"/>
                </a:lnTo>
                <a:cubicBezTo>
                  <a:pt x="9022" y="468"/>
                  <a:pt x="8544" y="0"/>
                  <a:pt x="7953"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2" name="Google Shape;942;p21"/>
          <p:cNvSpPr/>
          <p:nvPr/>
        </p:nvSpPr>
        <p:spPr>
          <a:xfrm flipH="1">
            <a:off x="11735567" y="-9245"/>
            <a:ext cx="468184" cy="468704"/>
          </a:xfrm>
          <a:custGeom>
            <a:avLst/>
            <a:gdLst/>
            <a:ahLst/>
            <a:cxnLst/>
            <a:rect l="l" t="t" r="r" b="b"/>
            <a:pathLst>
              <a:path w="8992" h="9002" extrusionOk="0">
                <a:moveTo>
                  <a:pt x="0" y="0"/>
                </a:moveTo>
                <a:lnTo>
                  <a:pt x="0" y="9002"/>
                </a:lnTo>
                <a:lnTo>
                  <a:pt x="7046" y="9002"/>
                </a:lnTo>
                <a:cubicBezTo>
                  <a:pt x="8116" y="9002"/>
                  <a:pt x="8991" y="8126"/>
                  <a:pt x="8991" y="7057"/>
                </a:cubicBezTo>
                <a:lnTo>
                  <a:pt x="8991"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3" name="Google Shape;943;p21"/>
          <p:cNvSpPr/>
          <p:nvPr/>
        </p:nvSpPr>
        <p:spPr>
          <a:xfrm rot="10800000" flipH="1">
            <a:off x="11264751" y="930220"/>
            <a:ext cx="938971" cy="939491"/>
          </a:xfrm>
          <a:custGeom>
            <a:avLst/>
            <a:gdLst/>
            <a:ahLst/>
            <a:cxnLst/>
            <a:rect l="l" t="t" r="r" b="b"/>
            <a:pathLst>
              <a:path w="18034" h="18044" extrusionOk="0">
                <a:moveTo>
                  <a:pt x="1" y="0"/>
                </a:moveTo>
                <a:lnTo>
                  <a:pt x="1" y="18044"/>
                </a:lnTo>
                <a:lnTo>
                  <a:pt x="18034" y="1804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4" name="Google Shape;944;p21"/>
          <p:cNvSpPr/>
          <p:nvPr/>
        </p:nvSpPr>
        <p:spPr>
          <a:xfrm rot="10800000" flipH="1">
            <a:off x="11219714" y="931417"/>
            <a:ext cx="1029097" cy="937096"/>
          </a:xfrm>
          <a:custGeom>
            <a:avLst/>
            <a:gdLst/>
            <a:ahLst/>
            <a:cxnLst/>
            <a:rect l="l" t="t" r="r" b="b"/>
            <a:pathLst>
              <a:path w="19765" h="17998" extrusionOk="0">
                <a:moveTo>
                  <a:pt x="9882" y="0"/>
                </a:moveTo>
                <a:cubicBezTo>
                  <a:pt x="7578" y="0"/>
                  <a:pt x="5275" y="879"/>
                  <a:pt x="3513" y="2635"/>
                </a:cubicBezTo>
                <a:cubicBezTo>
                  <a:pt x="0" y="6148"/>
                  <a:pt x="0" y="11850"/>
                  <a:pt x="3513" y="15363"/>
                </a:cubicBezTo>
                <a:cubicBezTo>
                  <a:pt x="5275" y="17119"/>
                  <a:pt x="7578" y="17998"/>
                  <a:pt x="9882" y="17998"/>
                </a:cubicBezTo>
                <a:cubicBezTo>
                  <a:pt x="12186" y="17998"/>
                  <a:pt x="14490" y="17119"/>
                  <a:pt x="16251" y="15363"/>
                </a:cubicBezTo>
                <a:cubicBezTo>
                  <a:pt x="19764" y="11850"/>
                  <a:pt x="19764" y="6148"/>
                  <a:pt x="16251" y="2635"/>
                </a:cubicBezTo>
                <a:cubicBezTo>
                  <a:pt x="14490" y="879"/>
                  <a:pt x="12186" y="0"/>
                  <a:pt x="988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5" name="Google Shape;945;p21"/>
          <p:cNvSpPr/>
          <p:nvPr/>
        </p:nvSpPr>
        <p:spPr>
          <a:xfrm rot="10800000" flipH="1">
            <a:off x="11426472" y="1092980"/>
            <a:ext cx="613449" cy="613971"/>
          </a:xfrm>
          <a:custGeom>
            <a:avLst/>
            <a:gdLst/>
            <a:ahLst/>
            <a:cxnLst/>
            <a:rect l="l" t="t" r="r" b="b"/>
            <a:pathLst>
              <a:path w="11782" h="11792" extrusionOk="0">
                <a:moveTo>
                  <a:pt x="5886" y="0"/>
                </a:moveTo>
                <a:cubicBezTo>
                  <a:pt x="2637" y="0"/>
                  <a:pt x="0" y="2638"/>
                  <a:pt x="0" y="5896"/>
                </a:cubicBezTo>
                <a:cubicBezTo>
                  <a:pt x="0" y="9154"/>
                  <a:pt x="2637" y="11792"/>
                  <a:pt x="5886" y="11792"/>
                </a:cubicBezTo>
                <a:cubicBezTo>
                  <a:pt x="9144" y="11792"/>
                  <a:pt x="11781" y="9154"/>
                  <a:pt x="11781" y="5896"/>
                </a:cubicBezTo>
                <a:cubicBezTo>
                  <a:pt x="11781" y="2638"/>
                  <a:pt x="9144" y="0"/>
                  <a:pt x="5886"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6" name="Google Shape;946;p21"/>
          <p:cNvSpPr/>
          <p:nvPr/>
        </p:nvSpPr>
        <p:spPr>
          <a:xfrm rot="10800000" flipH="1">
            <a:off x="9379850" y="6811985"/>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7" name="Google Shape;947;p21"/>
          <p:cNvSpPr/>
          <p:nvPr/>
        </p:nvSpPr>
        <p:spPr>
          <a:xfrm rot="10800000" flipH="1">
            <a:off x="9379850" y="6730345"/>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8" name="Google Shape;948;p21"/>
          <p:cNvSpPr/>
          <p:nvPr/>
        </p:nvSpPr>
        <p:spPr>
          <a:xfrm rot="10800000" flipH="1">
            <a:off x="9379850" y="6648705"/>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9" name="Google Shape;949;p21"/>
          <p:cNvSpPr/>
          <p:nvPr/>
        </p:nvSpPr>
        <p:spPr>
          <a:xfrm rot="10800000" flipH="1">
            <a:off x="9379850" y="6567064"/>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0" name="Google Shape;950;p21"/>
          <p:cNvSpPr/>
          <p:nvPr/>
        </p:nvSpPr>
        <p:spPr>
          <a:xfrm rot="10800000" flipH="1">
            <a:off x="9379850" y="6485373"/>
            <a:ext cx="938449" cy="40924"/>
          </a:xfrm>
          <a:custGeom>
            <a:avLst/>
            <a:gdLst/>
            <a:ahLst/>
            <a:cxnLst/>
            <a:rect l="l" t="t" r="r" b="b"/>
            <a:pathLst>
              <a:path w="18024" h="786"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1" name="Google Shape;951;p21"/>
          <p:cNvSpPr/>
          <p:nvPr/>
        </p:nvSpPr>
        <p:spPr>
          <a:xfrm rot="10800000" flipH="1">
            <a:off x="11279201" y="6382513"/>
            <a:ext cx="468704" cy="52"/>
          </a:xfrm>
          <a:custGeom>
            <a:avLst/>
            <a:gdLst/>
            <a:ahLst/>
            <a:cxnLst/>
            <a:rect l="l" t="t" r="r" b="b"/>
            <a:pathLst>
              <a:path w="9002" h="1" fill="none" extrusionOk="0">
                <a:moveTo>
                  <a:pt x="1" y="0"/>
                </a:moveTo>
                <a:lnTo>
                  <a:pt x="900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2" name="Google Shape;952;p21"/>
          <p:cNvSpPr/>
          <p:nvPr/>
        </p:nvSpPr>
        <p:spPr>
          <a:xfrm rot="10800000" flipH="1">
            <a:off x="11307839" y="6222407"/>
            <a:ext cx="440068" cy="160157"/>
          </a:xfrm>
          <a:custGeom>
            <a:avLst/>
            <a:gdLst/>
            <a:ahLst/>
            <a:cxnLst/>
            <a:rect l="l" t="t" r="r" b="b"/>
            <a:pathLst>
              <a:path w="8452" h="3076" fill="none" extrusionOk="0">
                <a:moveTo>
                  <a:pt x="1" y="3075"/>
                </a:moveTo>
                <a:lnTo>
                  <a:pt x="845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3" name="Google Shape;953;p21"/>
          <p:cNvSpPr/>
          <p:nvPr/>
        </p:nvSpPr>
        <p:spPr>
          <a:xfrm rot="10800000" flipH="1">
            <a:off x="11388959" y="6081412"/>
            <a:ext cx="358948" cy="301153"/>
          </a:xfrm>
          <a:custGeom>
            <a:avLst/>
            <a:gdLst/>
            <a:ahLst/>
            <a:cxnLst/>
            <a:rect l="l" t="t" r="r" b="b"/>
            <a:pathLst>
              <a:path w="6894" h="5784" fill="none" extrusionOk="0">
                <a:moveTo>
                  <a:pt x="0" y="5784"/>
                </a:moveTo>
                <a:lnTo>
                  <a:pt x="6894"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4" name="Google Shape;954;p21"/>
          <p:cNvSpPr/>
          <p:nvPr/>
        </p:nvSpPr>
        <p:spPr>
          <a:xfrm rot="10800000" flipH="1">
            <a:off x="11513555" y="5976965"/>
            <a:ext cx="234352" cy="405600"/>
          </a:xfrm>
          <a:custGeom>
            <a:avLst/>
            <a:gdLst/>
            <a:ahLst/>
            <a:cxnLst/>
            <a:rect l="l" t="t" r="r" b="b"/>
            <a:pathLst>
              <a:path w="4501" h="7790" fill="none" extrusionOk="0">
                <a:moveTo>
                  <a:pt x="0" y="7790"/>
                </a:moveTo>
                <a:lnTo>
                  <a:pt x="4501"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5" name="Google Shape;955;p21"/>
          <p:cNvSpPr/>
          <p:nvPr/>
        </p:nvSpPr>
        <p:spPr>
          <a:xfrm rot="10800000" flipH="1">
            <a:off x="11666787" y="5921305"/>
            <a:ext cx="81120" cy="461259"/>
          </a:xfrm>
          <a:custGeom>
            <a:avLst/>
            <a:gdLst/>
            <a:ahLst/>
            <a:cxnLst/>
            <a:rect l="l" t="t" r="r" b="b"/>
            <a:pathLst>
              <a:path w="1558" h="8859" fill="none" extrusionOk="0">
                <a:moveTo>
                  <a:pt x="0" y="8859"/>
                </a:moveTo>
                <a:lnTo>
                  <a:pt x="1558"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6" name="Google Shape;956;p21"/>
          <p:cNvSpPr/>
          <p:nvPr/>
        </p:nvSpPr>
        <p:spPr>
          <a:xfrm rot="10800000" flipH="1">
            <a:off x="11747907" y="5921305"/>
            <a:ext cx="81692" cy="461259"/>
          </a:xfrm>
          <a:custGeom>
            <a:avLst/>
            <a:gdLst/>
            <a:ahLst/>
            <a:cxnLst/>
            <a:rect l="l" t="t" r="r" b="b"/>
            <a:pathLst>
              <a:path w="1569" h="8859" fill="none" extrusionOk="0">
                <a:moveTo>
                  <a:pt x="1568" y="885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7" name="Google Shape;957;p21"/>
          <p:cNvSpPr/>
          <p:nvPr/>
        </p:nvSpPr>
        <p:spPr>
          <a:xfrm rot="10800000" flipH="1">
            <a:off x="11747907" y="5976965"/>
            <a:ext cx="234352" cy="405600"/>
          </a:xfrm>
          <a:custGeom>
            <a:avLst/>
            <a:gdLst/>
            <a:ahLst/>
            <a:cxnLst/>
            <a:rect l="l" t="t" r="r" b="b"/>
            <a:pathLst>
              <a:path w="4501" h="7790" fill="none" extrusionOk="0">
                <a:moveTo>
                  <a:pt x="4501" y="779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8" name="Google Shape;958;p21"/>
          <p:cNvSpPr/>
          <p:nvPr/>
        </p:nvSpPr>
        <p:spPr>
          <a:xfrm rot="10800000" flipH="1">
            <a:off x="11747907" y="6081412"/>
            <a:ext cx="358948" cy="301153"/>
          </a:xfrm>
          <a:custGeom>
            <a:avLst/>
            <a:gdLst/>
            <a:ahLst/>
            <a:cxnLst/>
            <a:rect l="l" t="t" r="r" b="b"/>
            <a:pathLst>
              <a:path w="6894" h="5784" fill="none" extrusionOk="0">
                <a:moveTo>
                  <a:pt x="6894" y="578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9" name="Google Shape;959;p21"/>
          <p:cNvSpPr/>
          <p:nvPr/>
        </p:nvSpPr>
        <p:spPr>
          <a:xfrm rot="10800000" flipH="1">
            <a:off x="11747907" y="6222407"/>
            <a:ext cx="440588" cy="160157"/>
          </a:xfrm>
          <a:custGeom>
            <a:avLst/>
            <a:gdLst/>
            <a:ahLst/>
            <a:cxnLst/>
            <a:rect l="l" t="t" r="r" b="b"/>
            <a:pathLst>
              <a:path w="8462" h="3076" fill="none" extrusionOk="0">
                <a:moveTo>
                  <a:pt x="8462" y="3075"/>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0" name="Google Shape;960;p21"/>
          <p:cNvSpPr/>
          <p:nvPr/>
        </p:nvSpPr>
        <p:spPr>
          <a:xfrm rot="10800000" flipH="1">
            <a:off x="11747907" y="6382513"/>
            <a:ext cx="468704" cy="52"/>
          </a:xfrm>
          <a:custGeom>
            <a:avLst/>
            <a:gdLst/>
            <a:ahLst/>
            <a:cxnLst/>
            <a:rect l="l" t="t" r="r" b="b"/>
            <a:pathLst>
              <a:path w="9002" h="1" fill="none" extrusionOk="0">
                <a:moveTo>
                  <a:pt x="9001" y="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1" name="Google Shape;961;p21"/>
          <p:cNvSpPr/>
          <p:nvPr/>
        </p:nvSpPr>
        <p:spPr>
          <a:xfrm rot="10800000" flipH="1">
            <a:off x="11747907" y="6382513"/>
            <a:ext cx="440588" cy="160729"/>
          </a:xfrm>
          <a:custGeom>
            <a:avLst/>
            <a:gdLst/>
            <a:ahLst/>
            <a:cxnLst/>
            <a:rect l="l" t="t" r="r" b="b"/>
            <a:pathLst>
              <a:path w="8462" h="3087" fill="none" extrusionOk="0">
                <a:moveTo>
                  <a:pt x="8462" y="1"/>
                </a:moveTo>
                <a:lnTo>
                  <a:pt x="0" y="3086"/>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2" name="Google Shape;962;p21"/>
          <p:cNvSpPr/>
          <p:nvPr/>
        </p:nvSpPr>
        <p:spPr>
          <a:xfrm rot="10800000" flipH="1">
            <a:off x="11747907" y="6382513"/>
            <a:ext cx="358948" cy="301727"/>
          </a:xfrm>
          <a:custGeom>
            <a:avLst/>
            <a:gdLst/>
            <a:ahLst/>
            <a:cxnLst/>
            <a:rect l="l" t="t" r="r" b="b"/>
            <a:pathLst>
              <a:path w="6894" h="5795" fill="none" extrusionOk="0">
                <a:moveTo>
                  <a:pt x="6894" y="0"/>
                </a:moveTo>
                <a:lnTo>
                  <a:pt x="0" y="5794"/>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3" name="Google Shape;963;p21"/>
          <p:cNvSpPr/>
          <p:nvPr/>
        </p:nvSpPr>
        <p:spPr>
          <a:xfrm rot="10800000" flipH="1">
            <a:off x="11747907" y="6382513"/>
            <a:ext cx="234352" cy="406172"/>
          </a:xfrm>
          <a:custGeom>
            <a:avLst/>
            <a:gdLst/>
            <a:ahLst/>
            <a:cxnLst/>
            <a:rect l="l" t="t" r="r" b="b"/>
            <a:pathLst>
              <a:path w="4501" h="7801" fill="none" extrusionOk="0">
                <a:moveTo>
                  <a:pt x="4501" y="1"/>
                </a:moveTo>
                <a:lnTo>
                  <a:pt x="0" y="780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4" name="Google Shape;964;p21"/>
          <p:cNvSpPr/>
          <p:nvPr/>
        </p:nvSpPr>
        <p:spPr>
          <a:xfrm rot="10800000" flipH="1">
            <a:off x="11747907" y="6382512"/>
            <a:ext cx="81692" cy="461832"/>
          </a:xfrm>
          <a:custGeom>
            <a:avLst/>
            <a:gdLst/>
            <a:ahLst/>
            <a:cxnLst/>
            <a:rect l="l" t="t" r="r" b="b"/>
            <a:pathLst>
              <a:path w="1569" h="8870" fill="none" extrusionOk="0">
                <a:moveTo>
                  <a:pt x="1568" y="0"/>
                </a:moveTo>
                <a:lnTo>
                  <a:pt x="0" y="8869"/>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5" name="Google Shape;965;p21"/>
          <p:cNvSpPr/>
          <p:nvPr/>
        </p:nvSpPr>
        <p:spPr>
          <a:xfrm rot="10800000" flipH="1">
            <a:off x="11666787" y="6382512"/>
            <a:ext cx="81120" cy="461832"/>
          </a:xfrm>
          <a:custGeom>
            <a:avLst/>
            <a:gdLst/>
            <a:ahLst/>
            <a:cxnLst/>
            <a:rect l="l" t="t" r="r" b="b"/>
            <a:pathLst>
              <a:path w="1558" h="8870" fill="none" extrusionOk="0">
                <a:moveTo>
                  <a:pt x="1558" y="8869"/>
                </a:moveTo>
                <a:lnTo>
                  <a:pt x="0" y="0"/>
                </a:lnTo>
              </a:path>
            </a:pathLst>
          </a:custGeom>
          <a:noFill/>
          <a:ln w="1025" cap="flat" cmpd="sng">
            <a:solidFill>
              <a:srgbClr val="262B3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6" name="Google Shape;966;p21"/>
          <p:cNvSpPr/>
          <p:nvPr/>
        </p:nvSpPr>
        <p:spPr>
          <a:xfrm rot="10800000" flipH="1">
            <a:off x="11666787" y="6382512"/>
            <a:ext cx="81120" cy="461832"/>
          </a:xfrm>
          <a:custGeom>
            <a:avLst/>
            <a:gdLst/>
            <a:ahLst/>
            <a:cxnLst/>
            <a:rect l="l" t="t" r="r" b="b"/>
            <a:pathLst>
              <a:path w="1558" h="8870" fill="none" extrusionOk="0">
                <a:moveTo>
                  <a:pt x="1558" y="886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7" name="Google Shape;967;p21"/>
          <p:cNvSpPr/>
          <p:nvPr/>
        </p:nvSpPr>
        <p:spPr>
          <a:xfrm rot="10800000" flipH="1">
            <a:off x="11513555" y="6382513"/>
            <a:ext cx="234352" cy="406172"/>
          </a:xfrm>
          <a:custGeom>
            <a:avLst/>
            <a:gdLst/>
            <a:ahLst/>
            <a:cxnLst/>
            <a:rect l="l" t="t" r="r" b="b"/>
            <a:pathLst>
              <a:path w="4501" h="7801" fill="none" extrusionOk="0">
                <a:moveTo>
                  <a:pt x="4501" y="7800"/>
                </a:moveTo>
                <a:lnTo>
                  <a:pt x="0"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8" name="Google Shape;968;p21"/>
          <p:cNvSpPr/>
          <p:nvPr/>
        </p:nvSpPr>
        <p:spPr>
          <a:xfrm rot="10800000" flipH="1">
            <a:off x="11388959" y="6382513"/>
            <a:ext cx="358948" cy="301727"/>
          </a:xfrm>
          <a:custGeom>
            <a:avLst/>
            <a:gdLst/>
            <a:ahLst/>
            <a:cxnLst/>
            <a:rect l="l" t="t" r="r" b="b"/>
            <a:pathLst>
              <a:path w="6894" h="5795" fill="none" extrusionOk="0">
                <a:moveTo>
                  <a:pt x="6894" y="579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9" name="Google Shape;969;p21"/>
          <p:cNvSpPr/>
          <p:nvPr/>
        </p:nvSpPr>
        <p:spPr>
          <a:xfrm rot="10800000" flipH="1">
            <a:off x="11307839" y="6382513"/>
            <a:ext cx="440068" cy="160729"/>
          </a:xfrm>
          <a:custGeom>
            <a:avLst/>
            <a:gdLst/>
            <a:ahLst/>
            <a:cxnLst/>
            <a:rect l="l" t="t" r="r" b="b"/>
            <a:pathLst>
              <a:path w="8452" h="3087" fill="none" extrusionOk="0">
                <a:moveTo>
                  <a:pt x="8452" y="3086"/>
                </a:moveTo>
                <a:lnTo>
                  <a:pt x="1"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0" name="Google Shape;970;p21"/>
          <p:cNvSpPr/>
          <p:nvPr/>
        </p:nvSpPr>
        <p:spPr>
          <a:xfrm rot="5400000" flipH="1">
            <a:off x="11497893" y="2104550"/>
            <a:ext cx="939543" cy="469797"/>
          </a:xfrm>
          <a:custGeom>
            <a:avLst/>
            <a:gdLst/>
            <a:ahLst/>
            <a:cxnLst/>
            <a:rect l="l" t="t" r="r" b="b"/>
            <a:pathLst>
              <a:path w="18045" h="9023" extrusionOk="0">
                <a:moveTo>
                  <a:pt x="9012" y="0"/>
                </a:moveTo>
                <a:lnTo>
                  <a:pt x="9012" y="11"/>
                </a:lnTo>
                <a:lnTo>
                  <a:pt x="1" y="11"/>
                </a:lnTo>
                <a:lnTo>
                  <a:pt x="1" y="184"/>
                </a:lnTo>
                <a:cubicBezTo>
                  <a:pt x="1" y="5071"/>
                  <a:pt x="3962" y="9022"/>
                  <a:pt x="8839" y="9022"/>
                </a:cubicBezTo>
                <a:lnTo>
                  <a:pt x="9012" y="9022"/>
                </a:lnTo>
                <a:cubicBezTo>
                  <a:pt x="9012" y="8869"/>
                  <a:pt x="9012" y="8717"/>
                  <a:pt x="9022" y="8564"/>
                </a:cubicBezTo>
                <a:cubicBezTo>
                  <a:pt x="9134" y="6252"/>
                  <a:pt x="10122" y="4175"/>
                  <a:pt x="11649" y="2648"/>
                </a:cubicBezTo>
                <a:cubicBezTo>
                  <a:pt x="13289" y="1019"/>
                  <a:pt x="15549" y="0"/>
                  <a:pt x="1804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1" name="Google Shape;971;p21"/>
          <p:cNvSpPr/>
          <p:nvPr/>
        </p:nvSpPr>
        <p:spPr>
          <a:xfrm rot="5400000">
            <a:off x="11253529" y="5443925"/>
            <a:ext cx="469745" cy="469745"/>
          </a:xfrm>
          <a:custGeom>
            <a:avLst/>
            <a:gdLst/>
            <a:ahLst/>
            <a:cxnLst/>
            <a:rect l="l" t="t" r="r" b="b"/>
            <a:pathLst>
              <a:path w="9022" h="9022" extrusionOk="0">
                <a:moveTo>
                  <a:pt x="0" y="0"/>
                </a:moveTo>
                <a:cubicBezTo>
                  <a:pt x="0" y="4979"/>
                  <a:pt x="4043" y="9022"/>
                  <a:pt x="9022" y="9022"/>
                </a:cubicBezTo>
                <a:lnTo>
                  <a:pt x="902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2" name="Google Shape;972;p21"/>
          <p:cNvSpPr/>
          <p:nvPr/>
        </p:nvSpPr>
        <p:spPr>
          <a:xfrm rot="5400000">
            <a:off x="11723249" y="5443899"/>
            <a:ext cx="469225" cy="469277"/>
          </a:xfrm>
          <a:custGeom>
            <a:avLst/>
            <a:gdLst/>
            <a:ahLst/>
            <a:cxnLst/>
            <a:rect l="l" t="t" r="r" b="b"/>
            <a:pathLst>
              <a:path w="9012" h="9013" extrusionOk="0">
                <a:moveTo>
                  <a:pt x="0" y="1"/>
                </a:moveTo>
                <a:lnTo>
                  <a:pt x="0" y="9012"/>
                </a:lnTo>
                <a:lnTo>
                  <a:pt x="9012" y="9012"/>
                </a:lnTo>
                <a:cubicBezTo>
                  <a:pt x="9012" y="4033"/>
                  <a:pt x="4979" y="1"/>
                  <a:pt x="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3" name="Google Shape;973;p21"/>
          <p:cNvSpPr/>
          <p:nvPr/>
        </p:nvSpPr>
        <p:spPr>
          <a:xfrm rot="5400000">
            <a:off x="11723768" y="4974726"/>
            <a:ext cx="469277" cy="469225"/>
          </a:xfrm>
          <a:custGeom>
            <a:avLst/>
            <a:gdLst/>
            <a:ahLst/>
            <a:cxnLst/>
            <a:rect l="l" t="t" r="r" b="b"/>
            <a:pathLst>
              <a:path w="9013" h="9012" extrusionOk="0">
                <a:moveTo>
                  <a:pt x="1" y="0"/>
                </a:moveTo>
                <a:cubicBezTo>
                  <a:pt x="1" y="4980"/>
                  <a:pt x="4043" y="9012"/>
                  <a:pt x="9012" y="9012"/>
                </a:cubicBezTo>
                <a:lnTo>
                  <a:pt x="901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4" name="Google Shape;974;p21"/>
          <p:cNvSpPr/>
          <p:nvPr/>
        </p:nvSpPr>
        <p:spPr>
          <a:xfrm rot="10800000" flipH="1">
            <a:off x="10314103" y="642008"/>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5" name="Google Shape;975;p21"/>
          <p:cNvSpPr/>
          <p:nvPr/>
        </p:nvSpPr>
        <p:spPr>
          <a:xfrm rot="10800000" flipH="1">
            <a:off x="10314103" y="560368"/>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6" name="Google Shape;976;p21"/>
          <p:cNvSpPr/>
          <p:nvPr/>
        </p:nvSpPr>
        <p:spPr>
          <a:xfrm rot="10800000" flipH="1">
            <a:off x="10314103" y="478727"/>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7" name="Google Shape;977;p21"/>
          <p:cNvSpPr/>
          <p:nvPr/>
        </p:nvSpPr>
        <p:spPr>
          <a:xfrm rot="10800000" flipH="1">
            <a:off x="10314103" y="397035"/>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8" name="Google Shape;978;p21"/>
          <p:cNvSpPr/>
          <p:nvPr/>
        </p:nvSpPr>
        <p:spPr>
          <a:xfrm rot="10800000" flipH="1">
            <a:off x="10314103" y="315393"/>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9" name="Google Shape;979;p21"/>
          <p:cNvSpPr/>
          <p:nvPr/>
        </p:nvSpPr>
        <p:spPr>
          <a:xfrm rot="10800000" flipH="1">
            <a:off x="10314103" y="233753"/>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0" name="Google Shape;980;p21"/>
          <p:cNvSpPr/>
          <p:nvPr/>
        </p:nvSpPr>
        <p:spPr>
          <a:xfrm rot="10800000" flipH="1">
            <a:off x="10314103" y="152112"/>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1" name="Google Shape;981;p21"/>
          <p:cNvSpPr/>
          <p:nvPr/>
        </p:nvSpPr>
        <p:spPr>
          <a:xfrm rot="10800000" flipH="1">
            <a:off x="10314103" y="70472"/>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2" name="Google Shape;982;p21"/>
          <p:cNvSpPr/>
          <p:nvPr/>
        </p:nvSpPr>
        <p:spPr>
          <a:xfrm rot="10800000" flipH="1">
            <a:off x="10314103" y="-11168"/>
            <a:ext cx="938971" cy="40352"/>
          </a:xfrm>
          <a:custGeom>
            <a:avLst/>
            <a:gdLst/>
            <a:ahLst/>
            <a:cxnLst/>
            <a:rect l="l" t="t" r="r" b="b"/>
            <a:pathLst>
              <a:path w="18034" h="775" extrusionOk="0">
                <a:moveTo>
                  <a:pt x="1" y="1"/>
                </a:moveTo>
                <a:lnTo>
                  <a:pt x="1" y="774"/>
                </a:lnTo>
                <a:lnTo>
                  <a:pt x="18034" y="774"/>
                </a:lnTo>
                <a:lnTo>
                  <a:pt x="1803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3" name="Google Shape;983;p21"/>
          <p:cNvSpPr/>
          <p:nvPr/>
        </p:nvSpPr>
        <p:spPr>
          <a:xfrm rot="10800000" flipH="1">
            <a:off x="9844879" y="-11430"/>
            <a:ext cx="469277" cy="469225"/>
          </a:xfrm>
          <a:custGeom>
            <a:avLst/>
            <a:gdLst/>
            <a:ahLst/>
            <a:cxnLst/>
            <a:rect l="l" t="t" r="r" b="b"/>
            <a:pathLst>
              <a:path w="9013" h="9012" extrusionOk="0">
                <a:moveTo>
                  <a:pt x="1060" y="1"/>
                </a:moveTo>
                <a:cubicBezTo>
                  <a:pt x="469" y="1"/>
                  <a:pt x="1" y="469"/>
                  <a:pt x="1" y="1060"/>
                </a:cubicBezTo>
                <a:lnTo>
                  <a:pt x="1" y="7953"/>
                </a:lnTo>
                <a:cubicBezTo>
                  <a:pt x="1" y="8544"/>
                  <a:pt x="469" y="9012"/>
                  <a:pt x="1060" y="9012"/>
                </a:cubicBezTo>
                <a:lnTo>
                  <a:pt x="7953" y="9012"/>
                </a:lnTo>
                <a:cubicBezTo>
                  <a:pt x="8544" y="9012"/>
                  <a:pt x="9012" y="8544"/>
                  <a:pt x="9012" y="7953"/>
                </a:cubicBezTo>
                <a:lnTo>
                  <a:pt x="9012" y="1060"/>
                </a:lnTo>
                <a:cubicBezTo>
                  <a:pt x="9012" y="469"/>
                  <a:pt x="8544" y="1"/>
                  <a:pt x="7953"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4" name="Google Shape;984;p21"/>
          <p:cNvSpPr txBox="1">
            <a:spLocks noGrp="1"/>
          </p:cNvSpPr>
          <p:nvPr>
            <p:ph type="title" hasCustomPrompt="1"/>
          </p:nvPr>
        </p:nvSpPr>
        <p:spPr>
          <a:xfrm>
            <a:off x="6073581" y="2719921"/>
            <a:ext cx="3216800" cy="102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5333">
                <a:solidFill>
                  <a:schemeClr val="accent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985" name="Google Shape;985;p21"/>
          <p:cNvSpPr txBox="1">
            <a:spLocks noGrp="1"/>
          </p:cNvSpPr>
          <p:nvPr>
            <p:ph type="subTitle" idx="1"/>
          </p:nvPr>
        </p:nvSpPr>
        <p:spPr>
          <a:xfrm>
            <a:off x="6073581" y="3607268"/>
            <a:ext cx="3216800" cy="5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867">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r>
              <a:rPr lang="en-US"/>
              <a:t>Click to edit Master subtitle style</a:t>
            </a:r>
            <a:endParaRPr/>
          </a:p>
        </p:txBody>
      </p:sp>
      <p:sp>
        <p:nvSpPr>
          <p:cNvPr id="986" name="Google Shape;986;p21"/>
          <p:cNvSpPr txBox="1">
            <a:spLocks noGrp="1"/>
          </p:cNvSpPr>
          <p:nvPr>
            <p:ph type="title" idx="2" hasCustomPrompt="1"/>
          </p:nvPr>
        </p:nvSpPr>
        <p:spPr>
          <a:xfrm>
            <a:off x="6073581" y="963667"/>
            <a:ext cx="3216800" cy="102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5333">
                <a:solidFill>
                  <a:schemeClr val="accent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987" name="Google Shape;987;p21"/>
          <p:cNvSpPr txBox="1">
            <a:spLocks noGrp="1"/>
          </p:cNvSpPr>
          <p:nvPr>
            <p:ph type="subTitle" idx="3"/>
          </p:nvPr>
        </p:nvSpPr>
        <p:spPr>
          <a:xfrm>
            <a:off x="6073581" y="1851004"/>
            <a:ext cx="3216800" cy="5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867">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r>
              <a:rPr lang="en-US"/>
              <a:t>Click to edit Master subtitle style</a:t>
            </a:r>
            <a:endParaRPr/>
          </a:p>
        </p:txBody>
      </p:sp>
      <p:sp>
        <p:nvSpPr>
          <p:cNvPr id="988" name="Google Shape;988;p21"/>
          <p:cNvSpPr txBox="1">
            <a:spLocks noGrp="1"/>
          </p:cNvSpPr>
          <p:nvPr>
            <p:ph type="title" idx="4" hasCustomPrompt="1"/>
          </p:nvPr>
        </p:nvSpPr>
        <p:spPr>
          <a:xfrm>
            <a:off x="6073581" y="4476175"/>
            <a:ext cx="3216800" cy="102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5333">
                <a:solidFill>
                  <a:schemeClr val="accent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989" name="Google Shape;989;p21"/>
          <p:cNvSpPr txBox="1">
            <a:spLocks noGrp="1"/>
          </p:cNvSpPr>
          <p:nvPr>
            <p:ph type="subTitle" idx="5"/>
          </p:nvPr>
        </p:nvSpPr>
        <p:spPr>
          <a:xfrm>
            <a:off x="6073581" y="5363533"/>
            <a:ext cx="3216800" cy="53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867">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r>
              <a:rPr lang="en-US"/>
              <a:t>Click to edit Master subtitle style</a:t>
            </a:r>
            <a:endParaRPr/>
          </a:p>
        </p:txBody>
      </p:sp>
      <p:sp>
        <p:nvSpPr>
          <p:cNvPr id="990" name="Google Shape;990;p21"/>
          <p:cNvSpPr>
            <a:spLocks noGrp="1"/>
          </p:cNvSpPr>
          <p:nvPr>
            <p:ph type="pic" idx="6"/>
          </p:nvPr>
        </p:nvSpPr>
        <p:spPr>
          <a:xfrm>
            <a:off x="-11700" y="-24533"/>
            <a:ext cx="3991200" cy="6882400"/>
          </a:xfrm>
          <a:prstGeom prst="rect">
            <a:avLst/>
          </a:prstGeom>
          <a:noFill/>
          <a:ln>
            <a:noFill/>
          </a:ln>
        </p:spPr>
      </p:sp>
    </p:spTree>
    <p:extLst>
      <p:ext uri="{BB962C8B-B14F-4D97-AF65-F5344CB8AC3E}">
        <p14:creationId xmlns:p14="http://schemas.microsoft.com/office/powerpoint/2010/main" val="9427025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991"/>
        <p:cNvGrpSpPr/>
        <p:nvPr/>
      </p:nvGrpSpPr>
      <p:grpSpPr>
        <a:xfrm>
          <a:off x="0" y="0"/>
          <a:ext cx="0" cy="0"/>
          <a:chOff x="0" y="0"/>
          <a:chExt cx="0" cy="0"/>
        </a:xfrm>
      </p:grpSpPr>
      <p:sp>
        <p:nvSpPr>
          <p:cNvPr id="992" name="Google Shape;992;p22"/>
          <p:cNvSpPr/>
          <p:nvPr/>
        </p:nvSpPr>
        <p:spPr>
          <a:xfrm>
            <a:off x="11244798" y="939461"/>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3" name="Google Shape;993;p22"/>
          <p:cNvSpPr/>
          <p:nvPr/>
        </p:nvSpPr>
        <p:spPr>
          <a:xfrm>
            <a:off x="11244798" y="1021101"/>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4" name="Google Shape;994;p22"/>
          <p:cNvSpPr/>
          <p:nvPr/>
        </p:nvSpPr>
        <p:spPr>
          <a:xfrm>
            <a:off x="11244798" y="1102741"/>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5" name="Google Shape;995;p22"/>
          <p:cNvSpPr/>
          <p:nvPr/>
        </p:nvSpPr>
        <p:spPr>
          <a:xfrm>
            <a:off x="11244798" y="1184383"/>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6" name="Google Shape;996;p22"/>
          <p:cNvSpPr/>
          <p:nvPr/>
        </p:nvSpPr>
        <p:spPr>
          <a:xfrm>
            <a:off x="11244798" y="1266023"/>
            <a:ext cx="938449" cy="40924"/>
          </a:xfrm>
          <a:custGeom>
            <a:avLst/>
            <a:gdLst/>
            <a:ahLst/>
            <a:cxnLst/>
            <a:rect l="l" t="t" r="r" b="b"/>
            <a:pathLst>
              <a:path w="18024" h="786"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7" name="Google Shape;997;p22"/>
          <p:cNvSpPr/>
          <p:nvPr/>
        </p:nvSpPr>
        <p:spPr>
          <a:xfrm>
            <a:off x="11244798" y="1347716"/>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8" name="Google Shape;998;p22"/>
          <p:cNvSpPr/>
          <p:nvPr/>
        </p:nvSpPr>
        <p:spPr>
          <a:xfrm>
            <a:off x="11244798" y="1429356"/>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9" name="Google Shape;999;p22"/>
          <p:cNvSpPr/>
          <p:nvPr/>
        </p:nvSpPr>
        <p:spPr>
          <a:xfrm>
            <a:off x="11244798" y="1510996"/>
            <a:ext cx="938449" cy="40352"/>
          </a:xfrm>
          <a:custGeom>
            <a:avLst/>
            <a:gdLst/>
            <a:ahLst/>
            <a:cxnLst/>
            <a:rect l="l" t="t" r="r" b="b"/>
            <a:pathLst>
              <a:path w="18024" h="775" extrusionOk="0">
                <a:moveTo>
                  <a:pt x="1" y="0"/>
                </a:moveTo>
                <a:lnTo>
                  <a:pt x="1" y="774"/>
                </a:lnTo>
                <a:lnTo>
                  <a:pt x="18024" y="77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0" name="Google Shape;1000;p22"/>
          <p:cNvSpPr/>
          <p:nvPr/>
        </p:nvSpPr>
        <p:spPr>
          <a:xfrm>
            <a:off x="11244798" y="1592116"/>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1" name="Google Shape;1001;p22"/>
          <p:cNvSpPr/>
          <p:nvPr/>
        </p:nvSpPr>
        <p:spPr>
          <a:xfrm>
            <a:off x="11244798" y="1674277"/>
            <a:ext cx="938449" cy="40352"/>
          </a:xfrm>
          <a:custGeom>
            <a:avLst/>
            <a:gdLst/>
            <a:ahLst/>
            <a:cxnLst/>
            <a:rect l="l" t="t" r="r" b="b"/>
            <a:pathLst>
              <a:path w="18024" h="775" extrusionOk="0">
                <a:moveTo>
                  <a:pt x="1" y="0"/>
                </a:moveTo>
                <a:lnTo>
                  <a:pt x="1" y="774"/>
                </a:lnTo>
                <a:lnTo>
                  <a:pt x="18024" y="77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2" name="Google Shape;1002;p22"/>
          <p:cNvSpPr/>
          <p:nvPr/>
        </p:nvSpPr>
        <p:spPr>
          <a:xfrm>
            <a:off x="11244798" y="1755397"/>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3" name="Google Shape;1003;p22"/>
          <p:cNvSpPr/>
          <p:nvPr/>
        </p:nvSpPr>
        <p:spPr>
          <a:xfrm>
            <a:off x="11244798" y="1837037"/>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4" name="Google Shape;1004;p22"/>
          <p:cNvSpPr/>
          <p:nvPr/>
        </p:nvSpPr>
        <p:spPr>
          <a:xfrm>
            <a:off x="11244276" y="1877859"/>
            <a:ext cx="938971" cy="939491"/>
          </a:xfrm>
          <a:custGeom>
            <a:avLst/>
            <a:gdLst/>
            <a:ahLst/>
            <a:cxnLst/>
            <a:rect l="l" t="t" r="r" b="b"/>
            <a:pathLst>
              <a:path w="18034" h="18044" extrusionOk="0">
                <a:moveTo>
                  <a:pt x="1" y="0"/>
                </a:moveTo>
                <a:lnTo>
                  <a:pt x="1" y="18044"/>
                </a:lnTo>
                <a:lnTo>
                  <a:pt x="18034" y="1804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5" name="Google Shape;1005;p22"/>
          <p:cNvSpPr/>
          <p:nvPr/>
        </p:nvSpPr>
        <p:spPr>
          <a:xfrm>
            <a:off x="11199240" y="1879056"/>
            <a:ext cx="1029097" cy="937096"/>
          </a:xfrm>
          <a:custGeom>
            <a:avLst/>
            <a:gdLst/>
            <a:ahLst/>
            <a:cxnLst/>
            <a:rect l="l" t="t" r="r" b="b"/>
            <a:pathLst>
              <a:path w="19765" h="17998" extrusionOk="0">
                <a:moveTo>
                  <a:pt x="9882" y="0"/>
                </a:moveTo>
                <a:cubicBezTo>
                  <a:pt x="7578" y="0"/>
                  <a:pt x="5275" y="879"/>
                  <a:pt x="3513" y="2635"/>
                </a:cubicBezTo>
                <a:cubicBezTo>
                  <a:pt x="0" y="6148"/>
                  <a:pt x="0" y="11850"/>
                  <a:pt x="3513" y="15363"/>
                </a:cubicBezTo>
                <a:cubicBezTo>
                  <a:pt x="5275" y="17119"/>
                  <a:pt x="7578" y="17998"/>
                  <a:pt x="9882" y="17998"/>
                </a:cubicBezTo>
                <a:cubicBezTo>
                  <a:pt x="12186" y="17998"/>
                  <a:pt x="14490" y="17119"/>
                  <a:pt x="16251" y="15363"/>
                </a:cubicBezTo>
                <a:cubicBezTo>
                  <a:pt x="19764" y="11850"/>
                  <a:pt x="19764" y="6148"/>
                  <a:pt x="16251" y="2635"/>
                </a:cubicBezTo>
                <a:cubicBezTo>
                  <a:pt x="14490" y="879"/>
                  <a:pt x="12186" y="0"/>
                  <a:pt x="9882"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6" name="Google Shape;1006;p22"/>
          <p:cNvSpPr/>
          <p:nvPr/>
        </p:nvSpPr>
        <p:spPr>
          <a:xfrm>
            <a:off x="11405997" y="2040619"/>
            <a:ext cx="613449" cy="613971"/>
          </a:xfrm>
          <a:custGeom>
            <a:avLst/>
            <a:gdLst/>
            <a:ahLst/>
            <a:cxnLst/>
            <a:rect l="l" t="t" r="r" b="b"/>
            <a:pathLst>
              <a:path w="11782" h="11792" extrusionOk="0">
                <a:moveTo>
                  <a:pt x="5886" y="0"/>
                </a:moveTo>
                <a:cubicBezTo>
                  <a:pt x="2637" y="0"/>
                  <a:pt x="0" y="2638"/>
                  <a:pt x="0" y="5896"/>
                </a:cubicBezTo>
                <a:cubicBezTo>
                  <a:pt x="0" y="9154"/>
                  <a:pt x="2637" y="11792"/>
                  <a:pt x="5886" y="11792"/>
                </a:cubicBezTo>
                <a:cubicBezTo>
                  <a:pt x="9144" y="11792"/>
                  <a:pt x="11781" y="9154"/>
                  <a:pt x="11781" y="5896"/>
                </a:cubicBezTo>
                <a:cubicBezTo>
                  <a:pt x="11781" y="2638"/>
                  <a:pt x="9144" y="0"/>
                  <a:pt x="5886"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7" name="Google Shape;1007;p22"/>
          <p:cNvSpPr/>
          <p:nvPr/>
        </p:nvSpPr>
        <p:spPr>
          <a:xfrm>
            <a:off x="11267733" y="470289"/>
            <a:ext cx="468704" cy="52"/>
          </a:xfrm>
          <a:custGeom>
            <a:avLst/>
            <a:gdLst/>
            <a:ahLst/>
            <a:cxnLst/>
            <a:rect l="l" t="t" r="r" b="b"/>
            <a:pathLst>
              <a:path w="9002" h="1" fill="none" extrusionOk="0">
                <a:moveTo>
                  <a:pt x="1" y="0"/>
                </a:moveTo>
                <a:lnTo>
                  <a:pt x="900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8" name="Google Shape;1008;p22"/>
          <p:cNvSpPr/>
          <p:nvPr/>
        </p:nvSpPr>
        <p:spPr>
          <a:xfrm>
            <a:off x="11296371" y="470288"/>
            <a:ext cx="440068" cy="160157"/>
          </a:xfrm>
          <a:custGeom>
            <a:avLst/>
            <a:gdLst/>
            <a:ahLst/>
            <a:cxnLst/>
            <a:rect l="l" t="t" r="r" b="b"/>
            <a:pathLst>
              <a:path w="8452" h="3076" fill="none" extrusionOk="0">
                <a:moveTo>
                  <a:pt x="1" y="3075"/>
                </a:moveTo>
                <a:lnTo>
                  <a:pt x="845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9" name="Google Shape;1009;p22"/>
          <p:cNvSpPr/>
          <p:nvPr/>
        </p:nvSpPr>
        <p:spPr>
          <a:xfrm>
            <a:off x="11377491" y="470289"/>
            <a:ext cx="358948" cy="301153"/>
          </a:xfrm>
          <a:custGeom>
            <a:avLst/>
            <a:gdLst/>
            <a:ahLst/>
            <a:cxnLst/>
            <a:rect l="l" t="t" r="r" b="b"/>
            <a:pathLst>
              <a:path w="6894" h="5784" fill="none" extrusionOk="0">
                <a:moveTo>
                  <a:pt x="0" y="5784"/>
                </a:moveTo>
                <a:lnTo>
                  <a:pt x="6894"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0" name="Google Shape;1010;p22"/>
          <p:cNvSpPr/>
          <p:nvPr/>
        </p:nvSpPr>
        <p:spPr>
          <a:xfrm>
            <a:off x="11502085" y="470288"/>
            <a:ext cx="234352" cy="405600"/>
          </a:xfrm>
          <a:custGeom>
            <a:avLst/>
            <a:gdLst/>
            <a:ahLst/>
            <a:cxnLst/>
            <a:rect l="l" t="t" r="r" b="b"/>
            <a:pathLst>
              <a:path w="4501" h="7790" fill="none" extrusionOk="0">
                <a:moveTo>
                  <a:pt x="0" y="7790"/>
                </a:moveTo>
                <a:lnTo>
                  <a:pt x="4501"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1" name="Google Shape;1011;p22"/>
          <p:cNvSpPr/>
          <p:nvPr/>
        </p:nvSpPr>
        <p:spPr>
          <a:xfrm>
            <a:off x="11655317" y="470288"/>
            <a:ext cx="81120" cy="461259"/>
          </a:xfrm>
          <a:custGeom>
            <a:avLst/>
            <a:gdLst/>
            <a:ahLst/>
            <a:cxnLst/>
            <a:rect l="l" t="t" r="r" b="b"/>
            <a:pathLst>
              <a:path w="1558" h="8859" fill="none" extrusionOk="0">
                <a:moveTo>
                  <a:pt x="0" y="8859"/>
                </a:moveTo>
                <a:lnTo>
                  <a:pt x="1558"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2" name="Google Shape;1012;p22"/>
          <p:cNvSpPr/>
          <p:nvPr/>
        </p:nvSpPr>
        <p:spPr>
          <a:xfrm>
            <a:off x="11736438" y="470288"/>
            <a:ext cx="81692" cy="461259"/>
          </a:xfrm>
          <a:custGeom>
            <a:avLst/>
            <a:gdLst/>
            <a:ahLst/>
            <a:cxnLst/>
            <a:rect l="l" t="t" r="r" b="b"/>
            <a:pathLst>
              <a:path w="1569" h="8859" fill="none" extrusionOk="0">
                <a:moveTo>
                  <a:pt x="1568" y="885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3" name="Google Shape;1013;p22"/>
          <p:cNvSpPr/>
          <p:nvPr/>
        </p:nvSpPr>
        <p:spPr>
          <a:xfrm>
            <a:off x="11736437" y="470288"/>
            <a:ext cx="234352" cy="405600"/>
          </a:xfrm>
          <a:custGeom>
            <a:avLst/>
            <a:gdLst/>
            <a:ahLst/>
            <a:cxnLst/>
            <a:rect l="l" t="t" r="r" b="b"/>
            <a:pathLst>
              <a:path w="4501" h="7790" fill="none" extrusionOk="0">
                <a:moveTo>
                  <a:pt x="4501" y="779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4" name="Google Shape;1014;p22"/>
          <p:cNvSpPr/>
          <p:nvPr/>
        </p:nvSpPr>
        <p:spPr>
          <a:xfrm>
            <a:off x="11736438" y="470289"/>
            <a:ext cx="358948" cy="301153"/>
          </a:xfrm>
          <a:custGeom>
            <a:avLst/>
            <a:gdLst/>
            <a:ahLst/>
            <a:cxnLst/>
            <a:rect l="l" t="t" r="r" b="b"/>
            <a:pathLst>
              <a:path w="6894" h="5784" fill="none" extrusionOk="0">
                <a:moveTo>
                  <a:pt x="6894" y="578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5" name="Google Shape;1015;p22"/>
          <p:cNvSpPr/>
          <p:nvPr/>
        </p:nvSpPr>
        <p:spPr>
          <a:xfrm>
            <a:off x="11736438" y="470288"/>
            <a:ext cx="440588" cy="160157"/>
          </a:xfrm>
          <a:custGeom>
            <a:avLst/>
            <a:gdLst/>
            <a:ahLst/>
            <a:cxnLst/>
            <a:rect l="l" t="t" r="r" b="b"/>
            <a:pathLst>
              <a:path w="8462" h="3076" fill="none" extrusionOk="0">
                <a:moveTo>
                  <a:pt x="8462" y="3075"/>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6" name="Google Shape;1016;p22"/>
          <p:cNvSpPr/>
          <p:nvPr/>
        </p:nvSpPr>
        <p:spPr>
          <a:xfrm>
            <a:off x="11736437" y="470289"/>
            <a:ext cx="468704" cy="52"/>
          </a:xfrm>
          <a:custGeom>
            <a:avLst/>
            <a:gdLst/>
            <a:ahLst/>
            <a:cxnLst/>
            <a:rect l="l" t="t" r="r" b="b"/>
            <a:pathLst>
              <a:path w="9002" h="1" fill="none" extrusionOk="0">
                <a:moveTo>
                  <a:pt x="9001" y="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7" name="Google Shape;1017;p22"/>
          <p:cNvSpPr/>
          <p:nvPr/>
        </p:nvSpPr>
        <p:spPr>
          <a:xfrm>
            <a:off x="11736438" y="309612"/>
            <a:ext cx="440588" cy="160729"/>
          </a:xfrm>
          <a:custGeom>
            <a:avLst/>
            <a:gdLst/>
            <a:ahLst/>
            <a:cxnLst/>
            <a:rect l="l" t="t" r="r" b="b"/>
            <a:pathLst>
              <a:path w="8462" h="3087" fill="none" extrusionOk="0">
                <a:moveTo>
                  <a:pt x="8462" y="1"/>
                </a:moveTo>
                <a:lnTo>
                  <a:pt x="0" y="3086"/>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8" name="Google Shape;1018;p22"/>
          <p:cNvSpPr/>
          <p:nvPr/>
        </p:nvSpPr>
        <p:spPr>
          <a:xfrm>
            <a:off x="11736438" y="168614"/>
            <a:ext cx="358948" cy="301727"/>
          </a:xfrm>
          <a:custGeom>
            <a:avLst/>
            <a:gdLst/>
            <a:ahLst/>
            <a:cxnLst/>
            <a:rect l="l" t="t" r="r" b="b"/>
            <a:pathLst>
              <a:path w="6894" h="5795" fill="none" extrusionOk="0">
                <a:moveTo>
                  <a:pt x="6894" y="0"/>
                </a:moveTo>
                <a:lnTo>
                  <a:pt x="0" y="5794"/>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9" name="Google Shape;1019;p22"/>
          <p:cNvSpPr/>
          <p:nvPr/>
        </p:nvSpPr>
        <p:spPr>
          <a:xfrm>
            <a:off x="11736437" y="64169"/>
            <a:ext cx="234352" cy="406172"/>
          </a:xfrm>
          <a:custGeom>
            <a:avLst/>
            <a:gdLst/>
            <a:ahLst/>
            <a:cxnLst/>
            <a:rect l="l" t="t" r="r" b="b"/>
            <a:pathLst>
              <a:path w="4501" h="7801" fill="none" extrusionOk="0">
                <a:moveTo>
                  <a:pt x="4501" y="1"/>
                </a:moveTo>
                <a:lnTo>
                  <a:pt x="0" y="780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0" name="Google Shape;1020;p22"/>
          <p:cNvSpPr/>
          <p:nvPr/>
        </p:nvSpPr>
        <p:spPr>
          <a:xfrm>
            <a:off x="11736438" y="8509"/>
            <a:ext cx="81692" cy="461832"/>
          </a:xfrm>
          <a:custGeom>
            <a:avLst/>
            <a:gdLst/>
            <a:ahLst/>
            <a:cxnLst/>
            <a:rect l="l" t="t" r="r" b="b"/>
            <a:pathLst>
              <a:path w="1569" h="8870" fill="none" extrusionOk="0">
                <a:moveTo>
                  <a:pt x="1568" y="0"/>
                </a:moveTo>
                <a:lnTo>
                  <a:pt x="0" y="8869"/>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1" name="Google Shape;1021;p22"/>
          <p:cNvSpPr/>
          <p:nvPr/>
        </p:nvSpPr>
        <p:spPr>
          <a:xfrm>
            <a:off x="11655317" y="8509"/>
            <a:ext cx="81120" cy="461832"/>
          </a:xfrm>
          <a:custGeom>
            <a:avLst/>
            <a:gdLst/>
            <a:ahLst/>
            <a:cxnLst/>
            <a:rect l="l" t="t" r="r" b="b"/>
            <a:pathLst>
              <a:path w="1558" h="8870" fill="none" extrusionOk="0">
                <a:moveTo>
                  <a:pt x="1558" y="8869"/>
                </a:moveTo>
                <a:lnTo>
                  <a:pt x="0" y="0"/>
                </a:lnTo>
              </a:path>
            </a:pathLst>
          </a:custGeom>
          <a:noFill/>
          <a:ln w="1025" cap="flat" cmpd="sng">
            <a:solidFill>
              <a:srgbClr val="262B3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2" name="Google Shape;1022;p22"/>
          <p:cNvSpPr/>
          <p:nvPr/>
        </p:nvSpPr>
        <p:spPr>
          <a:xfrm>
            <a:off x="11655317" y="8509"/>
            <a:ext cx="81120" cy="461832"/>
          </a:xfrm>
          <a:custGeom>
            <a:avLst/>
            <a:gdLst/>
            <a:ahLst/>
            <a:cxnLst/>
            <a:rect l="l" t="t" r="r" b="b"/>
            <a:pathLst>
              <a:path w="1558" h="8870" fill="none" extrusionOk="0">
                <a:moveTo>
                  <a:pt x="1558" y="886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3" name="Google Shape;1023;p22"/>
          <p:cNvSpPr/>
          <p:nvPr/>
        </p:nvSpPr>
        <p:spPr>
          <a:xfrm>
            <a:off x="11502085" y="64169"/>
            <a:ext cx="234352" cy="406172"/>
          </a:xfrm>
          <a:custGeom>
            <a:avLst/>
            <a:gdLst/>
            <a:ahLst/>
            <a:cxnLst/>
            <a:rect l="l" t="t" r="r" b="b"/>
            <a:pathLst>
              <a:path w="4501" h="7801" fill="none" extrusionOk="0">
                <a:moveTo>
                  <a:pt x="4501" y="7800"/>
                </a:moveTo>
                <a:lnTo>
                  <a:pt x="0"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4" name="Google Shape;1024;p22"/>
          <p:cNvSpPr/>
          <p:nvPr/>
        </p:nvSpPr>
        <p:spPr>
          <a:xfrm>
            <a:off x="11377491" y="168614"/>
            <a:ext cx="358948" cy="301727"/>
          </a:xfrm>
          <a:custGeom>
            <a:avLst/>
            <a:gdLst/>
            <a:ahLst/>
            <a:cxnLst/>
            <a:rect l="l" t="t" r="r" b="b"/>
            <a:pathLst>
              <a:path w="6894" h="5795" fill="none" extrusionOk="0">
                <a:moveTo>
                  <a:pt x="6894" y="579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5" name="Google Shape;1025;p22"/>
          <p:cNvSpPr/>
          <p:nvPr/>
        </p:nvSpPr>
        <p:spPr>
          <a:xfrm>
            <a:off x="11296371" y="309612"/>
            <a:ext cx="440068" cy="160729"/>
          </a:xfrm>
          <a:custGeom>
            <a:avLst/>
            <a:gdLst/>
            <a:ahLst/>
            <a:cxnLst/>
            <a:rect l="l" t="t" r="r" b="b"/>
            <a:pathLst>
              <a:path w="8452" h="3087" fill="none" extrusionOk="0">
                <a:moveTo>
                  <a:pt x="8452" y="3086"/>
                </a:moveTo>
                <a:lnTo>
                  <a:pt x="1"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6" name="Google Shape;1026;p22"/>
          <p:cNvSpPr/>
          <p:nvPr/>
        </p:nvSpPr>
        <p:spPr>
          <a:xfrm>
            <a:off x="10501786" y="500"/>
            <a:ext cx="741789" cy="741377"/>
          </a:xfrm>
          <a:custGeom>
            <a:avLst/>
            <a:gdLst/>
            <a:ahLst/>
            <a:cxnLst/>
            <a:rect l="l" t="t" r="r" b="b"/>
            <a:pathLst>
              <a:path w="18044" h="18034" extrusionOk="0">
                <a:moveTo>
                  <a:pt x="0" y="1"/>
                </a:moveTo>
                <a:lnTo>
                  <a:pt x="0" y="18034"/>
                </a:lnTo>
                <a:lnTo>
                  <a:pt x="18044" y="18034"/>
                </a:lnTo>
                <a:lnTo>
                  <a:pt x="1804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7" name="Google Shape;1027;p22"/>
          <p:cNvSpPr/>
          <p:nvPr/>
        </p:nvSpPr>
        <p:spPr>
          <a:xfrm>
            <a:off x="10502607" y="1362"/>
            <a:ext cx="740144" cy="740103"/>
          </a:xfrm>
          <a:custGeom>
            <a:avLst/>
            <a:gdLst/>
            <a:ahLst/>
            <a:cxnLst/>
            <a:rect l="l" t="t" r="r" b="b"/>
            <a:pathLst>
              <a:path w="18004" h="18003" extrusionOk="0">
                <a:moveTo>
                  <a:pt x="9002" y="0"/>
                </a:moveTo>
                <a:cubicBezTo>
                  <a:pt x="4033" y="0"/>
                  <a:pt x="1" y="4022"/>
                  <a:pt x="1" y="9001"/>
                </a:cubicBezTo>
                <a:cubicBezTo>
                  <a:pt x="1" y="13970"/>
                  <a:pt x="4033" y="18002"/>
                  <a:pt x="9002" y="18002"/>
                </a:cubicBezTo>
                <a:cubicBezTo>
                  <a:pt x="13971" y="18002"/>
                  <a:pt x="18003" y="13970"/>
                  <a:pt x="18003" y="9001"/>
                </a:cubicBezTo>
                <a:cubicBezTo>
                  <a:pt x="18003" y="4022"/>
                  <a:pt x="13971" y="0"/>
                  <a:pt x="900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8" name="Google Shape;1028;p22"/>
          <p:cNvSpPr/>
          <p:nvPr/>
        </p:nvSpPr>
        <p:spPr>
          <a:xfrm>
            <a:off x="10607689" y="128808"/>
            <a:ext cx="531676" cy="484769"/>
          </a:xfrm>
          <a:custGeom>
            <a:avLst/>
            <a:gdLst/>
            <a:ahLst/>
            <a:cxnLst/>
            <a:rect l="l" t="t" r="r" b="b"/>
            <a:pathLst>
              <a:path w="12933" h="11792" extrusionOk="0">
                <a:moveTo>
                  <a:pt x="6466" y="1"/>
                </a:moveTo>
                <a:cubicBezTo>
                  <a:pt x="4959" y="1"/>
                  <a:pt x="3452" y="576"/>
                  <a:pt x="2302" y="1726"/>
                </a:cubicBezTo>
                <a:cubicBezTo>
                  <a:pt x="1" y="4028"/>
                  <a:pt x="1" y="7765"/>
                  <a:pt x="2302" y="10066"/>
                </a:cubicBezTo>
                <a:cubicBezTo>
                  <a:pt x="3452" y="11216"/>
                  <a:pt x="4959" y="11792"/>
                  <a:pt x="6466" y="11792"/>
                </a:cubicBezTo>
                <a:cubicBezTo>
                  <a:pt x="7973" y="11792"/>
                  <a:pt x="9480" y="11216"/>
                  <a:pt x="10631" y="10066"/>
                </a:cubicBezTo>
                <a:cubicBezTo>
                  <a:pt x="12932" y="7765"/>
                  <a:pt x="12932" y="4028"/>
                  <a:pt x="10631" y="1726"/>
                </a:cubicBezTo>
                <a:cubicBezTo>
                  <a:pt x="9480" y="576"/>
                  <a:pt x="7973" y="1"/>
                  <a:pt x="6466"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9" name="Google Shape;1029;p22"/>
          <p:cNvSpPr/>
          <p:nvPr/>
        </p:nvSpPr>
        <p:spPr>
          <a:xfrm>
            <a:off x="11722216" y="2817295"/>
            <a:ext cx="469277" cy="469277"/>
          </a:xfrm>
          <a:custGeom>
            <a:avLst/>
            <a:gdLst/>
            <a:ahLst/>
            <a:cxnLst/>
            <a:rect l="l" t="t" r="r" b="b"/>
            <a:pathLst>
              <a:path w="9013" h="9013" extrusionOk="0">
                <a:moveTo>
                  <a:pt x="1650" y="1"/>
                </a:moveTo>
                <a:cubicBezTo>
                  <a:pt x="734" y="1"/>
                  <a:pt x="1" y="744"/>
                  <a:pt x="1" y="1660"/>
                </a:cubicBezTo>
                <a:lnTo>
                  <a:pt x="1" y="7363"/>
                </a:lnTo>
                <a:cubicBezTo>
                  <a:pt x="1" y="8279"/>
                  <a:pt x="734" y="9012"/>
                  <a:pt x="1650" y="9012"/>
                </a:cubicBezTo>
                <a:lnTo>
                  <a:pt x="7363" y="9012"/>
                </a:lnTo>
                <a:cubicBezTo>
                  <a:pt x="8269" y="9012"/>
                  <a:pt x="9012" y="8279"/>
                  <a:pt x="9012" y="7363"/>
                </a:cubicBezTo>
                <a:lnTo>
                  <a:pt x="9012" y="1660"/>
                </a:lnTo>
                <a:cubicBezTo>
                  <a:pt x="9012" y="744"/>
                  <a:pt x="8269" y="1"/>
                  <a:pt x="7363"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0" name="Google Shape;1030;p22"/>
          <p:cNvSpPr/>
          <p:nvPr/>
        </p:nvSpPr>
        <p:spPr>
          <a:xfrm>
            <a:off x="9759956" y="297"/>
            <a:ext cx="741829" cy="370936"/>
          </a:xfrm>
          <a:custGeom>
            <a:avLst/>
            <a:gdLst/>
            <a:ahLst/>
            <a:cxnLst/>
            <a:rect l="l" t="t" r="r" b="b"/>
            <a:pathLst>
              <a:path w="18045" h="9023" extrusionOk="0">
                <a:moveTo>
                  <a:pt x="9012" y="0"/>
                </a:moveTo>
                <a:lnTo>
                  <a:pt x="9012" y="11"/>
                </a:lnTo>
                <a:lnTo>
                  <a:pt x="1" y="11"/>
                </a:lnTo>
                <a:lnTo>
                  <a:pt x="1" y="184"/>
                </a:lnTo>
                <a:cubicBezTo>
                  <a:pt x="1" y="5071"/>
                  <a:pt x="3962" y="9022"/>
                  <a:pt x="8839" y="9022"/>
                </a:cubicBezTo>
                <a:lnTo>
                  <a:pt x="9012" y="9022"/>
                </a:lnTo>
                <a:cubicBezTo>
                  <a:pt x="9012" y="8869"/>
                  <a:pt x="9012" y="8717"/>
                  <a:pt x="9022" y="8564"/>
                </a:cubicBezTo>
                <a:cubicBezTo>
                  <a:pt x="9134" y="6252"/>
                  <a:pt x="10122" y="4175"/>
                  <a:pt x="11649" y="2648"/>
                </a:cubicBezTo>
                <a:cubicBezTo>
                  <a:pt x="13289" y="1019"/>
                  <a:pt x="15549" y="0"/>
                  <a:pt x="18044"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1" name="Google Shape;1031;p22"/>
          <p:cNvSpPr/>
          <p:nvPr/>
        </p:nvSpPr>
        <p:spPr>
          <a:xfrm>
            <a:off x="10315509" y="352123"/>
            <a:ext cx="452" cy="18911"/>
          </a:xfrm>
          <a:custGeom>
            <a:avLst/>
            <a:gdLst/>
            <a:ahLst/>
            <a:cxnLst/>
            <a:rect l="l" t="t" r="r" b="b"/>
            <a:pathLst>
              <a:path w="11" h="460" extrusionOk="0">
                <a:moveTo>
                  <a:pt x="10" y="1"/>
                </a:moveTo>
                <a:cubicBezTo>
                  <a:pt x="0" y="154"/>
                  <a:pt x="0" y="306"/>
                  <a:pt x="0" y="459"/>
                </a:cubicBezTo>
                <a:lnTo>
                  <a:pt x="10" y="459"/>
                </a:lnTo>
                <a:lnTo>
                  <a:pt x="10" y="1"/>
                </a:lnTo>
                <a:close/>
              </a:path>
            </a:pathLst>
          </a:custGeom>
          <a:solidFill>
            <a:srgbClr val="769B7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2" name="Google Shape;1032;p22"/>
          <p:cNvSpPr/>
          <p:nvPr/>
        </p:nvSpPr>
        <p:spPr>
          <a:xfrm>
            <a:off x="11722246" y="6383114"/>
            <a:ext cx="469745" cy="469745"/>
          </a:xfrm>
          <a:custGeom>
            <a:avLst/>
            <a:gdLst/>
            <a:ahLst/>
            <a:cxnLst/>
            <a:rect l="l" t="t" r="r" b="b"/>
            <a:pathLst>
              <a:path w="9022" h="9022" extrusionOk="0">
                <a:moveTo>
                  <a:pt x="0" y="0"/>
                </a:moveTo>
                <a:cubicBezTo>
                  <a:pt x="0" y="4979"/>
                  <a:pt x="4043" y="9022"/>
                  <a:pt x="9022" y="9022"/>
                </a:cubicBezTo>
                <a:lnTo>
                  <a:pt x="902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3" name="Google Shape;1033;p22"/>
          <p:cNvSpPr/>
          <p:nvPr/>
        </p:nvSpPr>
        <p:spPr>
          <a:xfrm>
            <a:off x="11722246" y="5913888"/>
            <a:ext cx="469225" cy="469277"/>
          </a:xfrm>
          <a:custGeom>
            <a:avLst/>
            <a:gdLst/>
            <a:ahLst/>
            <a:cxnLst/>
            <a:rect l="l" t="t" r="r" b="b"/>
            <a:pathLst>
              <a:path w="9012" h="9013" extrusionOk="0">
                <a:moveTo>
                  <a:pt x="0" y="1"/>
                </a:moveTo>
                <a:lnTo>
                  <a:pt x="0" y="9012"/>
                </a:lnTo>
                <a:lnTo>
                  <a:pt x="9012" y="9012"/>
                </a:lnTo>
                <a:cubicBezTo>
                  <a:pt x="9012" y="4033"/>
                  <a:pt x="4979" y="1"/>
                  <a:pt x="0"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4" name="Google Shape;1034;p22"/>
          <p:cNvSpPr/>
          <p:nvPr/>
        </p:nvSpPr>
        <p:spPr>
          <a:xfrm>
            <a:off x="11253020" y="5913368"/>
            <a:ext cx="469277" cy="469225"/>
          </a:xfrm>
          <a:custGeom>
            <a:avLst/>
            <a:gdLst/>
            <a:ahLst/>
            <a:cxnLst/>
            <a:rect l="l" t="t" r="r" b="b"/>
            <a:pathLst>
              <a:path w="9013" h="9012" extrusionOk="0">
                <a:moveTo>
                  <a:pt x="1" y="0"/>
                </a:moveTo>
                <a:cubicBezTo>
                  <a:pt x="1" y="4980"/>
                  <a:pt x="4043" y="9012"/>
                  <a:pt x="9012" y="9012"/>
                </a:cubicBezTo>
                <a:lnTo>
                  <a:pt x="901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5" name="Google Shape;1035;p22"/>
          <p:cNvSpPr/>
          <p:nvPr/>
        </p:nvSpPr>
        <p:spPr>
          <a:xfrm>
            <a:off x="10511887" y="6111265"/>
            <a:ext cx="741197" cy="32264"/>
          </a:xfrm>
          <a:custGeom>
            <a:avLst/>
            <a:gdLst/>
            <a:ahLst/>
            <a:cxnLst/>
            <a:rect l="l" t="t" r="r" b="b"/>
            <a:pathLst>
              <a:path w="18034" h="785" extrusionOk="0">
                <a:moveTo>
                  <a:pt x="1" y="0"/>
                </a:moveTo>
                <a:lnTo>
                  <a:pt x="1" y="785"/>
                </a:lnTo>
                <a:lnTo>
                  <a:pt x="18034" y="785"/>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6" name="Google Shape;1036;p22"/>
          <p:cNvSpPr/>
          <p:nvPr/>
        </p:nvSpPr>
        <p:spPr>
          <a:xfrm>
            <a:off x="10511887" y="6175709"/>
            <a:ext cx="741197" cy="32264"/>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7" name="Google Shape;1037;p22"/>
          <p:cNvSpPr/>
          <p:nvPr/>
        </p:nvSpPr>
        <p:spPr>
          <a:xfrm>
            <a:off x="10511887" y="6240153"/>
            <a:ext cx="741197" cy="32264"/>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8" name="Google Shape;1038;p22"/>
          <p:cNvSpPr/>
          <p:nvPr/>
        </p:nvSpPr>
        <p:spPr>
          <a:xfrm>
            <a:off x="10511887" y="6304597"/>
            <a:ext cx="741197" cy="32264"/>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9" name="Google Shape;1039;p22"/>
          <p:cNvSpPr/>
          <p:nvPr/>
        </p:nvSpPr>
        <p:spPr>
          <a:xfrm>
            <a:off x="10511887" y="6369041"/>
            <a:ext cx="741197" cy="32264"/>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0" name="Google Shape;1040;p22"/>
          <p:cNvSpPr/>
          <p:nvPr/>
        </p:nvSpPr>
        <p:spPr>
          <a:xfrm>
            <a:off x="10511887" y="6433485"/>
            <a:ext cx="741197" cy="32264"/>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1" name="Google Shape;1041;p22"/>
          <p:cNvSpPr/>
          <p:nvPr/>
        </p:nvSpPr>
        <p:spPr>
          <a:xfrm>
            <a:off x="10511887" y="6497971"/>
            <a:ext cx="741197" cy="32264"/>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2" name="Google Shape;1042;p22"/>
          <p:cNvSpPr/>
          <p:nvPr/>
        </p:nvSpPr>
        <p:spPr>
          <a:xfrm>
            <a:off x="10511887" y="6562415"/>
            <a:ext cx="741197" cy="32264"/>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3" name="Google Shape;1043;p22"/>
          <p:cNvSpPr/>
          <p:nvPr/>
        </p:nvSpPr>
        <p:spPr>
          <a:xfrm>
            <a:off x="10511887" y="6626859"/>
            <a:ext cx="741197" cy="32264"/>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4" name="Google Shape;1044;p22"/>
          <p:cNvSpPr/>
          <p:nvPr/>
        </p:nvSpPr>
        <p:spPr>
          <a:xfrm>
            <a:off x="10511887" y="6691303"/>
            <a:ext cx="741197" cy="32264"/>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5" name="Google Shape;1045;p22"/>
          <p:cNvSpPr/>
          <p:nvPr/>
        </p:nvSpPr>
        <p:spPr>
          <a:xfrm>
            <a:off x="10511887" y="6755747"/>
            <a:ext cx="741197" cy="32264"/>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t> </a:t>
            </a:r>
            <a:endParaRPr sz="2400"/>
          </a:p>
        </p:txBody>
      </p:sp>
      <p:sp>
        <p:nvSpPr>
          <p:cNvPr id="1046" name="Google Shape;1046;p22"/>
          <p:cNvSpPr/>
          <p:nvPr/>
        </p:nvSpPr>
        <p:spPr>
          <a:xfrm>
            <a:off x="9770746" y="6111265"/>
            <a:ext cx="741197" cy="741608"/>
          </a:xfrm>
          <a:custGeom>
            <a:avLst/>
            <a:gdLst/>
            <a:ahLst/>
            <a:cxnLst/>
            <a:rect l="l" t="t" r="r" b="b"/>
            <a:pathLst>
              <a:path w="18034" h="18044" extrusionOk="0">
                <a:moveTo>
                  <a:pt x="0" y="0"/>
                </a:moveTo>
                <a:lnTo>
                  <a:pt x="0" y="18044"/>
                </a:lnTo>
                <a:lnTo>
                  <a:pt x="1803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7" name="Google Shape;1047;p22"/>
          <p:cNvSpPr/>
          <p:nvPr/>
        </p:nvSpPr>
        <p:spPr>
          <a:xfrm rot="5400000">
            <a:off x="9029590" y="6111265"/>
            <a:ext cx="741197" cy="741608"/>
          </a:xfrm>
          <a:custGeom>
            <a:avLst/>
            <a:gdLst/>
            <a:ahLst/>
            <a:cxnLst/>
            <a:rect l="l" t="t" r="r" b="b"/>
            <a:pathLst>
              <a:path w="18034" h="18044" extrusionOk="0">
                <a:moveTo>
                  <a:pt x="0" y="0"/>
                </a:moveTo>
                <a:cubicBezTo>
                  <a:pt x="0" y="9969"/>
                  <a:pt x="8075" y="18044"/>
                  <a:pt x="18033" y="18044"/>
                </a:cubicBezTo>
                <a:lnTo>
                  <a:pt x="1803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8" name="Google Shape;1048;p22"/>
          <p:cNvSpPr/>
          <p:nvPr/>
        </p:nvSpPr>
        <p:spPr>
          <a:xfrm>
            <a:off x="10141501" y="6482273"/>
            <a:ext cx="370435" cy="370393"/>
          </a:xfrm>
          <a:custGeom>
            <a:avLst/>
            <a:gdLst/>
            <a:ahLst/>
            <a:cxnLst/>
            <a:rect l="l" t="t" r="r" b="b"/>
            <a:pathLst>
              <a:path w="9013" h="9012" extrusionOk="0">
                <a:moveTo>
                  <a:pt x="1060" y="1"/>
                </a:moveTo>
                <a:cubicBezTo>
                  <a:pt x="469" y="1"/>
                  <a:pt x="1" y="469"/>
                  <a:pt x="1" y="1060"/>
                </a:cubicBezTo>
                <a:lnTo>
                  <a:pt x="1" y="7953"/>
                </a:lnTo>
                <a:cubicBezTo>
                  <a:pt x="1" y="8544"/>
                  <a:pt x="469" y="9012"/>
                  <a:pt x="1060" y="9012"/>
                </a:cubicBezTo>
                <a:lnTo>
                  <a:pt x="7953" y="9012"/>
                </a:lnTo>
                <a:cubicBezTo>
                  <a:pt x="8544" y="9012"/>
                  <a:pt x="9012" y="8544"/>
                  <a:pt x="9012" y="7953"/>
                </a:cubicBezTo>
                <a:lnTo>
                  <a:pt x="9012" y="1060"/>
                </a:lnTo>
                <a:cubicBezTo>
                  <a:pt x="9012" y="469"/>
                  <a:pt x="8544" y="1"/>
                  <a:pt x="7953"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9" name="Google Shape;1049;p22"/>
          <p:cNvSpPr/>
          <p:nvPr/>
        </p:nvSpPr>
        <p:spPr>
          <a:xfrm rot="10800000">
            <a:off x="2051013" y="341647"/>
            <a:ext cx="928921" cy="42756"/>
          </a:xfrm>
          <a:custGeom>
            <a:avLst/>
            <a:gdLst/>
            <a:ahLst/>
            <a:cxnLst/>
            <a:rect l="l" t="t" r="r" b="b"/>
            <a:pathLst>
              <a:path w="17841" h="785" extrusionOk="0">
                <a:moveTo>
                  <a:pt x="1" y="0"/>
                </a:moveTo>
                <a:lnTo>
                  <a:pt x="1" y="784"/>
                </a:lnTo>
                <a:lnTo>
                  <a:pt x="17840" y="784"/>
                </a:lnTo>
                <a:lnTo>
                  <a:pt x="17840"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0" name="Google Shape;1050;p22"/>
          <p:cNvSpPr/>
          <p:nvPr/>
        </p:nvSpPr>
        <p:spPr>
          <a:xfrm rot="10800000">
            <a:off x="2051013" y="256245"/>
            <a:ext cx="928921" cy="42756"/>
          </a:xfrm>
          <a:custGeom>
            <a:avLst/>
            <a:gdLst/>
            <a:ahLst/>
            <a:cxnLst/>
            <a:rect l="l" t="t" r="r" b="b"/>
            <a:pathLst>
              <a:path w="17841" h="785" extrusionOk="0">
                <a:moveTo>
                  <a:pt x="1" y="0"/>
                </a:moveTo>
                <a:lnTo>
                  <a:pt x="1" y="784"/>
                </a:lnTo>
                <a:lnTo>
                  <a:pt x="17840" y="784"/>
                </a:lnTo>
                <a:lnTo>
                  <a:pt x="17840"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1" name="Google Shape;1051;p22"/>
          <p:cNvSpPr/>
          <p:nvPr/>
        </p:nvSpPr>
        <p:spPr>
          <a:xfrm rot="10800000">
            <a:off x="2051013" y="170841"/>
            <a:ext cx="928921" cy="42756"/>
          </a:xfrm>
          <a:custGeom>
            <a:avLst/>
            <a:gdLst/>
            <a:ahLst/>
            <a:cxnLst/>
            <a:rect l="l" t="t" r="r" b="b"/>
            <a:pathLst>
              <a:path w="17841" h="785" extrusionOk="0">
                <a:moveTo>
                  <a:pt x="1" y="1"/>
                </a:moveTo>
                <a:lnTo>
                  <a:pt x="1" y="785"/>
                </a:lnTo>
                <a:lnTo>
                  <a:pt x="17840" y="785"/>
                </a:lnTo>
                <a:lnTo>
                  <a:pt x="1784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2" name="Google Shape;1052;p22"/>
          <p:cNvSpPr/>
          <p:nvPr/>
        </p:nvSpPr>
        <p:spPr>
          <a:xfrm rot="10800000">
            <a:off x="2051013" y="85438"/>
            <a:ext cx="928921" cy="42756"/>
          </a:xfrm>
          <a:custGeom>
            <a:avLst/>
            <a:gdLst/>
            <a:ahLst/>
            <a:cxnLst/>
            <a:rect l="l" t="t" r="r" b="b"/>
            <a:pathLst>
              <a:path w="17841" h="785" extrusionOk="0">
                <a:moveTo>
                  <a:pt x="1" y="1"/>
                </a:moveTo>
                <a:lnTo>
                  <a:pt x="1" y="785"/>
                </a:lnTo>
                <a:lnTo>
                  <a:pt x="17840" y="785"/>
                </a:lnTo>
                <a:lnTo>
                  <a:pt x="1784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3" name="Google Shape;1053;p22"/>
          <p:cNvSpPr/>
          <p:nvPr/>
        </p:nvSpPr>
        <p:spPr>
          <a:xfrm rot="10800000">
            <a:off x="2051013" y="34"/>
            <a:ext cx="928921" cy="42212"/>
          </a:xfrm>
          <a:custGeom>
            <a:avLst/>
            <a:gdLst/>
            <a:ahLst/>
            <a:cxnLst/>
            <a:rect l="l" t="t" r="r" b="b"/>
            <a:pathLst>
              <a:path w="17841" h="775" extrusionOk="0">
                <a:moveTo>
                  <a:pt x="1" y="1"/>
                </a:moveTo>
                <a:lnTo>
                  <a:pt x="1" y="775"/>
                </a:lnTo>
                <a:lnTo>
                  <a:pt x="17840" y="775"/>
                </a:lnTo>
                <a:lnTo>
                  <a:pt x="1784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4" name="Google Shape;1054;p22"/>
          <p:cNvSpPr/>
          <p:nvPr/>
        </p:nvSpPr>
        <p:spPr>
          <a:xfrm rot="10800000">
            <a:off x="2051013" y="427078"/>
            <a:ext cx="928921" cy="42756"/>
          </a:xfrm>
          <a:custGeom>
            <a:avLst/>
            <a:gdLst/>
            <a:ahLst/>
            <a:cxnLst/>
            <a:rect l="l" t="t" r="r" b="b"/>
            <a:pathLst>
              <a:path w="17841" h="785" extrusionOk="0">
                <a:moveTo>
                  <a:pt x="1" y="0"/>
                </a:moveTo>
                <a:lnTo>
                  <a:pt x="1" y="784"/>
                </a:lnTo>
                <a:lnTo>
                  <a:pt x="17840" y="784"/>
                </a:lnTo>
                <a:lnTo>
                  <a:pt x="17840"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5" name="Google Shape;1055;p22"/>
          <p:cNvSpPr/>
          <p:nvPr/>
        </p:nvSpPr>
        <p:spPr>
          <a:xfrm>
            <a:off x="-6" y="7"/>
            <a:ext cx="939491" cy="938971"/>
          </a:xfrm>
          <a:custGeom>
            <a:avLst/>
            <a:gdLst/>
            <a:ahLst/>
            <a:cxnLst/>
            <a:rect l="l" t="t" r="r" b="b"/>
            <a:pathLst>
              <a:path w="18044" h="18034" extrusionOk="0">
                <a:moveTo>
                  <a:pt x="0" y="0"/>
                </a:moveTo>
                <a:lnTo>
                  <a:pt x="0" y="18033"/>
                </a:lnTo>
                <a:lnTo>
                  <a:pt x="18044" y="18033"/>
                </a:lnTo>
                <a:lnTo>
                  <a:pt x="18044" y="0"/>
                </a:lnTo>
                <a:close/>
              </a:path>
            </a:pathLst>
          </a:custGeom>
          <a:solidFill>
            <a:srgbClr val="F9F8F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6" name="Google Shape;1056;p22"/>
          <p:cNvSpPr/>
          <p:nvPr/>
        </p:nvSpPr>
        <p:spPr>
          <a:xfrm>
            <a:off x="-5" y="528"/>
            <a:ext cx="468704" cy="937408"/>
          </a:xfrm>
          <a:custGeom>
            <a:avLst/>
            <a:gdLst/>
            <a:ahLst/>
            <a:cxnLst/>
            <a:rect l="l" t="t" r="r" b="b"/>
            <a:pathLst>
              <a:path w="9002" h="18004" extrusionOk="0">
                <a:moveTo>
                  <a:pt x="0" y="1"/>
                </a:moveTo>
                <a:lnTo>
                  <a:pt x="0" y="18003"/>
                </a:lnTo>
                <a:cubicBezTo>
                  <a:pt x="4969" y="18003"/>
                  <a:pt x="9002" y="13971"/>
                  <a:pt x="9002" y="9002"/>
                </a:cubicBezTo>
                <a:cubicBezTo>
                  <a:pt x="9002" y="4033"/>
                  <a:pt x="4969" y="1"/>
                  <a:pt x="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7" name="Google Shape;1057;p22"/>
          <p:cNvSpPr/>
          <p:nvPr/>
        </p:nvSpPr>
        <p:spPr>
          <a:xfrm>
            <a:off x="470781" y="528"/>
            <a:ext cx="468704" cy="937408"/>
          </a:xfrm>
          <a:custGeom>
            <a:avLst/>
            <a:gdLst/>
            <a:ahLst/>
            <a:cxnLst/>
            <a:rect l="l" t="t" r="r" b="b"/>
            <a:pathLst>
              <a:path w="9002" h="18004" extrusionOk="0">
                <a:moveTo>
                  <a:pt x="9002" y="1"/>
                </a:moveTo>
                <a:cubicBezTo>
                  <a:pt x="4033" y="1"/>
                  <a:pt x="0" y="4033"/>
                  <a:pt x="0" y="9002"/>
                </a:cubicBezTo>
                <a:cubicBezTo>
                  <a:pt x="0" y="13981"/>
                  <a:pt x="4033" y="18003"/>
                  <a:pt x="9002" y="18003"/>
                </a:cubicBezTo>
                <a:lnTo>
                  <a:pt x="9002"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8" name="Google Shape;1058;p22"/>
          <p:cNvSpPr/>
          <p:nvPr/>
        </p:nvSpPr>
        <p:spPr>
          <a:xfrm>
            <a:off x="380133" y="379626"/>
            <a:ext cx="179213" cy="179735"/>
          </a:xfrm>
          <a:custGeom>
            <a:avLst/>
            <a:gdLst/>
            <a:ahLst/>
            <a:cxnLst/>
            <a:rect l="l" t="t" r="r" b="b"/>
            <a:pathLst>
              <a:path w="3442" h="3452" extrusionOk="0">
                <a:moveTo>
                  <a:pt x="1721" y="0"/>
                </a:moveTo>
                <a:cubicBezTo>
                  <a:pt x="1375" y="764"/>
                  <a:pt x="764" y="1375"/>
                  <a:pt x="0" y="1721"/>
                </a:cubicBezTo>
                <a:cubicBezTo>
                  <a:pt x="764" y="2077"/>
                  <a:pt x="1375" y="2688"/>
                  <a:pt x="1721" y="3452"/>
                </a:cubicBezTo>
                <a:cubicBezTo>
                  <a:pt x="2067" y="2688"/>
                  <a:pt x="2678" y="2077"/>
                  <a:pt x="3442" y="1721"/>
                </a:cubicBezTo>
                <a:cubicBezTo>
                  <a:pt x="2678" y="1375"/>
                  <a:pt x="2067" y="764"/>
                  <a:pt x="172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9" name="Google Shape;1059;p22"/>
          <p:cNvSpPr/>
          <p:nvPr/>
        </p:nvSpPr>
        <p:spPr>
          <a:xfrm>
            <a:off x="179209" y="379626"/>
            <a:ext cx="179735" cy="179735"/>
          </a:xfrm>
          <a:custGeom>
            <a:avLst/>
            <a:gdLst/>
            <a:ahLst/>
            <a:cxnLst/>
            <a:rect l="l" t="t" r="r" b="b"/>
            <a:pathLst>
              <a:path w="3452" h="3452" extrusionOk="0">
                <a:moveTo>
                  <a:pt x="1721" y="0"/>
                </a:moveTo>
                <a:cubicBezTo>
                  <a:pt x="1375" y="764"/>
                  <a:pt x="764" y="1375"/>
                  <a:pt x="0" y="1721"/>
                </a:cubicBezTo>
                <a:cubicBezTo>
                  <a:pt x="764" y="2077"/>
                  <a:pt x="1375" y="2688"/>
                  <a:pt x="1721" y="3452"/>
                </a:cubicBezTo>
                <a:cubicBezTo>
                  <a:pt x="2077" y="2688"/>
                  <a:pt x="2688" y="2077"/>
                  <a:pt x="3452" y="1721"/>
                </a:cubicBezTo>
                <a:cubicBezTo>
                  <a:pt x="2688" y="1375"/>
                  <a:pt x="2077" y="764"/>
                  <a:pt x="172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0" name="Google Shape;1060;p22"/>
          <p:cNvSpPr/>
          <p:nvPr/>
        </p:nvSpPr>
        <p:spPr>
          <a:xfrm>
            <a:off x="577883" y="379626"/>
            <a:ext cx="179213" cy="179735"/>
          </a:xfrm>
          <a:custGeom>
            <a:avLst/>
            <a:gdLst/>
            <a:ahLst/>
            <a:cxnLst/>
            <a:rect l="l" t="t" r="r" b="b"/>
            <a:pathLst>
              <a:path w="3442" h="3452" extrusionOk="0">
                <a:moveTo>
                  <a:pt x="1721" y="0"/>
                </a:moveTo>
                <a:cubicBezTo>
                  <a:pt x="1375" y="764"/>
                  <a:pt x="764" y="1375"/>
                  <a:pt x="0" y="1721"/>
                </a:cubicBezTo>
                <a:cubicBezTo>
                  <a:pt x="764" y="2077"/>
                  <a:pt x="1375" y="2688"/>
                  <a:pt x="1721" y="3452"/>
                </a:cubicBezTo>
                <a:cubicBezTo>
                  <a:pt x="2067" y="2688"/>
                  <a:pt x="2678" y="2077"/>
                  <a:pt x="3442" y="1721"/>
                </a:cubicBezTo>
                <a:cubicBezTo>
                  <a:pt x="2678" y="1375"/>
                  <a:pt x="2067" y="764"/>
                  <a:pt x="172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1" name="Google Shape;1061;p22"/>
          <p:cNvSpPr/>
          <p:nvPr/>
        </p:nvSpPr>
        <p:spPr>
          <a:xfrm>
            <a:off x="758137" y="1718258"/>
            <a:ext cx="83827" cy="83827"/>
          </a:xfrm>
          <a:custGeom>
            <a:avLst/>
            <a:gdLst/>
            <a:ahLst/>
            <a:cxnLst/>
            <a:rect l="l" t="t" r="r" b="b"/>
            <a:pathLst>
              <a:path w="1610" h="1610" extrusionOk="0">
                <a:moveTo>
                  <a:pt x="805" y="1"/>
                </a:moveTo>
                <a:cubicBezTo>
                  <a:pt x="367" y="1"/>
                  <a:pt x="0" y="357"/>
                  <a:pt x="0" y="805"/>
                </a:cubicBezTo>
                <a:cubicBezTo>
                  <a:pt x="0" y="1243"/>
                  <a:pt x="367" y="1609"/>
                  <a:pt x="805" y="1609"/>
                </a:cubicBezTo>
                <a:cubicBezTo>
                  <a:pt x="1253" y="1609"/>
                  <a:pt x="1609" y="1243"/>
                  <a:pt x="1609" y="805"/>
                </a:cubicBezTo>
                <a:cubicBezTo>
                  <a:pt x="1609" y="357"/>
                  <a:pt x="1253" y="1"/>
                  <a:pt x="805"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2" name="Google Shape;1062;p22"/>
          <p:cNvSpPr/>
          <p:nvPr/>
        </p:nvSpPr>
        <p:spPr>
          <a:xfrm>
            <a:off x="758137" y="1577783"/>
            <a:ext cx="83827" cy="83827"/>
          </a:xfrm>
          <a:custGeom>
            <a:avLst/>
            <a:gdLst/>
            <a:ahLst/>
            <a:cxnLst/>
            <a:rect l="l" t="t" r="r" b="b"/>
            <a:pathLst>
              <a:path w="1610" h="1610" extrusionOk="0">
                <a:moveTo>
                  <a:pt x="805" y="0"/>
                </a:moveTo>
                <a:cubicBezTo>
                  <a:pt x="367" y="0"/>
                  <a:pt x="0" y="357"/>
                  <a:pt x="0" y="805"/>
                </a:cubicBezTo>
                <a:cubicBezTo>
                  <a:pt x="0" y="1242"/>
                  <a:pt x="367" y="1609"/>
                  <a:pt x="805" y="1609"/>
                </a:cubicBezTo>
                <a:cubicBezTo>
                  <a:pt x="1253" y="1609"/>
                  <a:pt x="1609" y="1242"/>
                  <a:pt x="1609" y="805"/>
                </a:cubicBezTo>
                <a:cubicBezTo>
                  <a:pt x="1609" y="357"/>
                  <a:pt x="1253" y="0"/>
                  <a:pt x="80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3" name="Google Shape;1063;p22"/>
          <p:cNvSpPr/>
          <p:nvPr/>
        </p:nvSpPr>
        <p:spPr>
          <a:xfrm>
            <a:off x="758137" y="1436735"/>
            <a:ext cx="83827" cy="83827"/>
          </a:xfrm>
          <a:custGeom>
            <a:avLst/>
            <a:gdLst/>
            <a:ahLst/>
            <a:cxnLst/>
            <a:rect l="l" t="t" r="r" b="b"/>
            <a:pathLst>
              <a:path w="1610" h="1610" extrusionOk="0">
                <a:moveTo>
                  <a:pt x="805" y="1"/>
                </a:moveTo>
                <a:cubicBezTo>
                  <a:pt x="367" y="1"/>
                  <a:pt x="0" y="367"/>
                  <a:pt x="0" y="805"/>
                </a:cubicBezTo>
                <a:cubicBezTo>
                  <a:pt x="0" y="1253"/>
                  <a:pt x="367" y="1610"/>
                  <a:pt x="805" y="1610"/>
                </a:cubicBezTo>
                <a:cubicBezTo>
                  <a:pt x="1253" y="1610"/>
                  <a:pt x="1609" y="1253"/>
                  <a:pt x="1609" y="805"/>
                </a:cubicBezTo>
                <a:cubicBezTo>
                  <a:pt x="1609" y="367"/>
                  <a:pt x="1253" y="1"/>
                  <a:pt x="805"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4" name="Google Shape;1064;p22"/>
          <p:cNvSpPr/>
          <p:nvPr/>
        </p:nvSpPr>
        <p:spPr>
          <a:xfrm>
            <a:off x="758137" y="1296259"/>
            <a:ext cx="83827" cy="83827"/>
          </a:xfrm>
          <a:custGeom>
            <a:avLst/>
            <a:gdLst/>
            <a:ahLst/>
            <a:cxnLst/>
            <a:rect l="l" t="t" r="r" b="b"/>
            <a:pathLst>
              <a:path w="1610" h="1610" extrusionOk="0">
                <a:moveTo>
                  <a:pt x="805" y="0"/>
                </a:moveTo>
                <a:cubicBezTo>
                  <a:pt x="367" y="0"/>
                  <a:pt x="0" y="367"/>
                  <a:pt x="0" y="805"/>
                </a:cubicBezTo>
                <a:cubicBezTo>
                  <a:pt x="0" y="1253"/>
                  <a:pt x="367" y="1609"/>
                  <a:pt x="805" y="1609"/>
                </a:cubicBezTo>
                <a:cubicBezTo>
                  <a:pt x="1253" y="1609"/>
                  <a:pt x="1609" y="1253"/>
                  <a:pt x="1609" y="805"/>
                </a:cubicBezTo>
                <a:cubicBezTo>
                  <a:pt x="1609" y="367"/>
                  <a:pt x="1253" y="0"/>
                  <a:pt x="80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5" name="Google Shape;1065;p22"/>
          <p:cNvSpPr/>
          <p:nvPr/>
        </p:nvSpPr>
        <p:spPr>
          <a:xfrm>
            <a:off x="758137" y="1155783"/>
            <a:ext cx="83827" cy="83775"/>
          </a:xfrm>
          <a:custGeom>
            <a:avLst/>
            <a:gdLst/>
            <a:ahLst/>
            <a:cxnLst/>
            <a:rect l="l" t="t" r="r" b="b"/>
            <a:pathLst>
              <a:path w="1610" h="1609" extrusionOk="0">
                <a:moveTo>
                  <a:pt x="805" y="0"/>
                </a:moveTo>
                <a:cubicBezTo>
                  <a:pt x="367" y="0"/>
                  <a:pt x="0" y="356"/>
                  <a:pt x="0" y="804"/>
                </a:cubicBezTo>
                <a:cubicBezTo>
                  <a:pt x="0" y="1252"/>
                  <a:pt x="367" y="1609"/>
                  <a:pt x="805" y="1609"/>
                </a:cubicBezTo>
                <a:cubicBezTo>
                  <a:pt x="1253" y="1609"/>
                  <a:pt x="1609" y="1252"/>
                  <a:pt x="1609" y="804"/>
                </a:cubicBezTo>
                <a:cubicBezTo>
                  <a:pt x="1609" y="356"/>
                  <a:pt x="1253" y="0"/>
                  <a:pt x="80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6" name="Google Shape;1066;p22"/>
          <p:cNvSpPr/>
          <p:nvPr/>
        </p:nvSpPr>
        <p:spPr>
          <a:xfrm>
            <a:off x="758137" y="1015255"/>
            <a:ext cx="83827" cy="83828"/>
          </a:xfrm>
          <a:custGeom>
            <a:avLst/>
            <a:gdLst/>
            <a:ahLst/>
            <a:cxnLst/>
            <a:rect l="l" t="t" r="r" b="b"/>
            <a:pathLst>
              <a:path w="1610" h="1610" extrusionOk="0">
                <a:moveTo>
                  <a:pt x="805" y="1"/>
                </a:moveTo>
                <a:cubicBezTo>
                  <a:pt x="367" y="1"/>
                  <a:pt x="0" y="367"/>
                  <a:pt x="0" y="805"/>
                </a:cubicBezTo>
                <a:cubicBezTo>
                  <a:pt x="0" y="1253"/>
                  <a:pt x="367" y="1610"/>
                  <a:pt x="805" y="1610"/>
                </a:cubicBezTo>
                <a:cubicBezTo>
                  <a:pt x="1253" y="1610"/>
                  <a:pt x="1609" y="1253"/>
                  <a:pt x="1609" y="805"/>
                </a:cubicBezTo>
                <a:cubicBezTo>
                  <a:pt x="1609" y="367"/>
                  <a:pt x="1253" y="1"/>
                  <a:pt x="805"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7" name="Google Shape;1067;p22"/>
          <p:cNvSpPr/>
          <p:nvPr/>
        </p:nvSpPr>
        <p:spPr>
          <a:xfrm>
            <a:off x="593241" y="1718258"/>
            <a:ext cx="83827" cy="83827"/>
          </a:xfrm>
          <a:custGeom>
            <a:avLst/>
            <a:gdLst/>
            <a:ahLst/>
            <a:cxnLst/>
            <a:rect l="l" t="t" r="r" b="b"/>
            <a:pathLst>
              <a:path w="1610" h="1610" extrusionOk="0">
                <a:moveTo>
                  <a:pt x="805" y="1"/>
                </a:moveTo>
                <a:cubicBezTo>
                  <a:pt x="357" y="1"/>
                  <a:pt x="1" y="357"/>
                  <a:pt x="1" y="805"/>
                </a:cubicBezTo>
                <a:cubicBezTo>
                  <a:pt x="1" y="1243"/>
                  <a:pt x="357" y="1609"/>
                  <a:pt x="805" y="1609"/>
                </a:cubicBezTo>
                <a:cubicBezTo>
                  <a:pt x="1243" y="1609"/>
                  <a:pt x="1609" y="1243"/>
                  <a:pt x="1609" y="805"/>
                </a:cubicBezTo>
                <a:cubicBezTo>
                  <a:pt x="1609" y="357"/>
                  <a:pt x="1243" y="1"/>
                  <a:pt x="805"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8" name="Google Shape;1068;p22"/>
          <p:cNvSpPr/>
          <p:nvPr/>
        </p:nvSpPr>
        <p:spPr>
          <a:xfrm>
            <a:off x="593241" y="1577783"/>
            <a:ext cx="83827" cy="83827"/>
          </a:xfrm>
          <a:custGeom>
            <a:avLst/>
            <a:gdLst/>
            <a:ahLst/>
            <a:cxnLst/>
            <a:rect l="l" t="t" r="r" b="b"/>
            <a:pathLst>
              <a:path w="1610" h="1610" extrusionOk="0">
                <a:moveTo>
                  <a:pt x="805" y="0"/>
                </a:moveTo>
                <a:cubicBezTo>
                  <a:pt x="357" y="0"/>
                  <a:pt x="1" y="357"/>
                  <a:pt x="1" y="805"/>
                </a:cubicBezTo>
                <a:cubicBezTo>
                  <a:pt x="1" y="1242"/>
                  <a:pt x="357" y="1609"/>
                  <a:pt x="805" y="1609"/>
                </a:cubicBezTo>
                <a:cubicBezTo>
                  <a:pt x="1243" y="1609"/>
                  <a:pt x="1609" y="1242"/>
                  <a:pt x="1609" y="805"/>
                </a:cubicBezTo>
                <a:cubicBezTo>
                  <a:pt x="1609" y="357"/>
                  <a:pt x="1243" y="0"/>
                  <a:pt x="80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9" name="Google Shape;1069;p22"/>
          <p:cNvSpPr/>
          <p:nvPr/>
        </p:nvSpPr>
        <p:spPr>
          <a:xfrm>
            <a:off x="593241" y="1436735"/>
            <a:ext cx="83827" cy="83827"/>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09" y="1253"/>
                  <a:pt x="1609" y="805"/>
                </a:cubicBezTo>
                <a:cubicBezTo>
                  <a:pt x="1609" y="367"/>
                  <a:pt x="1243" y="1"/>
                  <a:pt x="805"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0" name="Google Shape;1070;p22"/>
          <p:cNvSpPr/>
          <p:nvPr/>
        </p:nvSpPr>
        <p:spPr>
          <a:xfrm>
            <a:off x="593241" y="1296259"/>
            <a:ext cx="83827" cy="83827"/>
          </a:xfrm>
          <a:custGeom>
            <a:avLst/>
            <a:gdLst/>
            <a:ahLst/>
            <a:cxnLst/>
            <a:rect l="l" t="t" r="r" b="b"/>
            <a:pathLst>
              <a:path w="1610" h="1610" extrusionOk="0">
                <a:moveTo>
                  <a:pt x="805" y="0"/>
                </a:moveTo>
                <a:cubicBezTo>
                  <a:pt x="357" y="0"/>
                  <a:pt x="1" y="367"/>
                  <a:pt x="1" y="805"/>
                </a:cubicBezTo>
                <a:cubicBezTo>
                  <a:pt x="1" y="1253"/>
                  <a:pt x="357" y="1609"/>
                  <a:pt x="805" y="1609"/>
                </a:cubicBezTo>
                <a:cubicBezTo>
                  <a:pt x="1243" y="1609"/>
                  <a:pt x="1609" y="1253"/>
                  <a:pt x="1609" y="805"/>
                </a:cubicBezTo>
                <a:cubicBezTo>
                  <a:pt x="1609" y="367"/>
                  <a:pt x="1243" y="0"/>
                  <a:pt x="80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1" name="Google Shape;1071;p22"/>
          <p:cNvSpPr/>
          <p:nvPr/>
        </p:nvSpPr>
        <p:spPr>
          <a:xfrm>
            <a:off x="593241" y="1155783"/>
            <a:ext cx="83827" cy="83775"/>
          </a:xfrm>
          <a:custGeom>
            <a:avLst/>
            <a:gdLst/>
            <a:ahLst/>
            <a:cxnLst/>
            <a:rect l="l" t="t" r="r" b="b"/>
            <a:pathLst>
              <a:path w="1610" h="1609" extrusionOk="0">
                <a:moveTo>
                  <a:pt x="805" y="0"/>
                </a:moveTo>
                <a:cubicBezTo>
                  <a:pt x="357" y="0"/>
                  <a:pt x="1" y="356"/>
                  <a:pt x="1" y="804"/>
                </a:cubicBezTo>
                <a:cubicBezTo>
                  <a:pt x="1" y="1252"/>
                  <a:pt x="357" y="1609"/>
                  <a:pt x="805" y="1609"/>
                </a:cubicBezTo>
                <a:cubicBezTo>
                  <a:pt x="1243" y="1609"/>
                  <a:pt x="1609" y="1252"/>
                  <a:pt x="1609" y="804"/>
                </a:cubicBezTo>
                <a:cubicBezTo>
                  <a:pt x="1609" y="356"/>
                  <a:pt x="1243" y="0"/>
                  <a:pt x="80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2" name="Google Shape;1072;p22"/>
          <p:cNvSpPr/>
          <p:nvPr/>
        </p:nvSpPr>
        <p:spPr>
          <a:xfrm>
            <a:off x="593241" y="1015255"/>
            <a:ext cx="83827" cy="83828"/>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09" y="1253"/>
                  <a:pt x="1609" y="805"/>
                </a:cubicBezTo>
                <a:cubicBezTo>
                  <a:pt x="1609" y="367"/>
                  <a:pt x="1243" y="1"/>
                  <a:pt x="805"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3" name="Google Shape;1073;p22"/>
          <p:cNvSpPr/>
          <p:nvPr/>
        </p:nvSpPr>
        <p:spPr>
          <a:xfrm>
            <a:off x="427826" y="1718258"/>
            <a:ext cx="83827" cy="83827"/>
          </a:xfrm>
          <a:custGeom>
            <a:avLst/>
            <a:gdLst/>
            <a:ahLst/>
            <a:cxnLst/>
            <a:rect l="l" t="t" r="r" b="b"/>
            <a:pathLst>
              <a:path w="1610" h="1610" extrusionOk="0">
                <a:moveTo>
                  <a:pt x="805" y="1"/>
                </a:moveTo>
                <a:cubicBezTo>
                  <a:pt x="357" y="1"/>
                  <a:pt x="1" y="357"/>
                  <a:pt x="1" y="805"/>
                </a:cubicBezTo>
                <a:cubicBezTo>
                  <a:pt x="1" y="1243"/>
                  <a:pt x="357" y="1609"/>
                  <a:pt x="805" y="1609"/>
                </a:cubicBezTo>
                <a:cubicBezTo>
                  <a:pt x="1253" y="1609"/>
                  <a:pt x="1609" y="1243"/>
                  <a:pt x="1609" y="805"/>
                </a:cubicBezTo>
                <a:cubicBezTo>
                  <a:pt x="1609" y="357"/>
                  <a:pt x="1253" y="1"/>
                  <a:pt x="805"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4" name="Google Shape;1074;p22"/>
          <p:cNvSpPr/>
          <p:nvPr/>
        </p:nvSpPr>
        <p:spPr>
          <a:xfrm>
            <a:off x="427826" y="1577783"/>
            <a:ext cx="83827" cy="83827"/>
          </a:xfrm>
          <a:custGeom>
            <a:avLst/>
            <a:gdLst/>
            <a:ahLst/>
            <a:cxnLst/>
            <a:rect l="l" t="t" r="r" b="b"/>
            <a:pathLst>
              <a:path w="1610" h="1610" extrusionOk="0">
                <a:moveTo>
                  <a:pt x="805" y="0"/>
                </a:moveTo>
                <a:cubicBezTo>
                  <a:pt x="357" y="0"/>
                  <a:pt x="1" y="357"/>
                  <a:pt x="1" y="805"/>
                </a:cubicBezTo>
                <a:cubicBezTo>
                  <a:pt x="1" y="1242"/>
                  <a:pt x="357" y="1609"/>
                  <a:pt x="805" y="1609"/>
                </a:cubicBezTo>
                <a:cubicBezTo>
                  <a:pt x="1253" y="1609"/>
                  <a:pt x="1609" y="1242"/>
                  <a:pt x="1609" y="805"/>
                </a:cubicBezTo>
                <a:cubicBezTo>
                  <a:pt x="1609" y="357"/>
                  <a:pt x="1253" y="0"/>
                  <a:pt x="80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5" name="Google Shape;1075;p22"/>
          <p:cNvSpPr/>
          <p:nvPr/>
        </p:nvSpPr>
        <p:spPr>
          <a:xfrm>
            <a:off x="427826" y="1436735"/>
            <a:ext cx="83827" cy="83827"/>
          </a:xfrm>
          <a:custGeom>
            <a:avLst/>
            <a:gdLst/>
            <a:ahLst/>
            <a:cxnLst/>
            <a:rect l="l" t="t" r="r" b="b"/>
            <a:pathLst>
              <a:path w="1610" h="1610" extrusionOk="0">
                <a:moveTo>
                  <a:pt x="805" y="1"/>
                </a:moveTo>
                <a:cubicBezTo>
                  <a:pt x="357" y="1"/>
                  <a:pt x="1" y="367"/>
                  <a:pt x="1" y="805"/>
                </a:cubicBezTo>
                <a:cubicBezTo>
                  <a:pt x="1" y="1253"/>
                  <a:pt x="357" y="1610"/>
                  <a:pt x="805" y="1610"/>
                </a:cubicBezTo>
                <a:cubicBezTo>
                  <a:pt x="1253" y="1610"/>
                  <a:pt x="1609" y="1253"/>
                  <a:pt x="1609" y="805"/>
                </a:cubicBezTo>
                <a:cubicBezTo>
                  <a:pt x="1609" y="367"/>
                  <a:pt x="1253" y="1"/>
                  <a:pt x="805"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6" name="Google Shape;1076;p22"/>
          <p:cNvSpPr/>
          <p:nvPr/>
        </p:nvSpPr>
        <p:spPr>
          <a:xfrm>
            <a:off x="427826" y="1296259"/>
            <a:ext cx="83827" cy="83827"/>
          </a:xfrm>
          <a:custGeom>
            <a:avLst/>
            <a:gdLst/>
            <a:ahLst/>
            <a:cxnLst/>
            <a:rect l="l" t="t" r="r" b="b"/>
            <a:pathLst>
              <a:path w="1610" h="1610" extrusionOk="0">
                <a:moveTo>
                  <a:pt x="805" y="0"/>
                </a:moveTo>
                <a:cubicBezTo>
                  <a:pt x="357" y="0"/>
                  <a:pt x="1" y="367"/>
                  <a:pt x="1" y="805"/>
                </a:cubicBezTo>
                <a:cubicBezTo>
                  <a:pt x="1" y="1253"/>
                  <a:pt x="357" y="1609"/>
                  <a:pt x="805" y="1609"/>
                </a:cubicBezTo>
                <a:cubicBezTo>
                  <a:pt x="1253" y="1609"/>
                  <a:pt x="1609" y="1253"/>
                  <a:pt x="1609" y="805"/>
                </a:cubicBezTo>
                <a:cubicBezTo>
                  <a:pt x="1609" y="367"/>
                  <a:pt x="1253" y="0"/>
                  <a:pt x="80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7" name="Google Shape;1077;p22"/>
          <p:cNvSpPr/>
          <p:nvPr/>
        </p:nvSpPr>
        <p:spPr>
          <a:xfrm>
            <a:off x="427826" y="1155783"/>
            <a:ext cx="83827" cy="83775"/>
          </a:xfrm>
          <a:custGeom>
            <a:avLst/>
            <a:gdLst/>
            <a:ahLst/>
            <a:cxnLst/>
            <a:rect l="l" t="t" r="r" b="b"/>
            <a:pathLst>
              <a:path w="1610" h="1609" extrusionOk="0">
                <a:moveTo>
                  <a:pt x="805" y="0"/>
                </a:moveTo>
                <a:cubicBezTo>
                  <a:pt x="357" y="0"/>
                  <a:pt x="1" y="356"/>
                  <a:pt x="1" y="804"/>
                </a:cubicBezTo>
                <a:cubicBezTo>
                  <a:pt x="1" y="1252"/>
                  <a:pt x="357" y="1609"/>
                  <a:pt x="805" y="1609"/>
                </a:cubicBezTo>
                <a:cubicBezTo>
                  <a:pt x="1253" y="1609"/>
                  <a:pt x="1609" y="1252"/>
                  <a:pt x="1609" y="804"/>
                </a:cubicBezTo>
                <a:cubicBezTo>
                  <a:pt x="1609" y="356"/>
                  <a:pt x="1253" y="0"/>
                  <a:pt x="80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8" name="Google Shape;1078;p22"/>
          <p:cNvSpPr/>
          <p:nvPr/>
        </p:nvSpPr>
        <p:spPr>
          <a:xfrm>
            <a:off x="427826" y="1015255"/>
            <a:ext cx="83827" cy="83828"/>
          </a:xfrm>
          <a:custGeom>
            <a:avLst/>
            <a:gdLst/>
            <a:ahLst/>
            <a:cxnLst/>
            <a:rect l="l" t="t" r="r" b="b"/>
            <a:pathLst>
              <a:path w="1610" h="1610" extrusionOk="0">
                <a:moveTo>
                  <a:pt x="805" y="1"/>
                </a:moveTo>
                <a:cubicBezTo>
                  <a:pt x="357" y="1"/>
                  <a:pt x="1" y="367"/>
                  <a:pt x="1" y="805"/>
                </a:cubicBezTo>
                <a:cubicBezTo>
                  <a:pt x="1" y="1253"/>
                  <a:pt x="357" y="1610"/>
                  <a:pt x="805" y="1610"/>
                </a:cubicBezTo>
                <a:cubicBezTo>
                  <a:pt x="1253" y="1610"/>
                  <a:pt x="1609" y="1253"/>
                  <a:pt x="1609" y="805"/>
                </a:cubicBezTo>
                <a:cubicBezTo>
                  <a:pt x="1609" y="367"/>
                  <a:pt x="1253" y="1"/>
                  <a:pt x="805"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9" name="Google Shape;1079;p22"/>
          <p:cNvSpPr/>
          <p:nvPr/>
        </p:nvSpPr>
        <p:spPr>
          <a:xfrm>
            <a:off x="262931" y="1718258"/>
            <a:ext cx="83307" cy="83827"/>
          </a:xfrm>
          <a:custGeom>
            <a:avLst/>
            <a:gdLst/>
            <a:ahLst/>
            <a:cxnLst/>
            <a:rect l="l" t="t" r="r" b="b"/>
            <a:pathLst>
              <a:path w="1600" h="1610" extrusionOk="0">
                <a:moveTo>
                  <a:pt x="805" y="1"/>
                </a:moveTo>
                <a:cubicBezTo>
                  <a:pt x="357" y="1"/>
                  <a:pt x="1" y="357"/>
                  <a:pt x="1" y="805"/>
                </a:cubicBezTo>
                <a:cubicBezTo>
                  <a:pt x="1" y="1243"/>
                  <a:pt x="357" y="1609"/>
                  <a:pt x="805" y="1609"/>
                </a:cubicBezTo>
                <a:cubicBezTo>
                  <a:pt x="1243" y="1609"/>
                  <a:pt x="1600" y="1243"/>
                  <a:pt x="1600" y="805"/>
                </a:cubicBezTo>
                <a:cubicBezTo>
                  <a:pt x="1600" y="357"/>
                  <a:pt x="1243" y="1"/>
                  <a:pt x="805"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0" name="Google Shape;1080;p22"/>
          <p:cNvSpPr/>
          <p:nvPr/>
        </p:nvSpPr>
        <p:spPr>
          <a:xfrm>
            <a:off x="262931" y="1577783"/>
            <a:ext cx="83307" cy="83827"/>
          </a:xfrm>
          <a:custGeom>
            <a:avLst/>
            <a:gdLst/>
            <a:ahLst/>
            <a:cxnLst/>
            <a:rect l="l" t="t" r="r" b="b"/>
            <a:pathLst>
              <a:path w="1600" h="1610" extrusionOk="0">
                <a:moveTo>
                  <a:pt x="805" y="0"/>
                </a:moveTo>
                <a:cubicBezTo>
                  <a:pt x="357" y="0"/>
                  <a:pt x="1" y="357"/>
                  <a:pt x="1" y="805"/>
                </a:cubicBezTo>
                <a:cubicBezTo>
                  <a:pt x="1" y="1242"/>
                  <a:pt x="357" y="1609"/>
                  <a:pt x="805" y="1609"/>
                </a:cubicBezTo>
                <a:cubicBezTo>
                  <a:pt x="1243" y="1609"/>
                  <a:pt x="1600" y="1242"/>
                  <a:pt x="1600" y="805"/>
                </a:cubicBezTo>
                <a:cubicBezTo>
                  <a:pt x="1600" y="357"/>
                  <a:pt x="1243" y="0"/>
                  <a:pt x="80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1" name="Google Shape;1081;p22"/>
          <p:cNvSpPr/>
          <p:nvPr/>
        </p:nvSpPr>
        <p:spPr>
          <a:xfrm>
            <a:off x="262931" y="1436735"/>
            <a:ext cx="83307" cy="83827"/>
          </a:xfrm>
          <a:custGeom>
            <a:avLst/>
            <a:gdLst/>
            <a:ahLst/>
            <a:cxnLst/>
            <a:rect l="l" t="t" r="r" b="b"/>
            <a:pathLst>
              <a:path w="1600" h="1610" extrusionOk="0">
                <a:moveTo>
                  <a:pt x="805" y="1"/>
                </a:moveTo>
                <a:cubicBezTo>
                  <a:pt x="357" y="1"/>
                  <a:pt x="1" y="367"/>
                  <a:pt x="1" y="805"/>
                </a:cubicBezTo>
                <a:cubicBezTo>
                  <a:pt x="1" y="1253"/>
                  <a:pt x="357" y="1610"/>
                  <a:pt x="805" y="1610"/>
                </a:cubicBezTo>
                <a:cubicBezTo>
                  <a:pt x="1243" y="1610"/>
                  <a:pt x="1600" y="1253"/>
                  <a:pt x="1600" y="805"/>
                </a:cubicBezTo>
                <a:cubicBezTo>
                  <a:pt x="1600" y="367"/>
                  <a:pt x="1243" y="1"/>
                  <a:pt x="805"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2" name="Google Shape;1082;p22"/>
          <p:cNvSpPr/>
          <p:nvPr/>
        </p:nvSpPr>
        <p:spPr>
          <a:xfrm>
            <a:off x="262931" y="1296259"/>
            <a:ext cx="83307" cy="83827"/>
          </a:xfrm>
          <a:custGeom>
            <a:avLst/>
            <a:gdLst/>
            <a:ahLst/>
            <a:cxnLst/>
            <a:rect l="l" t="t" r="r" b="b"/>
            <a:pathLst>
              <a:path w="1600" h="1610" extrusionOk="0">
                <a:moveTo>
                  <a:pt x="805" y="0"/>
                </a:moveTo>
                <a:cubicBezTo>
                  <a:pt x="357" y="0"/>
                  <a:pt x="1" y="367"/>
                  <a:pt x="1" y="805"/>
                </a:cubicBezTo>
                <a:cubicBezTo>
                  <a:pt x="1" y="1253"/>
                  <a:pt x="357" y="1609"/>
                  <a:pt x="805" y="1609"/>
                </a:cubicBezTo>
                <a:cubicBezTo>
                  <a:pt x="1243" y="1609"/>
                  <a:pt x="1600" y="1253"/>
                  <a:pt x="1600" y="805"/>
                </a:cubicBezTo>
                <a:cubicBezTo>
                  <a:pt x="1600" y="367"/>
                  <a:pt x="1243" y="0"/>
                  <a:pt x="80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3" name="Google Shape;1083;p22"/>
          <p:cNvSpPr/>
          <p:nvPr/>
        </p:nvSpPr>
        <p:spPr>
          <a:xfrm>
            <a:off x="262931" y="1155783"/>
            <a:ext cx="83307" cy="83775"/>
          </a:xfrm>
          <a:custGeom>
            <a:avLst/>
            <a:gdLst/>
            <a:ahLst/>
            <a:cxnLst/>
            <a:rect l="l" t="t" r="r" b="b"/>
            <a:pathLst>
              <a:path w="1600" h="1609" extrusionOk="0">
                <a:moveTo>
                  <a:pt x="805" y="0"/>
                </a:moveTo>
                <a:cubicBezTo>
                  <a:pt x="357" y="0"/>
                  <a:pt x="1" y="356"/>
                  <a:pt x="1" y="804"/>
                </a:cubicBezTo>
                <a:cubicBezTo>
                  <a:pt x="1" y="1252"/>
                  <a:pt x="357" y="1609"/>
                  <a:pt x="805" y="1609"/>
                </a:cubicBezTo>
                <a:cubicBezTo>
                  <a:pt x="1243" y="1609"/>
                  <a:pt x="1600" y="1252"/>
                  <a:pt x="1600" y="804"/>
                </a:cubicBezTo>
                <a:cubicBezTo>
                  <a:pt x="1600" y="356"/>
                  <a:pt x="1243" y="0"/>
                  <a:pt x="80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4" name="Google Shape;1084;p22"/>
          <p:cNvSpPr/>
          <p:nvPr/>
        </p:nvSpPr>
        <p:spPr>
          <a:xfrm>
            <a:off x="262931" y="1015255"/>
            <a:ext cx="83307" cy="83828"/>
          </a:xfrm>
          <a:custGeom>
            <a:avLst/>
            <a:gdLst/>
            <a:ahLst/>
            <a:cxnLst/>
            <a:rect l="l" t="t" r="r" b="b"/>
            <a:pathLst>
              <a:path w="1600" h="1610" extrusionOk="0">
                <a:moveTo>
                  <a:pt x="805" y="1"/>
                </a:moveTo>
                <a:cubicBezTo>
                  <a:pt x="357" y="1"/>
                  <a:pt x="1" y="367"/>
                  <a:pt x="1" y="805"/>
                </a:cubicBezTo>
                <a:cubicBezTo>
                  <a:pt x="1" y="1253"/>
                  <a:pt x="357" y="1610"/>
                  <a:pt x="805" y="1610"/>
                </a:cubicBezTo>
                <a:cubicBezTo>
                  <a:pt x="1243" y="1610"/>
                  <a:pt x="1600" y="1253"/>
                  <a:pt x="1600" y="805"/>
                </a:cubicBezTo>
                <a:cubicBezTo>
                  <a:pt x="1600" y="367"/>
                  <a:pt x="1243" y="1"/>
                  <a:pt x="805"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5" name="Google Shape;1085;p22"/>
          <p:cNvSpPr/>
          <p:nvPr/>
        </p:nvSpPr>
        <p:spPr>
          <a:xfrm>
            <a:off x="97515" y="1718258"/>
            <a:ext cx="83827" cy="83827"/>
          </a:xfrm>
          <a:custGeom>
            <a:avLst/>
            <a:gdLst/>
            <a:ahLst/>
            <a:cxnLst/>
            <a:rect l="l" t="t" r="r" b="b"/>
            <a:pathLst>
              <a:path w="1610" h="1610" extrusionOk="0">
                <a:moveTo>
                  <a:pt x="805" y="1"/>
                </a:moveTo>
                <a:cubicBezTo>
                  <a:pt x="357" y="1"/>
                  <a:pt x="1" y="357"/>
                  <a:pt x="1" y="805"/>
                </a:cubicBezTo>
                <a:cubicBezTo>
                  <a:pt x="1" y="1243"/>
                  <a:pt x="357" y="1609"/>
                  <a:pt x="805" y="1609"/>
                </a:cubicBezTo>
                <a:cubicBezTo>
                  <a:pt x="1243" y="1609"/>
                  <a:pt x="1610" y="1243"/>
                  <a:pt x="1610" y="805"/>
                </a:cubicBezTo>
                <a:cubicBezTo>
                  <a:pt x="1610" y="357"/>
                  <a:pt x="1243" y="1"/>
                  <a:pt x="805"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6" name="Google Shape;1086;p22"/>
          <p:cNvSpPr/>
          <p:nvPr/>
        </p:nvSpPr>
        <p:spPr>
          <a:xfrm>
            <a:off x="97515" y="1577783"/>
            <a:ext cx="83827" cy="83827"/>
          </a:xfrm>
          <a:custGeom>
            <a:avLst/>
            <a:gdLst/>
            <a:ahLst/>
            <a:cxnLst/>
            <a:rect l="l" t="t" r="r" b="b"/>
            <a:pathLst>
              <a:path w="1610" h="1610" extrusionOk="0">
                <a:moveTo>
                  <a:pt x="805" y="0"/>
                </a:moveTo>
                <a:cubicBezTo>
                  <a:pt x="357" y="0"/>
                  <a:pt x="1" y="357"/>
                  <a:pt x="1" y="805"/>
                </a:cubicBezTo>
                <a:cubicBezTo>
                  <a:pt x="1" y="1242"/>
                  <a:pt x="357" y="1609"/>
                  <a:pt x="805" y="1609"/>
                </a:cubicBezTo>
                <a:cubicBezTo>
                  <a:pt x="1243" y="1609"/>
                  <a:pt x="1610" y="1242"/>
                  <a:pt x="1610" y="805"/>
                </a:cubicBezTo>
                <a:cubicBezTo>
                  <a:pt x="1610" y="357"/>
                  <a:pt x="1243" y="0"/>
                  <a:pt x="80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7" name="Google Shape;1087;p22"/>
          <p:cNvSpPr/>
          <p:nvPr/>
        </p:nvSpPr>
        <p:spPr>
          <a:xfrm>
            <a:off x="97515" y="1436735"/>
            <a:ext cx="83827" cy="83827"/>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10" y="1253"/>
                  <a:pt x="1610" y="805"/>
                </a:cubicBezTo>
                <a:cubicBezTo>
                  <a:pt x="1610" y="367"/>
                  <a:pt x="1243" y="1"/>
                  <a:pt x="805"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8" name="Google Shape;1088;p22"/>
          <p:cNvSpPr/>
          <p:nvPr/>
        </p:nvSpPr>
        <p:spPr>
          <a:xfrm>
            <a:off x="97515" y="1296259"/>
            <a:ext cx="83827" cy="83827"/>
          </a:xfrm>
          <a:custGeom>
            <a:avLst/>
            <a:gdLst/>
            <a:ahLst/>
            <a:cxnLst/>
            <a:rect l="l" t="t" r="r" b="b"/>
            <a:pathLst>
              <a:path w="1610" h="1610" extrusionOk="0">
                <a:moveTo>
                  <a:pt x="805" y="0"/>
                </a:moveTo>
                <a:cubicBezTo>
                  <a:pt x="357" y="0"/>
                  <a:pt x="1" y="367"/>
                  <a:pt x="1" y="805"/>
                </a:cubicBezTo>
                <a:cubicBezTo>
                  <a:pt x="1" y="1253"/>
                  <a:pt x="357" y="1609"/>
                  <a:pt x="805" y="1609"/>
                </a:cubicBezTo>
                <a:cubicBezTo>
                  <a:pt x="1243" y="1609"/>
                  <a:pt x="1610" y="1253"/>
                  <a:pt x="1610" y="805"/>
                </a:cubicBezTo>
                <a:cubicBezTo>
                  <a:pt x="1610" y="367"/>
                  <a:pt x="1243" y="0"/>
                  <a:pt x="80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9" name="Google Shape;1089;p22"/>
          <p:cNvSpPr/>
          <p:nvPr/>
        </p:nvSpPr>
        <p:spPr>
          <a:xfrm>
            <a:off x="97515" y="1155783"/>
            <a:ext cx="83827" cy="83775"/>
          </a:xfrm>
          <a:custGeom>
            <a:avLst/>
            <a:gdLst/>
            <a:ahLst/>
            <a:cxnLst/>
            <a:rect l="l" t="t" r="r" b="b"/>
            <a:pathLst>
              <a:path w="1610" h="1609" extrusionOk="0">
                <a:moveTo>
                  <a:pt x="805" y="0"/>
                </a:moveTo>
                <a:cubicBezTo>
                  <a:pt x="357" y="0"/>
                  <a:pt x="1" y="356"/>
                  <a:pt x="1" y="804"/>
                </a:cubicBezTo>
                <a:cubicBezTo>
                  <a:pt x="1" y="1252"/>
                  <a:pt x="357" y="1609"/>
                  <a:pt x="805" y="1609"/>
                </a:cubicBezTo>
                <a:cubicBezTo>
                  <a:pt x="1243" y="1609"/>
                  <a:pt x="1610" y="1252"/>
                  <a:pt x="1610" y="804"/>
                </a:cubicBezTo>
                <a:cubicBezTo>
                  <a:pt x="1610" y="356"/>
                  <a:pt x="1243" y="0"/>
                  <a:pt x="805"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0" name="Google Shape;1090;p22"/>
          <p:cNvSpPr/>
          <p:nvPr/>
        </p:nvSpPr>
        <p:spPr>
          <a:xfrm>
            <a:off x="97515" y="1015255"/>
            <a:ext cx="83827" cy="83828"/>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10" y="1253"/>
                  <a:pt x="1610" y="805"/>
                </a:cubicBezTo>
                <a:cubicBezTo>
                  <a:pt x="1610" y="367"/>
                  <a:pt x="1243" y="1"/>
                  <a:pt x="805"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1" name="Google Shape;1091;p22"/>
          <p:cNvSpPr/>
          <p:nvPr/>
        </p:nvSpPr>
        <p:spPr>
          <a:xfrm>
            <a:off x="939434" y="371143"/>
            <a:ext cx="370945" cy="370904"/>
          </a:xfrm>
          <a:custGeom>
            <a:avLst/>
            <a:gdLst/>
            <a:ahLst/>
            <a:cxnLst/>
            <a:rect l="l" t="t" r="r" b="b"/>
            <a:pathLst>
              <a:path w="9013" h="9012" extrusionOk="0">
                <a:moveTo>
                  <a:pt x="1650" y="0"/>
                </a:moveTo>
                <a:cubicBezTo>
                  <a:pt x="734" y="0"/>
                  <a:pt x="1" y="743"/>
                  <a:pt x="1" y="1650"/>
                </a:cubicBezTo>
                <a:lnTo>
                  <a:pt x="1" y="7362"/>
                </a:lnTo>
                <a:cubicBezTo>
                  <a:pt x="1" y="8278"/>
                  <a:pt x="734" y="9011"/>
                  <a:pt x="1650" y="9011"/>
                </a:cubicBezTo>
                <a:lnTo>
                  <a:pt x="7363" y="9011"/>
                </a:lnTo>
                <a:cubicBezTo>
                  <a:pt x="8269" y="9011"/>
                  <a:pt x="9012" y="8278"/>
                  <a:pt x="9012" y="7362"/>
                </a:cubicBezTo>
                <a:lnTo>
                  <a:pt x="9012" y="1650"/>
                </a:lnTo>
                <a:cubicBezTo>
                  <a:pt x="9012" y="743"/>
                  <a:pt x="8269" y="0"/>
                  <a:pt x="7363"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2" name="Google Shape;1092;p22"/>
          <p:cNvSpPr/>
          <p:nvPr/>
        </p:nvSpPr>
        <p:spPr>
          <a:xfrm>
            <a:off x="1310349" y="371143"/>
            <a:ext cx="370904" cy="370904"/>
          </a:xfrm>
          <a:custGeom>
            <a:avLst/>
            <a:gdLst/>
            <a:ahLst/>
            <a:cxnLst/>
            <a:rect l="l" t="t" r="r" b="b"/>
            <a:pathLst>
              <a:path w="9012" h="9012" extrusionOk="0">
                <a:moveTo>
                  <a:pt x="1650" y="0"/>
                </a:moveTo>
                <a:cubicBezTo>
                  <a:pt x="733" y="0"/>
                  <a:pt x="0" y="743"/>
                  <a:pt x="0" y="1650"/>
                </a:cubicBezTo>
                <a:lnTo>
                  <a:pt x="0" y="7362"/>
                </a:lnTo>
                <a:cubicBezTo>
                  <a:pt x="0" y="8278"/>
                  <a:pt x="733" y="9011"/>
                  <a:pt x="1650" y="9011"/>
                </a:cubicBezTo>
                <a:lnTo>
                  <a:pt x="7352" y="9011"/>
                </a:lnTo>
                <a:cubicBezTo>
                  <a:pt x="8268" y="9011"/>
                  <a:pt x="9012" y="8278"/>
                  <a:pt x="9012" y="7362"/>
                </a:cubicBezTo>
                <a:lnTo>
                  <a:pt x="9012" y="1650"/>
                </a:lnTo>
                <a:cubicBezTo>
                  <a:pt x="9012" y="743"/>
                  <a:pt x="8268" y="0"/>
                  <a:pt x="7352"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3" name="Google Shape;1093;p22"/>
          <p:cNvSpPr/>
          <p:nvPr/>
        </p:nvSpPr>
        <p:spPr>
          <a:xfrm>
            <a:off x="1310349" y="229"/>
            <a:ext cx="370904" cy="370945"/>
          </a:xfrm>
          <a:custGeom>
            <a:avLst/>
            <a:gdLst/>
            <a:ahLst/>
            <a:cxnLst/>
            <a:rect l="l" t="t" r="r" b="b"/>
            <a:pathLst>
              <a:path w="9012" h="9013" extrusionOk="0">
                <a:moveTo>
                  <a:pt x="1650" y="1"/>
                </a:moveTo>
                <a:cubicBezTo>
                  <a:pt x="733" y="1"/>
                  <a:pt x="0" y="744"/>
                  <a:pt x="0" y="1660"/>
                </a:cubicBezTo>
                <a:lnTo>
                  <a:pt x="0" y="7363"/>
                </a:lnTo>
                <a:cubicBezTo>
                  <a:pt x="0" y="8279"/>
                  <a:pt x="733" y="9012"/>
                  <a:pt x="1650" y="9012"/>
                </a:cubicBezTo>
                <a:lnTo>
                  <a:pt x="7352" y="9012"/>
                </a:lnTo>
                <a:cubicBezTo>
                  <a:pt x="8268" y="9012"/>
                  <a:pt x="9012" y="8279"/>
                  <a:pt x="9012" y="7363"/>
                </a:cubicBezTo>
                <a:lnTo>
                  <a:pt x="9012" y="1660"/>
                </a:lnTo>
                <a:cubicBezTo>
                  <a:pt x="9012" y="744"/>
                  <a:pt x="8268" y="1"/>
                  <a:pt x="7352"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4" name="Google Shape;1094;p22"/>
          <p:cNvSpPr/>
          <p:nvPr/>
        </p:nvSpPr>
        <p:spPr>
          <a:xfrm>
            <a:off x="1690456" y="552"/>
            <a:ext cx="938971" cy="469225"/>
          </a:xfrm>
          <a:custGeom>
            <a:avLst/>
            <a:gdLst/>
            <a:ahLst/>
            <a:cxnLst/>
            <a:rect l="l" t="t" r="r" b="b"/>
            <a:pathLst>
              <a:path w="18034" h="9012" extrusionOk="0">
                <a:moveTo>
                  <a:pt x="1" y="0"/>
                </a:moveTo>
                <a:lnTo>
                  <a:pt x="1" y="9011"/>
                </a:lnTo>
                <a:lnTo>
                  <a:pt x="18034" y="9011"/>
                </a:lnTo>
                <a:cubicBezTo>
                  <a:pt x="18034" y="6517"/>
                  <a:pt x="17026" y="4266"/>
                  <a:pt x="15397" y="2637"/>
                </a:cubicBezTo>
                <a:cubicBezTo>
                  <a:pt x="13839" y="1079"/>
                  <a:pt x="11711" y="82"/>
                  <a:pt x="9358"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5" name="Google Shape;1095;p22"/>
          <p:cNvSpPr/>
          <p:nvPr/>
        </p:nvSpPr>
        <p:spPr>
          <a:xfrm>
            <a:off x="939453" y="-936"/>
            <a:ext cx="370904" cy="370904"/>
          </a:xfrm>
          <a:custGeom>
            <a:avLst/>
            <a:gdLst/>
            <a:ahLst/>
            <a:cxnLst/>
            <a:rect l="l" t="t" r="r" b="b"/>
            <a:pathLst>
              <a:path w="9012" h="9012" extrusionOk="0">
                <a:moveTo>
                  <a:pt x="1650" y="0"/>
                </a:moveTo>
                <a:cubicBezTo>
                  <a:pt x="733" y="0"/>
                  <a:pt x="0" y="743"/>
                  <a:pt x="0" y="1650"/>
                </a:cubicBezTo>
                <a:lnTo>
                  <a:pt x="0" y="7362"/>
                </a:lnTo>
                <a:cubicBezTo>
                  <a:pt x="0" y="8278"/>
                  <a:pt x="733" y="9011"/>
                  <a:pt x="1650" y="9011"/>
                </a:cubicBezTo>
                <a:lnTo>
                  <a:pt x="7352" y="9011"/>
                </a:lnTo>
                <a:cubicBezTo>
                  <a:pt x="8268" y="9011"/>
                  <a:pt x="9012" y="8278"/>
                  <a:pt x="9012" y="7362"/>
                </a:cubicBezTo>
                <a:lnTo>
                  <a:pt x="9012" y="1650"/>
                </a:lnTo>
                <a:cubicBezTo>
                  <a:pt x="9012" y="743"/>
                  <a:pt x="8268" y="0"/>
                  <a:pt x="735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6" name="Google Shape;1096;p22"/>
          <p:cNvSpPr txBox="1">
            <a:spLocks noGrp="1"/>
          </p:cNvSpPr>
          <p:nvPr>
            <p:ph type="title"/>
          </p:nvPr>
        </p:nvSpPr>
        <p:spPr>
          <a:xfrm>
            <a:off x="1200184" y="1024800"/>
            <a:ext cx="5930800" cy="14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9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097" name="Google Shape;1097;p22"/>
          <p:cNvSpPr txBox="1">
            <a:spLocks noGrp="1"/>
          </p:cNvSpPr>
          <p:nvPr>
            <p:ph type="subTitle" idx="1"/>
          </p:nvPr>
        </p:nvSpPr>
        <p:spPr>
          <a:xfrm>
            <a:off x="1200133" y="2455267"/>
            <a:ext cx="5930800" cy="141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098" name="Google Shape;1098;p22"/>
          <p:cNvSpPr txBox="1"/>
          <p:nvPr/>
        </p:nvSpPr>
        <p:spPr>
          <a:xfrm>
            <a:off x="970000" y="4815933"/>
            <a:ext cx="6343600" cy="7416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333" b="1">
                <a:solidFill>
                  <a:schemeClr val="dk1"/>
                </a:solidFill>
                <a:latin typeface="Overpass"/>
                <a:ea typeface="Overpass"/>
                <a:cs typeface="Overpass"/>
                <a:sym typeface="Overpass"/>
              </a:rPr>
              <a:t>CREDITS:</a:t>
            </a:r>
            <a:r>
              <a:rPr lang="en" sz="1333">
                <a:solidFill>
                  <a:schemeClr val="dk1"/>
                </a:solidFill>
                <a:latin typeface="Overpass"/>
                <a:ea typeface="Overpass"/>
                <a:cs typeface="Overpass"/>
                <a:sym typeface="Overpass"/>
              </a:rPr>
              <a:t> This presentation template was created by </a:t>
            </a:r>
            <a:r>
              <a:rPr lang="en" sz="1333" b="1" u="sng">
                <a:solidFill>
                  <a:schemeClr val="hlink"/>
                </a:solidFill>
                <a:latin typeface="Overpass"/>
                <a:ea typeface="Overpass"/>
                <a:cs typeface="Overpass"/>
                <a:sym typeface="Overpass"/>
                <a:hlinkClick r:id="rId2"/>
              </a:rPr>
              <a:t>Slidesgo</a:t>
            </a:r>
            <a:r>
              <a:rPr lang="en" sz="1333">
                <a:solidFill>
                  <a:schemeClr val="dk1"/>
                </a:solidFill>
                <a:latin typeface="Overpass"/>
                <a:ea typeface="Overpass"/>
                <a:cs typeface="Overpass"/>
                <a:sym typeface="Overpass"/>
              </a:rPr>
              <a:t>, and includes icons by </a:t>
            </a:r>
            <a:r>
              <a:rPr lang="en" sz="1333" b="1" u="sng">
                <a:solidFill>
                  <a:schemeClr val="dk1"/>
                </a:solidFill>
                <a:latin typeface="Overpass"/>
                <a:ea typeface="Overpass"/>
                <a:cs typeface="Overpass"/>
                <a:sym typeface="Overpass"/>
                <a:hlinkClick r:id="rId3">
                  <a:extLst>
                    <a:ext uri="{A12FA001-AC4F-418D-AE19-62706E023703}">
                      <ahyp:hlinkClr xmlns:ahyp="http://schemas.microsoft.com/office/drawing/2018/hyperlinkcolor" val="tx"/>
                    </a:ext>
                  </a:extLst>
                </a:hlinkClick>
              </a:rPr>
              <a:t>Flaticon</a:t>
            </a:r>
            <a:r>
              <a:rPr lang="en" sz="1333">
                <a:solidFill>
                  <a:schemeClr val="dk1"/>
                </a:solidFill>
                <a:latin typeface="Overpass"/>
                <a:ea typeface="Overpass"/>
                <a:cs typeface="Overpass"/>
                <a:sym typeface="Overpass"/>
              </a:rPr>
              <a:t>, and infographics &amp; images by </a:t>
            </a:r>
            <a:r>
              <a:rPr lang="en" sz="1333" b="1" u="sng">
                <a:solidFill>
                  <a:schemeClr val="dk1"/>
                </a:solidFill>
                <a:latin typeface="Overpass"/>
                <a:ea typeface="Overpass"/>
                <a:cs typeface="Overpass"/>
                <a:sym typeface="Overpass"/>
                <a:hlinkClick r:id="rId4">
                  <a:extLst>
                    <a:ext uri="{A12FA001-AC4F-418D-AE19-62706E023703}">
                      <ahyp:hlinkClr xmlns:ahyp="http://schemas.microsoft.com/office/drawing/2018/hyperlinkcolor" val="tx"/>
                    </a:ext>
                  </a:extLst>
                </a:hlinkClick>
              </a:rPr>
              <a:t>Freepik</a:t>
            </a:r>
            <a:r>
              <a:rPr lang="en" sz="1333" u="sng">
                <a:solidFill>
                  <a:schemeClr val="dk1"/>
                </a:solidFill>
                <a:latin typeface="Overpass"/>
                <a:ea typeface="Overpass"/>
                <a:cs typeface="Overpass"/>
                <a:sym typeface="Overpass"/>
              </a:rPr>
              <a:t> </a:t>
            </a:r>
            <a:endParaRPr sz="1333" b="1" u="sng">
              <a:solidFill>
                <a:schemeClr val="dk1"/>
              </a:solidFill>
              <a:latin typeface="Overpass"/>
              <a:ea typeface="Overpass"/>
              <a:cs typeface="Overpass"/>
              <a:sym typeface="Overpass"/>
            </a:endParaRPr>
          </a:p>
        </p:txBody>
      </p:sp>
    </p:spTree>
    <p:extLst>
      <p:ext uri="{BB962C8B-B14F-4D97-AF65-F5344CB8AC3E}">
        <p14:creationId xmlns:p14="http://schemas.microsoft.com/office/powerpoint/2010/main" val="31850132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099"/>
        <p:cNvGrpSpPr/>
        <p:nvPr/>
      </p:nvGrpSpPr>
      <p:grpSpPr>
        <a:xfrm>
          <a:off x="0" y="0"/>
          <a:ext cx="0" cy="0"/>
          <a:chOff x="0" y="0"/>
          <a:chExt cx="0" cy="0"/>
        </a:xfrm>
      </p:grpSpPr>
      <p:sp>
        <p:nvSpPr>
          <p:cNvPr id="1100" name="Google Shape;1100;p23"/>
          <p:cNvSpPr/>
          <p:nvPr/>
        </p:nvSpPr>
        <p:spPr>
          <a:xfrm>
            <a:off x="11757138" y="471108"/>
            <a:ext cx="469797" cy="469745"/>
          </a:xfrm>
          <a:custGeom>
            <a:avLst/>
            <a:gdLst/>
            <a:ahLst/>
            <a:cxnLst/>
            <a:rect l="l" t="t" r="r" b="b"/>
            <a:pathLst>
              <a:path w="9023" h="9022" extrusionOk="0">
                <a:moveTo>
                  <a:pt x="1060" y="0"/>
                </a:moveTo>
                <a:cubicBezTo>
                  <a:pt x="479" y="0"/>
                  <a:pt x="1" y="468"/>
                  <a:pt x="1" y="1059"/>
                </a:cubicBezTo>
                <a:lnTo>
                  <a:pt x="1" y="7953"/>
                </a:lnTo>
                <a:cubicBezTo>
                  <a:pt x="1" y="8543"/>
                  <a:pt x="479" y="9022"/>
                  <a:pt x="1060" y="9022"/>
                </a:cubicBezTo>
                <a:lnTo>
                  <a:pt x="7953" y="9022"/>
                </a:lnTo>
                <a:cubicBezTo>
                  <a:pt x="8544" y="9022"/>
                  <a:pt x="9022" y="8543"/>
                  <a:pt x="9022" y="7953"/>
                </a:cubicBezTo>
                <a:lnTo>
                  <a:pt x="9022" y="1059"/>
                </a:lnTo>
                <a:cubicBezTo>
                  <a:pt x="9022" y="468"/>
                  <a:pt x="8544" y="0"/>
                  <a:pt x="795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1" name="Google Shape;1101;p23"/>
          <p:cNvSpPr/>
          <p:nvPr/>
        </p:nvSpPr>
        <p:spPr>
          <a:xfrm>
            <a:off x="11287964" y="1360"/>
            <a:ext cx="468184" cy="468704"/>
          </a:xfrm>
          <a:custGeom>
            <a:avLst/>
            <a:gdLst/>
            <a:ahLst/>
            <a:cxnLst/>
            <a:rect l="l" t="t" r="r" b="b"/>
            <a:pathLst>
              <a:path w="8992" h="9002" extrusionOk="0">
                <a:moveTo>
                  <a:pt x="0" y="0"/>
                </a:moveTo>
                <a:lnTo>
                  <a:pt x="0" y="9002"/>
                </a:lnTo>
                <a:lnTo>
                  <a:pt x="7046" y="9002"/>
                </a:lnTo>
                <a:cubicBezTo>
                  <a:pt x="8116" y="9002"/>
                  <a:pt x="8991" y="8126"/>
                  <a:pt x="8991" y="7057"/>
                </a:cubicBezTo>
                <a:lnTo>
                  <a:pt x="8991"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2" name="Google Shape;1102;p23"/>
          <p:cNvSpPr/>
          <p:nvPr/>
        </p:nvSpPr>
        <p:spPr>
          <a:xfrm flipH="1">
            <a:off x="9412406" y="2092"/>
            <a:ext cx="928921" cy="40872"/>
          </a:xfrm>
          <a:custGeom>
            <a:avLst/>
            <a:gdLst/>
            <a:ahLst/>
            <a:cxnLst/>
            <a:rect l="l" t="t" r="r" b="b"/>
            <a:pathLst>
              <a:path w="17841" h="785" extrusionOk="0">
                <a:moveTo>
                  <a:pt x="1" y="1"/>
                </a:moveTo>
                <a:lnTo>
                  <a:pt x="1" y="785"/>
                </a:lnTo>
                <a:lnTo>
                  <a:pt x="17840" y="785"/>
                </a:lnTo>
                <a:lnTo>
                  <a:pt x="1784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3" name="Google Shape;1103;p23"/>
          <p:cNvSpPr/>
          <p:nvPr/>
        </p:nvSpPr>
        <p:spPr>
          <a:xfrm>
            <a:off x="8942668" y="1"/>
            <a:ext cx="469785" cy="469225"/>
          </a:xfrm>
          <a:custGeom>
            <a:avLst/>
            <a:gdLst/>
            <a:ahLst/>
            <a:cxnLst/>
            <a:rect l="l" t="t" r="r" b="b"/>
            <a:pathLst>
              <a:path w="18034" h="9012" extrusionOk="0">
                <a:moveTo>
                  <a:pt x="0" y="0"/>
                </a:moveTo>
                <a:lnTo>
                  <a:pt x="0" y="9011"/>
                </a:lnTo>
                <a:lnTo>
                  <a:pt x="18034" y="9011"/>
                </a:lnTo>
                <a:lnTo>
                  <a:pt x="1803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4" name="Google Shape;1104;p23"/>
          <p:cNvSpPr/>
          <p:nvPr/>
        </p:nvSpPr>
        <p:spPr>
          <a:xfrm>
            <a:off x="8512306" y="4"/>
            <a:ext cx="469225" cy="469745"/>
          </a:xfrm>
          <a:custGeom>
            <a:avLst/>
            <a:gdLst/>
            <a:ahLst/>
            <a:cxnLst/>
            <a:rect l="l" t="t" r="r" b="b"/>
            <a:pathLst>
              <a:path w="9012" h="9022" extrusionOk="0">
                <a:moveTo>
                  <a:pt x="0" y="0"/>
                </a:moveTo>
                <a:cubicBezTo>
                  <a:pt x="0" y="4979"/>
                  <a:pt x="4032" y="9022"/>
                  <a:pt x="9011" y="9022"/>
                </a:cubicBezTo>
                <a:lnTo>
                  <a:pt x="9011"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5" name="Google Shape;1105;p23"/>
          <p:cNvSpPr/>
          <p:nvPr/>
        </p:nvSpPr>
        <p:spPr>
          <a:xfrm>
            <a:off x="9412397" y="83725"/>
            <a:ext cx="928921" cy="40872"/>
          </a:xfrm>
          <a:custGeom>
            <a:avLst/>
            <a:gdLst/>
            <a:ahLst/>
            <a:cxnLst/>
            <a:rect l="l" t="t" r="r" b="b"/>
            <a:pathLst>
              <a:path w="17841" h="785" extrusionOk="0">
                <a:moveTo>
                  <a:pt x="1" y="1"/>
                </a:moveTo>
                <a:lnTo>
                  <a:pt x="1" y="785"/>
                </a:lnTo>
                <a:lnTo>
                  <a:pt x="17840" y="785"/>
                </a:lnTo>
                <a:lnTo>
                  <a:pt x="1784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6" name="Google Shape;1106;p23"/>
          <p:cNvSpPr/>
          <p:nvPr/>
        </p:nvSpPr>
        <p:spPr>
          <a:xfrm>
            <a:off x="9412397" y="165367"/>
            <a:ext cx="928921" cy="40872"/>
          </a:xfrm>
          <a:custGeom>
            <a:avLst/>
            <a:gdLst/>
            <a:ahLst/>
            <a:cxnLst/>
            <a:rect l="l" t="t" r="r" b="b"/>
            <a:pathLst>
              <a:path w="17841" h="785" extrusionOk="0">
                <a:moveTo>
                  <a:pt x="1" y="1"/>
                </a:moveTo>
                <a:lnTo>
                  <a:pt x="1" y="785"/>
                </a:lnTo>
                <a:lnTo>
                  <a:pt x="17840" y="785"/>
                </a:lnTo>
                <a:lnTo>
                  <a:pt x="1784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7" name="Google Shape;1107;p23"/>
          <p:cNvSpPr/>
          <p:nvPr/>
        </p:nvSpPr>
        <p:spPr>
          <a:xfrm>
            <a:off x="9412397" y="247007"/>
            <a:ext cx="928921" cy="40924"/>
          </a:xfrm>
          <a:custGeom>
            <a:avLst/>
            <a:gdLst/>
            <a:ahLst/>
            <a:cxnLst/>
            <a:rect l="l" t="t" r="r" b="b"/>
            <a:pathLst>
              <a:path w="17841" h="786" extrusionOk="0">
                <a:moveTo>
                  <a:pt x="1" y="1"/>
                </a:moveTo>
                <a:lnTo>
                  <a:pt x="1" y="785"/>
                </a:lnTo>
                <a:lnTo>
                  <a:pt x="17840" y="785"/>
                </a:lnTo>
                <a:lnTo>
                  <a:pt x="1784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8" name="Google Shape;1108;p23"/>
          <p:cNvSpPr/>
          <p:nvPr/>
        </p:nvSpPr>
        <p:spPr>
          <a:xfrm>
            <a:off x="9412397" y="328700"/>
            <a:ext cx="928921" cy="40872"/>
          </a:xfrm>
          <a:custGeom>
            <a:avLst/>
            <a:gdLst/>
            <a:ahLst/>
            <a:cxnLst/>
            <a:rect l="l" t="t" r="r" b="b"/>
            <a:pathLst>
              <a:path w="17841" h="785" extrusionOk="0">
                <a:moveTo>
                  <a:pt x="1" y="0"/>
                </a:moveTo>
                <a:lnTo>
                  <a:pt x="1" y="784"/>
                </a:lnTo>
                <a:lnTo>
                  <a:pt x="17840" y="784"/>
                </a:lnTo>
                <a:lnTo>
                  <a:pt x="17840"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9" name="Google Shape;1109;p23"/>
          <p:cNvSpPr/>
          <p:nvPr/>
        </p:nvSpPr>
        <p:spPr>
          <a:xfrm>
            <a:off x="9412397" y="410340"/>
            <a:ext cx="928921" cy="40872"/>
          </a:xfrm>
          <a:custGeom>
            <a:avLst/>
            <a:gdLst/>
            <a:ahLst/>
            <a:cxnLst/>
            <a:rect l="l" t="t" r="r" b="b"/>
            <a:pathLst>
              <a:path w="17841" h="785" extrusionOk="0">
                <a:moveTo>
                  <a:pt x="1" y="0"/>
                </a:moveTo>
                <a:lnTo>
                  <a:pt x="1" y="784"/>
                </a:lnTo>
                <a:lnTo>
                  <a:pt x="17840" y="784"/>
                </a:lnTo>
                <a:lnTo>
                  <a:pt x="17840"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0" name="Google Shape;1110;p23"/>
          <p:cNvSpPr/>
          <p:nvPr/>
        </p:nvSpPr>
        <p:spPr>
          <a:xfrm>
            <a:off x="9877873" y="2085"/>
            <a:ext cx="1398095" cy="938971"/>
          </a:xfrm>
          <a:custGeom>
            <a:avLst/>
            <a:gdLst/>
            <a:ahLst/>
            <a:cxnLst/>
            <a:rect l="l" t="t" r="r" b="b"/>
            <a:pathLst>
              <a:path w="26852" h="18034" extrusionOk="0">
                <a:moveTo>
                  <a:pt x="8778" y="1"/>
                </a:moveTo>
                <a:cubicBezTo>
                  <a:pt x="3952" y="1"/>
                  <a:pt x="31" y="3951"/>
                  <a:pt x="31" y="8819"/>
                </a:cubicBezTo>
                <a:lnTo>
                  <a:pt x="31" y="9022"/>
                </a:lnTo>
                <a:lnTo>
                  <a:pt x="1" y="9022"/>
                </a:lnTo>
                <a:lnTo>
                  <a:pt x="1" y="9226"/>
                </a:lnTo>
                <a:cubicBezTo>
                  <a:pt x="1" y="14093"/>
                  <a:pt x="3921" y="18034"/>
                  <a:pt x="8747" y="18034"/>
                </a:cubicBezTo>
                <a:lnTo>
                  <a:pt x="17891" y="18034"/>
                </a:lnTo>
                <a:lnTo>
                  <a:pt x="17891" y="17127"/>
                </a:lnTo>
                <a:cubicBezTo>
                  <a:pt x="17891" y="12668"/>
                  <a:pt x="21476" y="9043"/>
                  <a:pt x="25915" y="9043"/>
                </a:cubicBezTo>
                <a:lnTo>
                  <a:pt x="26811" y="9043"/>
                </a:lnTo>
                <a:lnTo>
                  <a:pt x="26852"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1" name="Google Shape;1111;p23"/>
          <p:cNvSpPr/>
          <p:nvPr/>
        </p:nvSpPr>
        <p:spPr>
          <a:xfrm>
            <a:off x="10110089" y="235344"/>
            <a:ext cx="468704" cy="469797"/>
          </a:xfrm>
          <a:custGeom>
            <a:avLst/>
            <a:gdLst/>
            <a:ahLst/>
            <a:cxnLst/>
            <a:rect l="l" t="t" r="r" b="b"/>
            <a:pathLst>
              <a:path w="9002" h="9023" extrusionOk="0">
                <a:moveTo>
                  <a:pt x="4461" y="1"/>
                </a:moveTo>
                <a:cubicBezTo>
                  <a:pt x="1996" y="1"/>
                  <a:pt x="1" y="2027"/>
                  <a:pt x="1" y="4512"/>
                </a:cubicBezTo>
                <a:lnTo>
                  <a:pt x="1" y="4522"/>
                </a:lnTo>
                <a:cubicBezTo>
                  <a:pt x="1" y="7006"/>
                  <a:pt x="1996" y="9023"/>
                  <a:pt x="4461" y="9023"/>
                </a:cubicBezTo>
                <a:lnTo>
                  <a:pt x="4532" y="9023"/>
                </a:lnTo>
                <a:cubicBezTo>
                  <a:pt x="6996" y="9023"/>
                  <a:pt x="9002" y="7006"/>
                  <a:pt x="9002" y="4522"/>
                </a:cubicBezTo>
                <a:lnTo>
                  <a:pt x="9002" y="4512"/>
                </a:lnTo>
                <a:cubicBezTo>
                  <a:pt x="9002" y="2017"/>
                  <a:pt x="6996" y="1"/>
                  <a:pt x="4532"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447443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112"/>
        <p:cNvGrpSpPr/>
        <p:nvPr/>
      </p:nvGrpSpPr>
      <p:grpSpPr>
        <a:xfrm>
          <a:off x="0" y="0"/>
          <a:ext cx="0" cy="0"/>
          <a:chOff x="0" y="0"/>
          <a:chExt cx="0" cy="0"/>
        </a:xfrm>
      </p:grpSpPr>
      <p:sp>
        <p:nvSpPr>
          <p:cNvPr id="1113" name="Google Shape;1113;p24"/>
          <p:cNvSpPr/>
          <p:nvPr/>
        </p:nvSpPr>
        <p:spPr>
          <a:xfrm>
            <a:off x="11244798" y="939461"/>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4" name="Google Shape;1114;p24"/>
          <p:cNvSpPr/>
          <p:nvPr/>
        </p:nvSpPr>
        <p:spPr>
          <a:xfrm>
            <a:off x="11244798" y="1021101"/>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5" name="Google Shape;1115;p24"/>
          <p:cNvSpPr/>
          <p:nvPr/>
        </p:nvSpPr>
        <p:spPr>
          <a:xfrm>
            <a:off x="11244798" y="1102741"/>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6" name="Google Shape;1116;p24"/>
          <p:cNvSpPr/>
          <p:nvPr/>
        </p:nvSpPr>
        <p:spPr>
          <a:xfrm>
            <a:off x="11244798" y="1184383"/>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7" name="Google Shape;1117;p24"/>
          <p:cNvSpPr/>
          <p:nvPr/>
        </p:nvSpPr>
        <p:spPr>
          <a:xfrm>
            <a:off x="11244798" y="1266023"/>
            <a:ext cx="938449" cy="40924"/>
          </a:xfrm>
          <a:custGeom>
            <a:avLst/>
            <a:gdLst/>
            <a:ahLst/>
            <a:cxnLst/>
            <a:rect l="l" t="t" r="r" b="b"/>
            <a:pathLst>
              <a:path w="18024" h="786"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8" name="Google Shape;1118;p24"/>
          <p:cNvSpPr/>
          <p:nvPr/>
        </p:nvSpPr>
        <p:spPr>
          <a:xfrm>
            <a:off x="11244798" y="1347716"/>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9" name="Google Shape;1119;p24"/>
          <p:cNvSpPr/>
          <p:nvPr/>
        </p:nvSpPr>
        <p:spPr>
          <a:xfrm>
            <a:off x="11244798" y="1429356"/>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0" name="Google Shape;1120;p24"/>
          <p:cNvSpPr/>
          <p:nvPr/>
        </p:nvSpPr>
        <p:spPr>
          <a:xfrm>
            <a:off x="11244798" y="1510996"/>
            <a:ext cx="938449" cy="40352"/>
          </a:xfrm>
          <a:custGeom>
            <a:avLst/>
            <a:gdLst/>
            <a:ahLst/>
            <a:cxnLst/>
            <a:rect l="l" t="t" r="r" b="b"/>
            <a:pathLst>
              <a:path w="18024" h="775" extrusionOk="0">
                <a:moveTo>
                  <a:pt x="1" y="0"/>
                </a:moveTo>
                <a:lnTo>
                  <a:pt x="1" y="774"/>
                </a:lnTo>
                <a:lnTo>
                  <a:pt x="18024" y="77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1" name="Google Shape;1121;p24"/>
          <p:cNvSpPr/>
          <p:nvPr/>
        </p:nvSpPr>
        <p:spPr>
          <a:xfrm>
            <a:off x="11244798" y="1592116"/>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2" name="Google Shape;1122;p24"/>
          <p:cNvSpPr/>
          <p:nvPr/>
        </p:nvSpPr>
        <p:spPr>
          <a:xfrm>
            <a:off x="11244798" y="1674277"/>
            <a:ext cx="938449" cy="40352"/>
          </a:xfrm>
          <a:custGeom>
            <a:avLst/>
            <a:gdLst/>
            <a:ahLst/>
            <a:cxnLst/>
            <a:rect l="l" t="t" r="r" b="b"/>
            <a:pathLst>
              <a:path w="18024" h="775" extrusionOk="0">
                <a:moveTo>
                  <a:pt x="1" y="0"/>
                </a:moveTo>
                <a:lnTo>
                  <a:pt x="1" y="774"/>
                </a:lnTo>
                <a:lnTo>
                  <a:pt x="18024" y="77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3" name="Google Shape;1123;p24"/>
          <p:cNvSpPr/>
          <p:nvPr/>
        </p:nvSpPr>
        <p:spPr>
          <a:xfrm>
            <a:off x="11244798" y="1755397"/>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4" name="Google Shape;1124;p24"/>
          <p:cNvSpPr/>
          <p:nvPr/>
        </p:nvSpPr>
        <p:spPr>
          <a:xfrm>
            <a:off x="11244798" y="1837037"/>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5" name="Google Shape;1125;p24"/>
          <p:cNvSpPr/>
          <p:nvPr/>
        </p:nvSpPr>
        <p:spPr>
          <a:xfrm>
            <a:off x="11244276" y="1877859"/>
            <a:ext cx="938971" cy="939491"/>
          </a:xfrm>
          <a:custGeom>
            <a:avLst/>
            <a:gdLst/>
            <a:ahLst/>
            <a:cxnLst/>
            <a:rect l="l" t="t" r="r" b="b"/>
            <a:pathLst>
              <a:path w="18034" h="18044" extrusionOk="0">
                <a:moveTo>
                  <a:pt x="1" y="0"/>
                </a:moveTo>
                <a:lnTo>
                  <a:pt x="1" y="18044"/>
                </a:lnTo>
                <a:lnTo>
                  <a:pt x="18034" y="1804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6" name="Google Shape;1126;p24"/>
          <p:cNvSpPr/>
          <p:nvPr/>
        </p:nvSpPr>
        <p:spPr>
          <a:xfrm>
            <a:off x="11199240" y="1879056"/>
            <a:ext cx="1029097" cy="937096"/>
          </a:xfrm>
          <a:custGeom>
            <a:avLst/>
            <a:gdLst/>
            <a:ahLst/>
            <a:cxnLst/>
            <a:rect l="l" t="t" r="r" b="b"/>
            <a:pathLst>
              <a:path w="19765" h="17998" extrusionOk="0">
                <a:moveTo>
                  <a:pt x="9882" y="0"/>
                </a:moveTo>
                <a:cubicBezTo>
                  <a:pt x="7578" y="0"/>
                  <a:pt x="5275" y="879"/>
                  <a:pt x="3513" y="2635"/>
                </a:cubicBezTo>
                <a:cubicBezTo>
                  <a:pt x="0" y="6148"/>
                  <a:pt x="0" y="11850"/>
                  <a:pt x="3513" y="15363"/>
                </a:cubicBezTo>
                <a:cubicBezTo>
                  <a:pt x="5275" y="17119"/>
                  <a:pt x="7578" y="17998"/>
                  <a:pt x="9882" y="17998"/>
                </a:cubicBezTo>
                <a:cubicBezTo>
                  <a:pt x="12186" y="17998"/>
                  <a:pt x="14490" y="17119"/>
                  <a:pt x="16251" y="15363"/>
                </a:cubicBezTo>
                <a:cubicBezTo>
                  <a:pt x="19764" y="11850"/>
                  <a:pt x="19764" y="6148"/>
                  <a:pt x="16251" y="2635"/>
                </a:cubicBezTo>
                <a:cubicBezTo>
                  <a:pt x="14490" y="879"/>
                  <a:pt x="12186" y="0"/>
                  <a:pt x="9882" y="0"/>
                </a:cubicBezTo>
                <a:close/>
              </a:path>
            </a:pathLst>
          </a:custGeom>
          <a:solidFill>
            <a:srgbClr val="F4F0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7" name="Google Shape;1127;p24"/>
          <p:cNvSpPr/>
          <p:nvPr/>
        </p:nvSpPr>
        <p:spPr>
          <a:xfrm>
            <a:off x="11405997" y="2040619"/>
            <a:ext cx="613449" cy="613971"/>
          </a:xfrm>
          <a:custGeom>
            <a:avLst/>
            <a:gdLst/>
            <a:ahLst/>
            <a:cxnLst/>
            <a:rect l="l" t="t" r="r" b="b"/>
            <a:pathLst>
              <a:path w="11782" h="11792" extrusionOk="0">
                <a:moveTo>
                  <a:pt x="5886" y="0"/>
                </a:moveTo>
                <a:cubicBezTo>
                  <a:pt x="2637" y="0"/>
                  <a:pt x="0" y="2638"/>
                  <a:pt x="0" y="5896"/>
                </a:cubicBezTo>
                <a:cubicBezTo>
                  <a:pt x="0" y="9154"/>
                  <a:pt x="2637" y="11792"/>
                  <a:pt x="5886" y="11792"/>
                </a:cubicBezTo>
                <a:cubicBezTo>
                  <a:pt x="9144" y="11792"/>
                  <a:pt x="11781" y="9154"/>
                  <a:pt x="11781" y="5896"/>
                </a:cubicBezTo>
                <a:cubicBezTo>
                  <a:pt x="11781" y="2638"/>
                  <a:pt x="9144" y="0"/>
                  <a:pt x="5886"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8" name="Google Shape;1128;p24"/>
          <p:cNvSpPr/>
          <p:nvPr/>
        </p:nvSpPr>
        <p:spPr>
          <a:xfrm>
            <a:off x="11267733" y="470289"/>
            <a:ext cx="468704" cy="52"/>
          </a:xfrm>
          <a:custGeom>
            <a:avLst/>
            <a:gdLst/>
            <a:ahLst/>
            <a:cxnLst/>
            <a:rect l="l" t="t" r="r" b="b"/>
            <a:pathLst>
              <a:path w="9002" h="1" fill="none" extrusionOk="0">
                <a:moveTo>
                  <a:pt x="1" y="0"/>
                </a:moveTo>
                <a:lnTo>
                  <a:pt x="900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9" name="Google Shape;1129;p24"/>
          <p:cNvSpPr/>
          <p:nvPr/>
        </p:nvSpPr>
        <p:spPr>
          <a:xfrm>
            <a:off x="11296371" y="470288"/>
            <a:ext cx="440068" cy="160157"/>
          </a:xfrm>
          <a:custGeom>
            <a:avLst/>
            <a:gdLst/>
            <a:ahLst/>
            <a:cxnLst/>
            <a:rect l="l" t="t" r="r" b="b"/>
            <a:pathLst>
              <a:path w="8452" h="3076" fill="none" extrusionOk="0">
                <a:moveTo>
                  <a:pt x="1" y="3075"/>
                </a:moveTo>
                <a:lnTo>
                  <a:pt x="845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0" name="Google Shape;1130;p24"/>
          <p:cNvSpPr/>
          <p:nvPr/>
        </p:nvSpPr>
        <p:spPr>
          <a:xfrm>
            <a:off x="11377491" y="470289"/>
            <a:ext cx="358948" cy="301153"/>
          </a:xfrm>
          <a:custGeom>
            <a:avLst/>
            <a:gdLst/>
            <a:ahLst/>
            <a:cxnLst/>
            <a:rect l="l" t="t" r="r" b="b"/>
            <a:pathLst>
              <a:path w="6894" h="5784" fill="none" extrusionOk="0">
                <a:moveTo>
                  <a:pt x="0" y="5784"/>
                </a:moveTo>
                <a:lnTo>
                  <a:pt x="6894"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1" name="Google Shape;1131;p24"/>
          <p:cNvSpPr/>
          <p:nvPr/>
        </p:nvSpPr>
        <p:spPr>
          <a:xfrm>
            <a:off x="11502085" y="470288"/>
            <a:ext cx="234352" cy="405600"/>
          </a:xfrm>
          <a:custGeom>
            <a:avLst/>
            <a:gdLst/>
            <a:ahLst/>
            <a:cxnLst/>
            <a:rect l="l" t="t" r="r" b="b"/>
            <a:pathLst>
              <a:path w="4501" h="7790" fill="none" extrusionOk="0">
                <a:moveTo>
                  <a:pt x="0" y="7790"/>
                </a:moveTo>
                <a:lnTo>
                  <a:pt x="4501"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2" name="Google Shape;1132;p24"/>
          <p:cNvSpPr/>
          <p:nvPr/>
        </p:nvSpPr>
        <p:spPr>
          <a:xfrm>
            <a:off x="11655317" y="470288"/>
            <a:ext cx="81120" cy="461259"/>
          </a:xfrm>
          <a:custGeom>
            <a:avLst/>
            <a:gdLst/>
            <a:ahLst/>
            <a:cxnLst/>
            <a:rect l="l" t="t" r="r" b="b"/>
            <a:pathLst>
              <a:path w="1558" h="8859" fill="none" extrusionOk="0">
                <a:moveTo>
                  <a:pt x="0" y="8859"/>
                </a:moveTo>
                <a:lnTo>
                  <a:pt x="1558"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3" name="Google Shape;1133;p24"/>
          <p:cNvSpPr/>
          <p:nvPr/>
        </p:nvSpPr>
        <p:spPr>
          <a:xfrm>
            <a:off x="11736438" y="470288"/>
            <a:ext cx="81692" cy="461259"/>
          </a:xfrm>
          <a:custGeom>
            <a:avLst/>
            <a:gdLst/>
            <a:ahLst/>
            <a:cxnLst/>
            <a:rect l="l" t="t" r="r" b="b"/>
            <a:pathLst>
              <a:path w="1569" h="8859" fill="none" extrusionOk="0">
                <a:moveTo>
                  <a:pt x="1568" y="885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4" name="Google Shape;1134;p24"/>
          <p:cNvSpPr/>
          <p:nvPr/>
        </p:nvSpPr>
        <p:spPr>
          <a:xfrm>
            <a:off x="11736437" y="470288"/>
            <a:ext cx="234352" cy="405600"/>
          </a:xfrm>
          <a:custGeom>
            <a:avLst/>
            <a:gdLst/>
            <a:ahLst/>
            <a:cxnLst/>
            <a:rect l="l" t="t" r="r" b="b"/>
            <a:pathLst>
              <a:path w="4501" h="7790" fill="none" extrusionOk="0">
                <a:moveTo>
                  <a:pt x="4501" y="779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5" name="Google Shape;1135;p24"/>
          <p:cNvSpPr/>
          <p:nvPr/>
        </p:nvSpPr>
        <p:spPr>
          <a:xfrm>
            <a:off x="11736438" y="470289"/>
            <a:ext cx="358948" cy="301153"/>
          </a:xfrm>
          <a:custGeom>
            <a:avLst/>
            <a:gdLst/>
            <a:ahLst/>
            <a:cxnLst/>
            <a:rect l="l" t="t" r="r" b="b"/>
            <a:pathLst>
              <a:path w="6894" h="5784" fill="none" extrusionOk="0">
                <a:moveTo>
                  <a:pt x="6894" y="578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6" name="Google Shape;1136;p24"/>
          <p:cNvSpPr/>
          <p:nvPr/>
        </p:nvSpPr>
        <p:spPr>
          <a:xfrm>
            <a:off x="11736438" y="470288"/>
            <a:ext cx="440588" cy="160157"/>
          </a:xfrm>
          <a:custGeom>
            <a:avLst/>
            <a:gdLst/>
            <a:ahLst/>
            <a:cxnLst/>
            <a:rect l="l" t="t" r="r" b="b"/>
            <a:pathLst>
              <a:path w="8462" h="3076" fill="none" extrusionOk="0">
                <a:moveTo>
                  <a:pt x="8462" y="3075"/>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7" name="Google Shape;1137;p24"/>
          <p:cNvSpPr/>
          <p:nvPr/>
        </p:nvSpPr>
        <p:spPr>
          <a:xfrm>
            <a:off x="11736437" y="470289"/>
            <a:ext cx="468704" cy="52"/>
          </a:xfrm>
          <a:custGeom>
            <a:avLst/>
            <a:gdLst/>
            <a:ahLst/>
            <a:cxnLst/>
            <a:rect l="l" t="t" r="r" b="b"/>
            <a:pathLst>
              <a:path w="9002" h="1" fill="none" extrusionOk="0">
                <a:moveTo>
                  <a:pt x="9001" y="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8" name="Google Shape;1138;p24"/>
          <p:cNvSpPr/>
          <p:nvPr/>
        </p:nvSpPr>
        <p:spPr>
          <a:xfrm>
            <a:off x="11736438" y="309612"/>
            <a:ext cx="440588" cy="160729"/>
          </a:xfrm>
          <a:custGeom>
            <a:avLst/>
            <a:gdLst/>
            <a:ahLst/>
            <a:cxnLst/>
            <a:rect l="l" t="t" r="r" b="b"/>
            <a:pathLst>
              <a:path w="8462" h="3087" fill="none" extrusionOk="0">
                <a:moveTo>
                  <a:pt x="8462" y="1"/>
                </a:moveTo>
                <a:lnTo>
                  <a:pt x="0" y="3086"/>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9" name="Google Shape;1139;p24"/>
          <p:cNvSpPr/>
          <p:nvPr/>
        </p:nvSpPr>
        <p:spPr>
          <a:xfrm>
            <a:off x="11736438" y="168614"/>
            <a:ext cx="358948" cy="301727"/>
          </a:xfrm>
          <a:custGeom>
            <a:avLst/>
            <a:gdLst/>
            <a:ahLst/>
            <a:cxnLst/>
            <a:rect l="l" t="t" r="r" b="b"/>
            <a:pathLst>
              <a:path w="6894" h="5795" fill="none" extrusionOk="0">
                <a:moveTo>
                  <a:pt x="6894" y="0"/>
                </a:moveTo>
                <a:lnTo>
                  <a:pt x="0" y="5794"/>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0" name="Google Shape;1140;p24"/>
          <p:cNvSpPr/>
          <p:nvPr/>
        </p:nvSpPr>
        <p:spPr>
          <a:xfrm>
            <a:off x="11736437" y="64169"/>
            <a:ext cx="234352" cy="406172"/>
          </a:xfrm>
          <a:custGeom>
            <a:avLst/>
            <a:gdLst/>
            <a:ahLst/>
            <a:cxnLst/>
            <a:rect l="l" t="t" r="r" b="b"/>
            <a:pathLst>
              <a:path w="4501" h="7801" fill="none" extrusionOk="0">
                <a:moveTo>
                  <a:pt x="4501" y="1"/>
                </a:moveTo>
                <a:lnTo>
                  <a:pt x="0" y="780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1" name="Google Shape;1141;p24"/>
          <p:cNvSpPr/>
          <p:nvPr/>
        </p:nvSpPr>
        <p:spPr>
          <a:xfrm>
            <a:off x="11736438" y="8509"/>
            <a:ext cx="81692" cy="461832"/>
          </a:xfrm>
          <a:custGeom>
            <a:avLst/>
            <a:gdLst/>
            <a:ahLst/>
            <a:cxnLst/>
            <a:rect l="l" t="t" r="r" b="b"/>
            <a:pathLst>
              <a:path w="1569" h="8870" fill="none" extrusionOk="0">
                <a:moveTo>
                  <a:pt x="1568" y="0"/>
                </a:moveTo>
                <a:lnTo>
                  <a:pt x="0" y="8869"/>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2" name="Google Shape;1142;p24"/>
          <p:cNvSpPr/>
          <p:nvPr/>
        </p:nvSpPr>
        <p:spPr>
          <a:xfrm>
            <a:off x="11655317" y="8509"/>
            <a:ext cx="81120" cy="461832"/>
          </a:xfrm>
          <a:custGeom>
            <a:avLst/>
            <a:gdLst/>
            <a:ahLst/>
            <a:cxnLst/>
            <a:rect l="l" t="t" r="r" b="b"/>
            <a:pathLst>
              <a:path w="1558" h="8870" fill="none" extrusionOk="0">
                <a:moveTo>
                  <a:pt x="1558" y="8869"/>
                </a:moveTo>
                <a:lnTo>
                  <a:pt x="0" y="0"/>
                </a:lnTo>
              </a:path>
            </a:pathLst>
          </a:custGeom>
          <a:noFill/>
          <a:ln w="1025" cap="flat" cmpd="sng">
            <a:solidFill>
              <a:srgbClr val="262B3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3" name="Google Shape;1143;p24"/>
          <p:cNvSpPr/>
          <p:nvPr/>
        </p:nvSpPr>
        <p:spPr>
          <a:xfrm>
            <a:off x="11655317" y="8509"/>
            <a:ext cx="81120" cy="461832"/>
          </a:xfrm>
          <a:custGeom>
            <a:avLst/>
            <a:gdLst/>
            <a:ahLst/>
            <a:cxnLst/>
            <a:rect l="l" t="t" r="r" b="b"/>
            <a:pathLst>
              <a:path w="1558" h="8870" fill="none" extrusionOk="0">
                <a:moveTo>
                  <a:pt x="1558" y="886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4" name="Google Shape;1144;p24"/>
          <p:cNvSpPr/>
          <p:nvPr/>
        </p:nvSpPr>
        <p:spPr>
          <a:xfrm>
            <a:off x="11502085" y="64169"/>
            <a:ext cx="234352" cy="406172"/>
          </a:xfrm>
          <a:custGeom>
            <a:avLst/>
            <a:gdLst/>
            <a:ahLst/>
            <a:cxnLst/>
            <a:rect l="l" t="t" r="r" b="b"/>
            <a:pathLst>
              <a:path w="4501" h="7801" fill="none" extrusionOk="0">
                <a:moveTo>
                  <a:pt x="4501" y="7800"/>
                </a:moveTo>
                <a:lnTo>
                  <a:pt x="0"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5" name="Google Shape;1145;p24"/>
          <p:cNvSpPr/>
          <p:nvPr/>
        </p:nvSpPr>
        <p:spPr>
          <a:xfrm>
            <a:off x="11377491" y="168614"/>
            <a:ext cx="358948" cy="301727"/>
          </a:xfrm>
          <a:custGeom>
            <a:avLst/>
            <a:gdLst/>
            <a:ahLst/>
            <a:cxnLst/>
            <a:rect l="l" t="t" r="r" b="b"/>
            <a:pathLst>
              <a:path w="6894" h="5795" fill="none" extrusionOk="0">
                <a:moveTo>
                  <a:pt x="6894" y="579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6" name="Google Shape;1146;p24"/>
          <p:cNvSpPr/>
          <p:nvPr/>
        </p:nvSpPr>
        <p:spPr>
          <a:xfrm>
            <a:off x="11296371" y="309612"/>
            <a:ext cx="440068" cy="160729"/>
          </a:xfrm>
          <a:custGeom>
            <a:avLst/>
            <a:gdLst/>
            <a:ahLst/>
            <a:cxnLst/>
            <a:rect l="l" t="t" r="r" b="b"/>
            <a:pathLst>
              <a:path w="8452" h="3087" fill="none" extrusionOk="0">
                <a:moveTo>
                  <a:pt x="8452" y="3086"/>
                </a:moveTo>
                <a:lnTo>
                  <a:pt x="1"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7" name="Google Shape;1147;p24"/>
          <p:cNvSpPr/>
          <p:nvPr/>
        </p:nvSpPr>
        <p:spPr>
          <a:xfrm>
            <a:off x="10304124" y="543"/>
            <a:ext cx="939491" cy="938971"/>
          </a:xfrm>
          <a:custGeom>
            <a:avLst/>
            <a:gdLst/>
            <a:ahLst/>
            <a:cxnLst/>
            <a:rect l="l" t="t" r="r" b="b"/>
            <a:pathLst>
              <a:path w="18044" h="18034" extrusionOk="0">
                <a:moveTo>
                  <a:pt x="0" y="1"/>
                </a:moveTo>
                <a:lnTo>
                  <a:pt x="0" y="18034"/>
                </a:lnTo>
                <a:lnTo>
                  <a:pt x="18044" y="18034"/>
                </a:lnTo>
                <a:lnTo>
                  <a:pt x="1804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8" name="Google Shape;1148;p24"/>
          <p:cNvSpPr/>
          <p:nvPr/>
        </p:nvSpPr>
        <p:spPr>
          <a:xfrm>
            <a:off x="10305165" y="1637"/>
            <a:ext cx="937408" cy="937356"/>
          </a:xfrm>
          <a:custGeom>
            <a:avLst/>
            <a:gdLst/>
            <a:ahLst/>
            <a:cxnLst/>
            <a:rect l="l" t="t" r="r" b="b"/>
            <a:pathLst>
              <a:path w="18004" h="18003" extrusionOk="0">
                <a:moveTo>
                  <a:pt x="9002" y="0"/>
                </a:moveTo>
                <a:cubicBezTo>
                  <a:pt x="4033" y="0"/>
                  <a:pt x="1" y="4022"/>
                  <a:pt x="1" y="9001"/>
                </a:cubicBezTo>
                <a:cubicBezTo>
                  <a:pt x="1" y="13970"/>
                  <a:pt x="4033" y="18002"/>
                  <a:pt x="9002" y="18002"/>
                </a:cubicBezTo>
                <a:cubicBezTo>
                  <a:pt x="13971" y="18002"/>
                  <a:pt x="18003" y="13970"/>
                  <a:pt x="18003" y="9001"/>
                </a:cubicBezTo>
                <a:cubicBezTo>
                  <a:pt x="18003" y="4022"/>
                  <a:pt x="13971" y="0"/>
                  <a:pt x="900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9" name="Google Shape;1149;p24"/>
          <p:cNvSpPr/>
          <p:nvPr/>
        </p:nvSpPr>
        <p:spPr>
          <a:xfrm>
            <a:off x="10438248" y="163043"/>
            <a:ext cx="673379" cy="613971"/>
          </a:xfrm>
          <a:custGeom>
            <a:avLst/>
            <a:gdLst/>
            <a:ahLst/>
            <a:cxnLst/>
            <a:rect l="l" t="t" r="r" b="b"/>
            <a:pathLst>
              <a:path w="12933" h="11792" extrusionOk="0">
                <a:moveTo>
                  <a:pt x="6466" y="1"/>
                </a:moveTo>
                <a:cubicBezTo>
                  <a:pt x="4959" y="1"/>
                  <a:pt x="3452" y="576"/>
                  <a:pt x="2302" y="1726"/>
                </a:cubicBezTo>
                <a:cubicBezTo>
                  <a:pt x="1" y="4028"/>
                  <a:pt x="1" y="7765"/>
                  <a:pt x="2302" y="10066"/>
                </a:cubicBezTo>
                <a:cubicBezTo>
                  <a:pt x="3452" y="11216"/>
                  <a:pt x="4959" y="11792"/>
                  <a:pt x="6466" y="11792"/>
                </a:cubicBezTo>
                <a:cubicBezTo>
                  <a:pt x="7973" y="11792"/>
                  <a:pt x="9480" y="11216"/>
                  <a:pt x="10631" y="10066"/>
                </a:cubicBezTo>
                <a:cubicBezTo>
                  <a:pt x="12932" y="7765"/>
                  <a:pt x="12932" y="4028"/>
                  <a:pt x="10631" y="1726"/>
                </a:cubicBezTo>
                <a:cubicBezTo>
                  <a:pt x="9480" y="576"/>
                  <a:pt x="7973" y="1"/>
                  <a:pt x="6466"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0" name="Google Shape;1150;p24"/>
          <p:cNvSpPr/>
          <p:nvPr/>
        </p:nvSpPr>
        <p:spPr>
          <a:xfrm>
            <a:off x="11722216" y="2817295"/>
            <a:ext cx="469277" cy="469277"/>
          </a:xfrm>
          <a:custGeom>
            <a:avLst/>
            <a:gdLst/>
            <a:ahLst/>
            <a:cxnLst/>
            <a:rect l="l" t="t" r="r" b="b"/>
            <a:pathLst>
              <a:path w="9013" h="9013" extrusionOk="0">
                <a:moveTo>
                  <a:pt x="1650" y="1"/>
                </a:moveTo>
                <a:cubicBezTo>
                  <a:pt x="734" y="1"/>
                  <a:pt x="1" y="744"/>
                  <a:pt x="1" y="1660"/>
                </a:cubicBezTo>
                <a:lnTo>
                  <a:pt x="1" y="7363"/>
                </a:lnTo>
                <a:cubicBezTo>
                  <a:pt x="1" y="8279"/>
                  <a:pt x="734" y="9012"/>
                  <a:pt x="1650" y="9012"/>
                </a:cubicBezTo>
                <a:lnTo>
                  <a:pt x="7363" y="9012"/>
                </a:lnTo>
                <a:cubicBezTo>
                  <a:pt x="8269" y="9012"/>
                  <a:pt x="9012" y="8279"/>
                  <a:pt x="9012" y="7363"/>
                </a:cubicBezTo>
                <a:lnTo>
                  <a:pt x="9012" y="1660"/>
                </a:lnTo>
                <a:cubicBezTo>
                  <a:pt x="9012" y="744"/>
                  <a:pt x="8269" y="1"/>
                  <a:pt x="7363"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1" name="Google Shape;1151;p24"/>
          <p:cNvSpPr/>
          <p:nvPr/>
        </p:nvSpPr>
        <p:spPr>
          <a:xfrm>
            <a:off x="9364619" y="288"/>
            <a:ext cx="939543" cy="469797"/>
          </a:xfrm>
          <a:custGeom>
            <a:avLst/>
            <a:gdLst/>
            <a:ahLst/>
            <a:cxnLst/>
            <a:rect l="l" t="t" r="r" b="b"/>
            <a:pathLst>
              <a:path w="18045" h="9023" extrusionOk="0">
                <a:moveTo>
                  <a:pt x="9012" y="0"/>
                </a:moveTo>
                <a:lnTo>
                  <a:pt x="9012" y="11"/>
                </a:lnTo>
                <a:lnTo>
                  <a:pt x="1" y="11"/>
                </a:lnTo>
                <a:lnTo>
                  <a:pt x="1" y="184"/>
                </a:lnTo>
                <a:cubicBezTo>
                  <a:pt x="1" y="5071"/>
                  <a:pt x="3962" y="9022"/>
                  <a:pt x="8839" y="9022"/>
                </a:cubicBezTo>
                <a:lnTo>
                  <a:pt x="9012" y="9022"/>
                </a:lnTo>
                <a:cubicBezTo>
                  <a:pt x="9012" y="8869"/>
                  <a:pt x="9012" y="8717"/>
                  <a:pt x="9022" y="8564"/>
                </a:cubicBezTo>
                <a:cubicBezTo>
                  <a:pt x="9134" y="6252"/>
                  <a:pt x="10122" y="4175"/>
                  <a:pt x="11649" y="2648"/>
                </a:cubicBezTo>
                <a:cubicBezTo>
                  <a:pt x="13289" y="1019"/>
                  <a:pt x="15549" y="0"/>
                  <a:pt x="18044"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2" name="Google Shape;1152;p24"/>
          <p:cNvSpPr/>
          <p:nvPr/>
        </p:nvSpPr>
        <p:spPr>
          <a:xfrm>
            <a:off x="10068211" y="445870"/>
            <a:ext cx="573" cy="23951"/>
          </a:xfrm>
          <a:custGeom>
            <a:avLst/>
            <a:gdLst/>
            <a:ahLst/>
            <a:cxnLst/>
            <a:rect l="l" t="t" r="r" b="b"/>
            <a:pathLst>
              <a:path w="11" h="460" extrusionOk="0">
                <a:moveTo>
                  <a:pt x="10" y="1"/>
                </a:moveTo>
                <a:cubicBezTo>
                  <a:pt x="0" y="154"/>
                  <a:pt x="0" y="306"/>
                  <a:pt x="0" y="459"/>
                </a:cubicBezTo>
                <a:lnTo>
                  <a:pt x="10" y="459"/>
                </a:lnTo>
                <a:lnTo>
                  <a:pt x="10" y="1"/>
                </a:lnTo>
                <a:close/>
              </a:path>
            </a:pathLst>
          </a:custGeom>
          <a:solidFill>
            <a:srgbClr val="769B7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3" name="Google Shape;1153;p24"/>
          <p:cNvSpPr/>
          <p:nvPr/>
        </p:nvSpPr>
        <p:spPr>
          <a:xfrm>
            <a:off x="11722246" y="6383114"/>
            <a:ext cx="469745" cy="469745"/>
          </a:xfrm>
          <a:custGeom>
            <a:avLst/>
            <a:gdLst/>
            <a:ahLst/>
            <a:cxnLst/>
            <a:rect l="l" t="t" r="r" b="b"/>
            <a:pathLst>
              <a:path w="9022" h="9022" extrusionOk="0">
                <a:moveTo>
                  <a:pt x="0" y="0"/>
                </a:moveTo>
                <a:cubicBezTo>
                  <a:pt x="0" y="4979"/>
                  <a:pt x="4043" y="9022"/>
                  <a:pt x="9022" y="9022"/>
                </a:cubicBezTo>
                <a:lnTo>
                  <a:pt x="902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4" name="Google Shape;1154;p24"/>
          <p:cNvSpPr/>
          <p:nvPr/>
        </p:nvSpPr>
        <p:spPr>
          <a:xfrm>
            <a:off x="11722246" y="5913888"/>
            <a:ext cx="469225" cy="469277"/>
          </a:xfrm>
          <a:custGeom>
            <a:avLst/>
            <a:gdLst/>
            <a:ahLst/>
            <a:cxnLst/>
            <a:rect l="l" t="t" r="r" b="b"/>
            <a:pathLst>
              <a:path w="9012" h="9013" extrusionOk="0">
                <a:moveTo>
                  <a:pt x="0" y="1"/>
                </a:moveTo>
                <a:lnTo>
                  <a:pt x="0" y="9012"/>
                </a:lnTo>
                <a:lnTo>
                  <a:pt x="9012" y="9012"/>
                </a:lnTo>
                <a:cubicBezTo>
                  <a:pt x="9012" y="4033"/>
                  <a:pt x="4979" y="1"/>
                  <a:pt x="0"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5" name="Google Shape;1155;p24"/>
          <p:cNvSpPr/>
          <p:nvPr/>
        </p:nvSpPr>
        <p:spPr>
          <a:xfrm>
            <a:off x="11253020" y="5913368"/>
            <a:ext cx="469277" cy="469225"/>
          </a:xfrm>
          <a:custGeom>
            <a:avLst/>
            <a:gdLst/>
            <a:ahLst/>
            <a:cxnLst/>
            <a:rect l="l" t="t" r="r" b="b"/>
            <a:pathLst>
              <a:path w="9013" h="9012" extrusionOk="0">
                <a:moveTo>
                  <a:pt x="1" y="0"/>
                </a:moveTo>
                <a:cubicBezTo>
                  <a:pt x="1" y="4980"/>
                  <a:pt x="4043" y="9012"/>
                  <a:pt x="9012" y="9012"/>
                </a:cubicBezTo>
                <a:lnTo>
                  <a:pt x="901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6" name="Google Shape;1156;p24"/>
          <p:cNvSpPr/>
          <p:nvPr/>
        </p:nvSpPr>
        <p:spPr>
          <a:xfrm>
            <a:off x="10314103" y="5913367"/>
            <a:ext cx="938971" cy="40872"/>
          </a:xfrm>
          <a:custGeom>
            <a:avLst/>
            <a:gdLst/>
            <a:ahLst/>
            <a:cxnLst/>
            <a:rect l="l" t="t" r="r" b="b"/>
            <a:pathLst>
              <a:path w="18034" h="785" extrusionOk="0">
                <a:moveTo>
                  <a:pt x="1" y="0"/>
                </a:moveTo>
                <a:lnTo>
                  <a:pt x="1" y="785"/>
                </a:lnTo>
                <a:lnTo>
                  <a:pt x="18034" y="785"/>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7" name="Google Shape;1157;p24"/>
          <p:cNvSpPr/>
          <p:nvPr/>
        </p:nvSpPr>
        <p:spPr>
          <a:xfrm>
            <a:off x="10314103" y="5995008"/>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8" name="Google Shape;1158;p24"/>
          <p:cNvSpPr/>
          <p:nvPr/>
        </p:nvSpPr>
        <p:spPr>
          <a:xfrm>
            <a:off x="10314103" y="6076648"/>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9" name="Google Shape;1159;p24"/>
          <p:cNvSpPr/>
          <p:nvPr/>
        </p:nvSpPr>
        <p:spPr>
          <a:xfrm>
            <a:off x="10314103" y="6158289"/>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0" name="Google Shape;1160;p24"/>
          <p:cNvSpPr/>
          <p:nvPr/>
        </p:nvSpPr>
        <p:spPr>
          <a:xfrm>
            <a:off x="10314103" y="6239929"/>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1" name="Google Shape;1161;p24"/>
          <p:cNvSpPr/>
          <p:nvPr/>
        </p:nvSpPr>
        <p:spPr>
          <a:xfrm>
            <a:off x="10314103" y="6321569"/>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2" name="Google Shape;1162;p24"/>
          <p:cNvSpPr/>
          <p:nvPr/>
        </p:nvSpPr>
        <p:spPr>
          <a:xfrm>
            <a:off x="10314103" y="6403263"/>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3" name="Google Shape;1163;p24"/>
          <p:cNvSpPr/>
          <p:nvPr/>
        </p:nvSpPr>
        <p:spPr>
          <a:xfrm>
            <a:off x="10314103" y="6484903"/>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4" name="Google Shape;1164;p24"/>
          <p:cNvSpPr/>
          <p:nvPr/>
        </p:nvSpPr>
        <p:spPr>
          <a:xfrm>
            <a:off x="10314103" y="6566544"/>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5" name="Google Shape;1165;p24"/>
          <p:cNvSpPr/>
          <p:nvPr/>
        </p:nvSpPr>
        <p:spPr>
          <a:xfrm>
            <a:off x="10314103" y="6648184"/>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6" name="Google Shape;1166;p24"/>
          <p:cNvSpPr/>
          <p:nvPr/>
        </p:nvSpPr>
        <p:spPr>
          <a:xfrm>
            <a:off x="10314103" y="6729825"/>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t> </a:t>
            </a:r>
            <a:endParaRPr sz="2400"/>
          </a:p>
        </p:txBody>
      </p:sp>
      <p:sp>
        <p:nvSpPr>
          <p:cNvPr id="1167" name="Google Shape;1167;p24"/>
          <p:cNvSpPr/>
          <p:nvPr/>
        </p:nvSpPr>
        <p:spPr>
          <a:xfrm>
            <a:off x="9375184" y="5913367"/>
            <a:ext cx="938971" cy="939491"/>
          </a:xfrm>
          <a:custGeom>
            <a:avLst/>
            <a:gdLst/>
            <a:ahLst/>
            <a:cxnLst/>
            <a:rect l="l" t="t" r="r" b="b"/>
            <a:pathLst>
              <a:path w="18034" h="18044" extrusionOk="0">
                <a:moveTo>
                  <a:pt x="0" y="0"/>
                </a:moveTo>
                <a:lnTo>
                  <a:pt x="0" y="18044"/>
                </a:lnTo>
                <a:lnTo>
                  <a:pt x="1803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8" name="Google Shape;1168;p24"/>
          <p:cNvSpPr/>
          <p:nvPr/>
        </p:nvSpPr>
        <p:spPr>
          <a:xfrm rot="5400000">
            <a:off x="8436265" y="5913367"/>
            <a:ext cx="938971" cy="939491"/>
          </a:xfrm>
          <a:custGeom>
            <a:avLst/>
            <a:gdLst/>
            <a:ahLst/>
            <a:cxnLst/>
            <a:rect l="l" t="t" r="r" b="b"/>
            <a:pathLst>
              <a:path w="18034" h="18044" extrusionOk="0">
                <a:moveTo>
                  <a:pt x="0" y="0"/>
                </a:moveTo>
                <a:cubicBezTo>
                  <a:pt x="0" y="9969"/>
                  <a:pt x="8075" y="18044"/>
                  <a:pt x="18033" y="18044"/>
                </a:cubicBezTo>
                <a:lnTo>
                  <a:pt x="1803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9" name="Google Shape;1169;p24"/>
          <p:cNvSpPr/>
          <p:nvPr/>
        </p:nvSpPr>
        <p:spPr>
          <a:xfrm>
            <a:off x="9844879" y="6383376"/>
            <a:ext cx="469277" cy="469225"/>
          </a:xfrm>
          <a:custGeom>
            <a:avLst/>
            <a:gdLst/>
            <a:ahLst/>
            <a:cxnLst/>
            <a:rect l="l" t="t" r="r" b="b"/>
            <a:pathLst>
              <a:path w="9013" h="9012" extrusionOk="0">
                <a:moveTo>
                  <a:pt x="1060" y="1"/>
                </a:moveTo>
                <a:cubicBezTo>
                  <a:pt x="469" y="1"/>
                  <a:pt x="1" y="469"/>
                  <a:pt x="1" y="1060"/>
                </a:cubicBezTo>
                <a:lnTo>
                  <a:pt x="1" y="7953"/>
                </a:lnTo>
                <a:cubicBezTo>
                  <a:pt x="1" y="8544"/>
                  <a:pt x="469" y="9012"/>
                  <a:pt x="1060" y="9012"/>
                </a:cubicBezTo>
                <a:lnTo>
                  <a:pt x="7953" y="9012"/>
                </a:lnTo>
                <a:cubicBezTo>
                  <a:pt x="8544" y="9012"/>
                  <a:pt x="9012" y="8544"/>
                  <a:pt x="9012" y="7953"/>
                </a:cubicBezTo>
                <a:lnTo>
                  <a:pt x="9012" y="1060"/>
                </a:lnTo>
                <a:cubicBezTo>
                  <a:pt x="9012" y="469"/>
                  <a:pt x="8544" y="1"/>
                  <a:pt x="7953"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0" name="Google Shape;1170;p24"/>
          <p:cNvSpPr/>
          <p:nvPr/>
        </p:nvSpPr>
        <p:spPr>
          <a:xfrm>
            <a:off x="10314103" y="6819932"/>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t> </a:t>
            </a:r>
            <a:endParaRPr sz="2400"/>
          </a:p>
        </p:txBody>
      </p:sp>
      <p:sp>
        <p:nvSpPr>
          <p:cNvPr id="1171" name="Google Shape;1171;p24"/>
          <p:cNvSpPr/>
          <p:nvPr/>
        </p:nvSpPr>
        <p:spPr>
          <a:xfrm>
            <a:off x="969333" y="723767"/>
            <a:ext cx="10272000" cy="54148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995854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104357-450C-4751-BB60-009AE5EF0C45}"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B91DDD-4AA0-49F6-9902-BD7E63D876E2}" type="slidenum">
              <a:rPr lang="en-IN" smtClean="0"/>
              <a:t>‹#›</a:t>
            </a:fld>
            <a:endParaRPr lang="en-IN"/>
          </a:p>
        </p:txBody>
      </p:sp>
    </p:spTree>
    <p:extLst>
      <p:ext uri="{BB962C8B-B14F-4D97-AF65-F5344CB8AC3E}">
        <p14:creationId xmlns:p14="http://schemas.microsoft.com/office/powerpoint/2010/main" val="5403327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04357-450C-4751-BB60-009AE5EF0C45}"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B91DDD-4AA0-49F6-9902-BD7E63D876E2}" type="slidenum">
              <a:rPr lang="en-IN" smtClean="0"/>
              <a:t>‹#›</a:t>
            </a:fld>
            <a:endParaRPr lang="en-IN"/>
          </a:p>
        </p:txBody>
      </p:sp>
    </p:spTree>
    <p:extLst>
      <p:ext uri="{BB962C8B-B14F-4D97-AF65-F5344CB8AC3E}">
        <p14:creationId xmlns:p14="http://schemas.microsoft.com/office/powerpoint/2010/main" val="13763198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175"/>
        <p:cNvGrpSpPr/>
        <p:nvPr/>
      </p:nvGrpSpPr>
      <p:grpSpPr>
        <a:xfrm>
          <a:off x="0" y="0"/>
          <a:ext cx="0" cy="0"/>
          <a:chOff x="0" y="0"/>
          <a:chExt cx="0" cy="0"/>
        </a:xfrm>
      </p:grpSpPr>
    </p:spTree>
    <p:extLst>
      <p:ext uri="{BB962C8B-B14F-4D97-AF65-F5344CB8AC3E}">
        <p14:creationId xmlns:p14="http://schemas.microsoft.com/office/powerpoint/2010/main" val="4392715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176"/>
        <p:cNvGrpSpPr/>
        <p:nvPr/>
      </p:nvGrpSpPr>
      <p:grpSpPr>
        <a:xfrm>
          <a:off x="0" y="0"/>
          <a:ext cx="0" cy="0"/>
          <a:chOff x="0" y="0"/>
          <a:chExt cx="0" cy="0"/>
        </a:xfrm>
      </p:grpSpPr>
      <p:sp>
        <p:nvSpPr>
          <p:cNvPr id="1177" name="Google Shape;1177;p27"/>
          <p:cNvSpPr txBox="1">
            <a:spLocks noGrp="1"/>
          </p:cNvSpPr>
          <p:nvPr>
            <p:ph type="title"/>
          </p:nvPr>
        </p:nvSpPr>
        <p:spPr>
          <a:xfrm>
            <a:off x="964600" y="681367"/>
            <a:ext cx="10262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2484919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5"/>
        <p:cNvGrpSpPr/>
        <p:nvPr/>
      </p:nvGrpSpPr>
      <p:grpSpPr>
        <a:xfrm>
          <a:off x="0" y="0"/>
          <a:ext cx="0" cy="0"/>
          <a:chOff x="0" y="0"/>
          <a:chExt cx="0" cy="0"/>
        </a:xfrm>
      </p:grpSpPr>
      <p:grpSp>
        <p:nvGrpSpPr>
          <p:cNvPr id="36" name="Google Shape;36;p3"/>
          <p:cNvGrpSpPr/>
          <p:nvPr/>
        </p:nvGrpSpPr>
        <p:grpSpPr>
          <a:xfrm>
            <a:off x="-1109233" y="-1908434"/>
            <a:ext cx="15169160" cy="10620988"/>
            <a:chOff x="-831925" y="-1431326"/>
            <a:chExt cx="11376870" cy="7965741"/>
          </a:xfrm>
        </p:grpSpPr>
        <p:sp>
          <p:nvSpPr>
            <p:cNvPr id="37" name="Google Shape;37;p3"/>
            <p:cNvSpPr/>
            <p:nvPr/>
          </p:nvSpPr>
          <p:spPr>
            <a:xfrm flipH="1">
              <a:off x="6916508" y="4348775"/>
              <a:ext cx="3262867" cy="2185640"/>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 name="Google Shape;38;p3"/>
            <p:cNvSpPr/>
            <p:nvPr/>
          </p:nvSpPr>
          <p:spPr>
            <a:xfrm>
              <a:off x="-831925" y="4348775"/>
              <a:ext cx="3723752" cy="1519479"/>
            </a:xfrm>
            <a:custGeom>
              <a:avLst/>
              <a:gdLst/>
              <a:ahLst/>
              <a:cxnLst/>
              <a:rect l="l" t="t" r="r" b="b"/>
              <a:pathLst>
                <a:path w="30628" h="18252" extrusionOk="0">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 name="Google Shape;39;p3"/>
            <p:cNvSpPr/>
            <p:nvPr/>
          </p:nvSpPr>
          <p:spPr>
            <a:xfrm rot="10800000">
              <a:off x="113074" y="-1355815"/>
              <a:ext cx="3652103" cy="2185640"/>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40" name="Google Shape;40;p3"/>
            <p:cNvGrpSpPr/>
            <p:nvPr/>
          </p:nvGrpSpPr>
          <p:grpSpPr>
            <a:xfrm flipH="1">
              <a:off x="1219190" y="-396988"/>
              <a:ext cx="1991972" cy="1358680"/>
              <a:chOff x="2515671" y="3197633"/>
              <a:chExt cx="1672801" cy="1140885"/>
            </a:xfrm>
          </p:grpSpPr>
          <p:sp>
            <p:nvSpPr>
              <p:cNvPr id="41" name="Google Shape;41;p3"/>
              <p:cNvSpPr/>
              <p:nvPr/>
            </p:nvSpPr>
            <p:spPr>
              <a:xfrm rot="10800000" flipH="1">
                <a:off x="2515671" y="3197633"/>
                <a:ext cx="1672801" cy="1140885"/>
              </a:xfrm>
              <a:custGeom>
                <a:avLst/>
                <a:gdLst/>
                <a:ahLst/>
                <a:cxnLst/>
                <a:rect l="l" t="t" r="r" b="b"/>
                <a:pathLst>
                  <a:path w="40185" h="27407" extrusionOk="0">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 name="Google Shape;42;p3"/>
              <p:cNvSpPr/>
              <p:nvPr/>
            </p:nvSpPr>
            <p:spPr>
              <a:xfrm rot="10800000" flipH="1">
                <a:off x="2608375" y="3228354"/>
                <a:ext cx="1452716" cy="1009384"/>
              </a:xfrm>
              <a:custGeom>
                <a:avLst/>
                <a:gdLst/>
                <a:ahLst/>
                <a:cxnLst/>
                <a:rect l="l" t="t" r="r" b="b"/>
                <a:pathLst>
                  <a:path w="34898" h="24248" extrusionOk="0">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 name="Google Shape;43;p3"/>
              <p:cNvSpPr/>
              <p:nvPr/>
            </p:nvSpPr>
            <p:spPr>
              <a:xfrm rot="10800000" flipH="1">
                <a:off x="2692629" y="3245213"/>
                <a:ext cx="1227678" cy="903067"/>
              </a:xfrm>
              <a:custGeom>
                <a:avLst/>
                <a:gdLst/>
                <a:ahLst/>
                <a:cxnLst/>
                <a:rect l="l" t="t" r="r" b="b"/>
                <a:pathLst>
                  <a:path w="29492" h="21694" extrusionOk="0">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 name="Google Shape;44;p3"/>
              <p:cNvSpPr/>
              <p:nvPr/>
            </p:nvSpPr>
            <p:spPr>
              <a:xfrm rot="10800000" flipH="1">
                <a:off x="2795699" y="3268025"/>
                <a:ext cx="1019541" cy="721987"/>
              </a:xfrm>
              <a:custGeom>
                <a:avLst/>
                <a:gdLst/>
                <a:ahLst/>
                <a:cxnLst/>
                <a:rect l="l" t="t" r="r" b="b"/>
                <a:pathLst>
                  <a:path w="24492" h="17344" extrusionOk="0">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 name="Google Shape;45;p3"/>
              <p:cNvSpPr/>
              <p:nvPr/>
            </p:nvSpPr>
            <p:spPr>
              <a:xfrm rot="10800000" flipH="1">
                <a:off x="2859639" y="3295291"/>
                <a:ext cx="897614" cy="556893"/>
              </a:xfrm>
              <a:custGeom>
                <a:avLst/>
                <a:gdLst/>
                <a:ahLst/>
                <a:cxnLst/>
                <a:rect l="l" t="t" r="r" b="b"/>
                <a:pathLst>
                  <a:path w="21563" h="13378" extrusionOk="0">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 name="Google Shape;46;p3"/>
              <p:cNvSpPr/>
              <p:nvPr/>
            </p:nvSpPr>
            <p:spPr>
              <a:xfrm rot="10800000" flipH="1">
                <a:off x="2967704" y="3311151"/>
                <a:ext cx="666664" cy="450743"/>
              </a:xfrm>
              <a:custGeom>
                <a:avLst/>
                <a:gdLst/>
                <a:ahLst/>
                <a:cxnLst/>
                <a:rect l="l" t="t" r="r" b="b"/>
                <a:pathLst>
                  <a:path w="16015" h="10828" extrusionOk="0">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 name="Google Shape;47;p3"/>
              <p:cNvSpPr/>
              <p:nvPr/>
            </p:nvSpPr>
            <p:spPr>
              <a:xfrm rot="10800000" flipH="1">
                <a:off x="3063822" y="3315606"/>
                <a:ext cx="511560" cy="385429"/>
              </a:xfrm>
              <a:custGeom>
                <a:avLst/>
                <a:gdLst/>
                <a:ahLst/>
                <a:cxnLst/>
                <a:rect l="l" t="t" r="r" b="b"/>
                <a:pathLst>
                  <a:path w="12289" h="9259" extrusionOk="0">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 name="Google Shape;48;p3"/>
              <p:cNvSpPr/>
              <p:nvPr/>
            </p:nvSpPr>
            <p:spPr>
              <a:xfrm rot="10800000" flipH="1">
                <a:off x="3147618" y="3339375"/>
                <a:ext cx="361826" cy="255676"/>
              </a:xfrm>
              <a:custGeom>
                <a:avLst/>
                <a:gdLst/>
                <a:ahLst/>
                <a:cxnLst/>
                <a:rect l="l" t="t" r="r" b="b"/>
                <a:pathLst>
                  <a:path w="8692" h="6142" extrusionOk="0">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 name="Google Shape;49;p3"/>
              <p:cNvSpPr/>
              <p:nvPr/>
            </p:nvSpPr>
            <p:spPr>
              <a:xfrm rot="10800000" flipH="1">
                <a:off x="3182293" y="3334921"/>
                <a:ext cx="237943" cy="151399"/>
              </a:xfrm>
              <a:custGeom>
                <a:avLst/>
                <a:gdLst/>
                <a:ahLst/>
                <a:cxnLst/>
                <a:rect l="l" t="t" r="r" b="b"/>
                <a:pathLst>
                  <a:path w="5716" h="3637" extrusionOk="0">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 name="Google Shape;50;p3"/>
              <p:cNvSpPr/>
              <p:nvPr/>
            </p:nvSpPr>
            <p:spPr>
              <a:xfrm rot="10800000" flipH="1">
                <a:off x="3251187" y="3307155"/>
                <a:ext cx="137829" cy="109772"/>
              </a:xfrm>
              <a:custGeom>
                <a:avLst/>
                <a:gdLst/>
                <a:ahLst/>
                <a:cxnLst/>
                <a:rect l="l" t="t" r="r" b="b"/>
                <a:pathLst>
                  <a:path w="3311" h="2637" extrusionOk="0">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1" name="Google Shape;51;p3"/>
            <p:cNvGrpSpPr/>
            <p:nvPr/>
          </p:nvGrpSpPr>
          <p:grpSpPr>
            <a:xfrm>
              <a:off x="-277050" y="906938"/>
              <a:ext cx="776083" cy="753982"/>
              <a:chOff x="789750" y="525938"/>
              <a:chExt cx="776083" cy="753982"/>
            </a:xfrm>
          </p:grpSpPr>
          <p:sp>
            <p:nvSpPr>
              <p:cNvPr id="52" name="Google Shape;52;p3"/>
              <p:cNvSpPr/>
              <p:nvPr/>
            </p:nvSpPr>
            <p:spPr>
              <a:xfrm rot="-5400000">
                <a:off x="741124" y="574564"/>
                <a:ext cx="477197" cy="379946"/>
              </a:xfrm>
              <a:custGeom>
                <a:avLst/>
                <a:gdLst/>
                <a:ahLst/>
                <a:cxnLst/>
                <a:rect l="l" t="t" r="r" b="b"/>
                <a:pathLst>
                  <a:path w="14431" h="11490" extrusionOk="0">
                    <a:moveTo>
                      <a:pt x="5905" y="0"/>
                    </a:moveTo>
                    <a:cubicBezTo>
                      <a:pt x="5237" y="0"/>
                      <a:pt x="4641" y="245"/>
                      <a:pt x="4239" y="908"/>
                    </a:cubicBezTo>
                    <a:cubicBezTo>
                      <a:pt x="1060" y="3468"/>
                      <a:pt x="1" y="5944"/>
                      <a:pt x="3108" y="8790"/>
                    </a:cubicBezTo>
                    <a:cubicBezTo>
                      <a:pt x="4388" y="9966"/>
                      <a:pt x="5593" y="11489"/>
                      <a:pt x="7269" y="11489"/>
                    </a:cubicBezTo>
                    <a:cubicBezTo>
                      <a:pt x="7698" y="11489"/>
                      <a:pt x="8157" y="11390"/>
                      <a:pt x="8656" y="11159"/>
                    </a:cubicBezTo>
                    <a:cubicBezTo>
                      <a:pt x="10252" y="10433"/>
                      <a:pt x="13157" y="7802"/>
                      <a:pt x="13669" y="6147"/>
                    </a:cubicBezTo>
                    <a:cubicBezTo>
                      <a:pt x="14431" y="3694"/>
                      <a:pt x="11728" y="2670"/>
                      <a:pt x="10097" y="1706"/>
                    </a:cubicBezTo>
                    <a:cubicBezTo>
                      <a:pt x="9197" y="1182"/>
                      <a:pt x="7375" y="0"/>
                      <a:pt x="59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 name="Google Shape;53;p3"/>
              <p:cNvSpPr/>
              <p:nvPr/>
            </p:nvSpPr>
            <p:spPr>
              <a:xfrm rot="-5400000">
                <a:off x="1052531" y="1091254"/>
                <a:ext cx="206738" cy="170595"/>
              </a:xfrm>
              <a:custGeom>
                <a:avLst/>
                <a:gdLst/>
                <a:ahLst/>
                <a:cxnLst/>
                <a:rect l="l" t="t" r="r" b="b"/>
                <a:pathLst>
                  <a:path w="6252" h="5159" extrusionOk="0">
                    <a:moveTo>
                      <a:pt x="2536" y="0"/>
                    </a:moveTo>
                    <a:cubicBezTo>
                      <a:pt x="2190" y="0"/>
                      <a:pt x="1847" y="118"/>
                      <a:pt x="1513" y="440"/>
                    </a:cubicBezTo>
                    <a:cubicBezTo>
                      <a:pt x="905" y="1035"/>
                      <a:pt x="0" y="2678"/>
                      <a:pt x="36" y="3512"/>
                    </a:cubicBezTo>
                    <a:cubicBezTo>
                      <a:pt x="84" y="4750"/>
                      <a:pt x="1465" y="4774"/>
                      <a:pt x="2370" y="4952"/>
                    </a:cubicBezTo>
                    <a:cubicBezTo>
                      <a:pt x="2704" y="5020"/>
                      <a:pt x="3293" y="5159"/>
                      <a:pt x="3844" y="5159"/>
                    </a:cubicBezTo>
                    <a:cubicBezTo>
                      <a:pt x="4449" y="5159"/>
                      <a:pt x="5007" y="4992"/>
                      <a:pt x="5132" y="4381"/>
                    </a:cubicBezTo>
                    <a:cubicBezTo>
                      <a:pt x="6168" y="2726"/>
                      <a:pt x="6251" y="1428"/>
                      <a:pt x="4394" y="630"/>
                    </a:cubicBezTo>
                    <a:cubicBezTo>
                      <a:pt x="3777" y="371"/>
                      <a:pt x="3150" y="0"/>
                      <a:pt x="2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 name="Google Shape;54;p3"/>
              <p:cNvSpPr/>
              <p:nvPr/>
            </p:nvSpPr>
            <p:spPr>
              <a:xfrm rot="-5400000">
                <a:off x="1361608" y="646926"/>
                <a:ext cx="223669" cy="184781"/>
              </a:xfrm>
              <a:custGeom>
                <a:avLst/>
                <a:gdLst/>
                <a:ahLst/>
                <a:cxnLst/>
                <a:rect l="l" t="t" r="r" b="b"/>
                <a:pathLst>
                  <a:path w="6764" h="5588" extrusionOk="0">
                    <a:moveTo>
                      <a:pt x="2737" y="0"/>
                    </a:moveTo>
                    <a:cubicBezTo>
                      <a:pt x="2359" y="0"/>
                      <a:pt x="1984" y="130"/>
                      <a:pt x="1620" y="482"/>
                    </a:cubicBezTo>
                    <a:cubicBezTo>
                      <a:pt x="977" y="1125"/>
                      <a:pt x="0" y="2910"/>
                      <a:pt x="36" y="3803"/>
                    </a:cubicBezTo>
                    <a:cubicBezTo>
                      <a:pt x="84" y="5149"/>
                      <a:pt x="1584" y="5173"/>
                      <a:pt x="2548" y="5363"/>
                    </a:cubicBezTo>
                    <a:cubicBezTo>
                      <a:pt x="2918" y="5437"/>
                      <a:pt x="3563" y="5587"/>
                      <a:pt x="4164" y="5587"/>
                    </a:cubicBezTo>
                    <a:cubicBezTo>
                      <a:pt x="4820" y="5587"/>
                      <a:pt x="5424" y="5408"/>
                      <a:pt x="5561" y="4756"/>
                    </a:cubicBezTo>
                    <a:cubicBezTo>
                      <a:pt x="6668" y="2958"/>
                      <a:pt x="6763" y="1553"/>
                      <a:pt x="4751" y="696"/>
                    </a:cubicBezTo>
                    <a:cubicBezTo>
                      <a:pt x="4089" y="407"/>
                      <a:pt x="3407" y="0"/>
                      <a:pt x="2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5" name="Google Shape;55;p3"/>
            <p:cNvSpPr/>
            <p:nvPr/>
          </p:nvSpPr>
          <p:spPr>
            <a:xfrm rot="10121334" flipH="1">
              <a:off x="-140008" y="2287532"/>
              <a:ext cx="2179158" cy="3801059"/>
            </a:xfrm>
            <a:custGeom>
              <a:avLst/>
              <a:gdLst/>
              <a:ahLst/>
              <a:cxnLst/>
              <a:rect l="l" t="t" r="r" b="b"/>
              <a:pathLst>
                <a:path w="89934" h="179868" extrusionOk="0">
                  <a:moveTo>
                    <a:pt x="0" y="179868"/>
                  </a:moveTo>
                  <a:cubicBezTo>
                    <a:pt x="16195" y="175818"/>
                    <a:pt x="31541" y="159951"/>
                    <a:pt x="34443" y="143512"/>
                  </a:cubicBezTo>
                  <a:cubicBezTo>
                    <a:pt x="37843" y="124249"/>
                    <a:pt x="26246" y="102591"/>
                    <a:pt x="34443" y="84831"/>
                  </a:cubicBezTo>
                  <a:cubicBezTo>
                    <a:pt x="41092" y="70425"/>
                    <a:pt x="63905" y="71014"/>
                    <a:pt x="74626" y="59318"/>
                  </a:cubicBezTo>
                  <a:cubicBezTo>
                    <a:pt x="83644" y="49480"/>
                    <a:pt x="89934" y="35669"/>
                    <a:pt x="89934" y="22324"/>
                  </a:cubicBezTo>
                  <a:cubicBezTo>
                    <a:pt x="89934" y="14228"/>
                    <a:pt x="83555" y="7442"/>
                    <a:pt x="80367" y="0"/>
                  </a:cubicBezTo>
                </a:path>
              </a:pathLst>
            </a:custGeom>
            <a:noFill/>
            <a:ln w="19050" cap="flat" cmpd="sng">
              <a:solidFill>
                <a:schemeClr val="dk2"/>
              </a:solidFill>
              <a:prstDash val="solid"/>
              <a:round/>
              <a:headEnd type="none" w="med" len="med"/>
              <a:tailEnd type="none" w="med" len="med"/>
            </a:ln>
          </p:spPr>
        </p:sp>
        <p:sp>
          <p:nvSpPr>
            <p:cNvPr id="56" name="Google Shape;56;p3"/>
            <p:cNvSpPr/>
            <p:nvPr/>
          </p:nvSpPr>
          <p:spPr>
            <a:xfrm rot="-839465" flipH="1">
              <a:off x="6037637" y="-967693"/>
              <a:ext cx="4205240" cy="3014795"/>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57" name="Google Shape;57;p3"/>
            <p:cNvGrpSpPr/>
            <p:nvPr/>
          </p:nvGrpSpPr>
          <p:grpSpPr>
            <a:xfrm>
              <a:off x="7921455" y="480500"/>
              <a:ext cx="1540913" cy="481201"/>
              <a:chOff x="7921455" y="3606075"/>
              <a:chExt cx="1540913" cy="481201"/>
            </a:xfrm>
          </p:grpSpPr>
          <p:sp>
            <p:nvSpPr>
              <p:cNvPr id="58" name="Google Shape;58;p3"/>
              <p:cNvSpPr/>
              <p:nvPr/>
            </p:nvSpPr>
            <p:spPr>
              <a:xfrm>
                <a:off x="8682083" y="40597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 name="Google Shape;59;p3"/>
              <p:cNvSpPr/>
              <p:nvPr/>
            </p:nvSpPr>
            <p:spPr>
              <a:xfrm>
                <a:off x="8269808" y="39713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 name="Google Shape;60;p3"/>
              <p:cNvSpPr/>
              <p:nvPr/>
            </p:nvSpPr>
            <p:spPr>
              <a:xfrm>
                <a:off x="7921455" y="38563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 name="Google Shape;61;p3"/>
              <p:cNvSpPr/>
              <p:nvPr/>
            </p:nvSpPr>
            <p:spPr>
              <a:xfrm>
                <a:off x="7937709" y="37769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 name="Google Shape;62;p3"/>
              <p:cNvSpPr/>
              <p:nvPr/>
            </p:nvSpPr>
            <p:spPr>
              <a:xfrm>
                <a:off x="8089331" y="36941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 name="Google Shape;63;p3"/>
              <p:cNvSpPr/>
              <p:nvPr/>
            </p:nvSpPr>
            <p:spPr>
              <a:xfrm>
                <a:off x="8869975" y="36060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64" name="Google Shape;64;p3"/>
          <p:cNvSpPr txBox="1">
            <a:spLocks noGrp="1"/>
          </p:cNvSpPr>
          <p:nvPr>
            <p:ph type="title"/>
          </p:nvPr>
        </p:nvSpPr>
        <p:spPr>
          <a:xfrm>
            <a:off x="2217984" y="3647200"/>
            <a:ext cx="7735200" cy="152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Raleway"/>
              <a:buNone/>
              <a:defRPr sz="6400" b="1"/>
            </a:lvl1pPr>
            <a:lvl2pPr lvl="1" algn="ctr" rtl="0">
              <a:spcBef>
                <a:spcPts val="0"/>
              </a:spcBef>
              <a:spcAft>
                <a:spcPts val="0"/>
              </a:spcAft>
              <a:buSzPts val="3600"/>
              <a:buFont typeface="Raleway"/>
              <a:buNone/>
              <a:defRPr sz="4800">
                <a:latin typeface="Raleway"/>
                <a:ea typeface="Raleway"/>
                <a:cs typeface="Raleway"/>
                <a:sym typeface="Raleway"/>
              </a:defRPr>
            </a:lvl2pPr>
            <a:lvl3pPr lvl="2" algn="ctr" rtl="0">
              <a:spcBef>
                <a:spcPts val="0"/>
              </a:spcBef>
              <a:spcAft>
                <a:spcPts val="0"/>
              </a:spcAft>
              <a:buSzPts val="3600"/>
              <a:buFont typeface="Raleway"/>
              <a:buNone/>
              <a:defRPr sz="4800">
                <a:latin typeface="Raleway"/>
                <a:ea typeface="Raleway"/>
                <a:cs typeface="Raleway"/>
                <a:sym typeface="Raleway"/>
              </a:defRPr>
            </a:lvl3pPr>
            <a:lvl4pPr lvl="3" algn="ctr" rtl="0">
              <a:spcBef>
                <a:spcPts val="0"/>
              </a:spcBef>
              <a:spcAft>
                <a:spcPts val="0"/>
              </a:spcAft>
              <a:buSzPts val="3600"/>
              <a:buFont typeface="Raleway"/>
              <a:buNone/>
              <a:defRPr sz="4800">
                <a:latin typeface="Raleway"/>
                <a:ea typeface="Raleway"/>
                <a:cs typeface="Raleway"/>
                <a:sym typeface="Raleway"/>
              </a:defRPr>
            </a:lvl4pPr>
            <a:lvl5pPr lvl="4" algn="ctr" rtl="0">
              <a:spcBef>
                <a:spcPts val="0"/>
              </a:spcBef>
              <a:spcAft>
                <a:spcPts val="0"/>
              </a:spcAft>
              <a:buSzPts val="3600"/>
              <a:buFont typeface="Raleway"/>
              <a:buNone/>
              <a:defRPr sz="4800">
                <a:latin typeface="Raleway"/>
                <a:ea typeface="Raleway"/>
                <a:cs typeface="Raleway"/>
                <a:sym typeface="Raleway"/>
              </a:defRPr>
            </a:lvl5pPr>
            <a:lvl6pPr lvl="5" algn="ctr" rtl="0">
              <a:spcBef>
                <a:spcPts val="0"/>
              </a:spcBef>
              <a:spcAft>
                <a:spcPts val="0"/>
              </a:spcAft>
              <a:buSzPts val="3600"/>
              <a:buFont typeface="Raleway"/>
              <a:buNone/>
              <a:defRPr sz="4800">
                <a:latin typeface="Raleway"/>
                <a:ea typeface="Raleway"/>
                <a:cs typeface="Raleway"/>
                <a:sym typeface="Raleway"/>
              </a:defRPr>
            </a:lvl6pPr>
            <a:lvl7pPr lvl="6" algn="ctr" rtl="0">
              <a:spcBef>
                <a:spcPts val="0"/>
              </a:spcBef>
              <a:spcAft>
                <a:spcPts val="0"/>
              </a:spcAft>
              <a:buSzPts val="3600"/>
              <a:buFont typeface="Raleway"/>
              <a:buNone/>
              <a:defRPr sz="4800">
                <a:latin typeface="Raleway"/>
                <a:ea typeface="Raleway"/>
                <a:cs typeface="Raleway"/>
                <a:sym typeface="Raleway"/>
              </a:defRPr>
            </a:lvl7pPr>
            <a:lvl8pPr lvl="7" algn="ctr" rtl="0">
              <a:spcBef>
                <a:spcPts val="0"/>
              </a:spcBef>
              <a:spcAft>
                <a:spcPts val="0"/>
              </a:spcAft>
              <a:buSzPts val="3600"/>
              <a:buFont typeface="Raleway"/>
              <a:buNone/>
              <a:defRPr sz="4800">
                <a:latin typeface="Raleway"/>
                <a:ea typeface="Raleway"/>
                <a:cs typeface="Raleway"/>
                <a:sym typeface="Raleway"/>
              </a:defRPr>
            </a:lvl8pPr>
            <a:lvl9pPr lvl="8" algn="ctr" rtl="0">
              <a:spcBef>
                <a:spcPts val="0"/>
              </a:spcBef>
              <a:spcAft>
                <a:spcPts val="0"/>
              </a:spcAft>
              <a:buSzPts val="3600"/>
              <a:buFont typeface="Raleway"/>
              <a:buNone/>
              <a:defRPr sz="4800">
                <a:latin typeface="Raleway"/>
                <a:ea typeface="Raleway"/>
                <a:cs typeface="Raleway"/>
                <a:sym typeface="Raleway"/>
              </a:defRPr>
            </a:lvl9pPr>
          </a:lstStyle>
          <a:p>
            <a:r>
              <a:rPr lang="en-US"/>
              <a:t>Click to edit Master title style</a:t>
            </a:r>
            <a:endParaRPr/>
          </a:p>
        </p:txBody>
      </p:sp>
      <p:sp>
        <p:nvSpPr>
          <p:cNvPr id="65" name="Google Shape;65;p3"/>
          <p:cNvSpPr txBox="1">
            <a:spLocks noGrp="1"/>
          </p:cNvSpPr>
          <p:nvPr>
            <p:ph type="title" idx="2" hasCustomPrompt="1"/>
          </p:nvPr>
        </p:nvSpPr>
        <p:spPr>
          <a:xfrm>
            <a:off x="5069553" y="1737232"/>
            <a:ext cx="2073600" cy="15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700"/>
              <a:buNone/>
              <a:defRPr sz="10000" b="1">
                <a:solidFill>
                  <a:schemeClr val="dk2"/>
                </a:solidFill>
              </a:defRPr>
            </a:lvl1pPr>
            <a:lvl2pPr lvl="1" algn="ctr" rtl="0">
              <a:spcBef>
                <a:spcPts val="0"/>
              </a:spcBef>
              <a:spcAft>
                <a:spcPts val="0"/>
              </a:spcAft>
              <a:buSzPts val="5700"/>
              <a:buNone/>
              <a:defRPr sz="7600"/>
            </a:lvl2pPr>
            <a:lvl3pPr lvl="2" algn="ctr" rtl="0">
              <a:spcBef>
                <a:spcPts val="0"/>
              </a:spcBef>
              <a:spcAft>
                <a:spcPts val="0"/>
              </a:spcAft>
              <a:buSzPts val="5700"/>
              <a:buNone/>
              <a:defRPr sz="7600"/>
            </a:lvl3pPr>
            <a:lvl4pPr lvl="3" algn="ctr" rtl="0">
              <a:spcBef>
                <a:spcPts val="0"/>
              </a:spcBef>
              <a:spcAft>
                <a:spcPts val="0"/>
              </a:spcAft>
              <a:buSzPts val="5700"/>
              <a:buNone/>
              <a:defRPr sz="7600"/>
            </a:lvl4pPr>
            <a:lvl5pPr lvl="4" algn="ctr" rtl="0">
              <a:spcBef>
                <a:spcPts val="0"/>
              </a:spcBef>
              <a:spcAft>
                <a:spcPts val="0"/>
              </a:spcAft>
              <a:buSzPts val="5700"/>
              <a:buNone/>
              <a:defRPr sz="7600"/>
            </a:lvl5pPr>
            <a:lvl6pPr lvl="5" algn="ctr" rtl="0">
              <a:spcBef>
                <a:spcPts val="0"/>
              </a:spcBef>
              <a:spcAft>
                <a:spcPts val="0"/>
              </a:spcAft>
              <a:buSzPts val="5700"/>
              <a:buNone/>
              <a:defRPr sz="7600"/>
            </a:lvl6pPr>
            <a:lvl7pPr lvl="6" algn="ctr" rtl="0">
              <a:spcBef>
                <a:spcPts val="0"/>
              </a:spcBef>
              <a:spcAft>
                <a:spcPts val="0"/>
              </a:spcAft>
              <a:buSzPts val="5700"/>
              <a:buNone/>
              <a:defRPr sz="7600"/>
            </a:lvl7pPr>
            <a:lvl8pPr lvl="7" algn="ctr" rtl="0">
              <a:spcBef>
                <a:spcPts val="0"/>
              </a:spcBef>
              <a:spcAft>
                <a:spcPts val="0"/>
              </a:spcAft>
              <a:buSzPts val="5700"/>
              <a:buNone/>
              <a:defRPr sz="7600"/>
            </a:lvl8pPr>
            <a:lvl9pPr lvl="8" algn="ctr" rtl="0">
              <a:spcBef>
                <a:spcPts val="0"/>
              </a:spcBef>
              <a:spcAft>
                <a:spcPts val="0"/>
              </a:spcAft>
              <a:buSzPts val="5700"/>
              <a:buNone/>
              <a:defRPr sz="7600"/>
            </a:lvl9pPr>
          </a:lstStyle>
          <a:p>
            <a:r>
              <a:t>xx%</a:t>
            </a:r>
          </a:p>
        </p:txBody>
      </p:sp>
      <p:sp>
        <p:nvSpPr>
          <p:cNvPr id="66" name="Google Shape;66;p3"/>
          <p:cNvSpPr txBox="1">
            <a:spLocks noGrp="1"/>
          </p:cNvSpPr>
          <p:nvPr>
            <p:ph type="subTitle" idx="1"/>
          </p:nvPr>
        </p:nvSpPr>
        <p:spPr>
          <a:xfrm>
            <a:off x="2238827" y="5075139"/>
            <a:ext cx="7735200" cy="37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2400">
                <a:solidFill>
                  <a:schemeClr val="dk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3778474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7"/>
        <p:cNvGrpSpPr/>
        <p:nvPr/>
      </p:nvGrpSpPr>
      <p:grpSpPr>
        <a:xfrm>
          <a:off x="0" y="0"/>
          <a:ext cx="0" cy="0"/>
          <a:chOff x="0" y="0"/>
          <a:chExt cx="0" cy="0"/>
        </a:xfrm>
      </p:grpSpPr>
      <p:grpSp>
        <p:nvGrpSpPr>
          <p:cNvPr id="68" name="Google Shape;68;p4"/>
          <p:cNvGrpSpPr/>
          <p:nvPr/>
        </p:nvGrpSpPr>
        <p:grpSpPr>
          <a:xfrm>
            <a:off x="-3783512" y="-2195720"/>
            <a:ext cx="17252111" cy="11591791"/>
            <a:chOff x="-2837634" y="-1646790"/>
            <a:chExt cx="12939083" cy="8693843"/>
          </a:xfrm>
        </p:grpSpPr>
        <p:sp>
          <p:nvSpPr>
            <p:cNvPr id="69" name="Google Shape;69;p4"/>
            <p:cNvSpPr/>
            <p:nvPr/>
          </p:nvSpPr>
          <p:spPr>
            <a:xfrm rot="-2407657">
              <a:off x="-2224511" y="-624058"/>
              <a:ext cx="3037219" cy="2204217"/>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 name="Google Shape;70;p4"/>
            <p:cNvSpPr/>
            <p:nvPr/>
          </p:nvSpPr>
          <p:spPr>
            <a:xfrm>
              <a:off x="-2130950" y="-122769"/>
              <a:ext cx="2560596" cy="1752293"/>
            </a:xfrm>
            <a:custGeom>
              <a:avLst/>
              <a:gdLst/>
              <a:ahLst/>
              <a:cxnLst/>
              <a:rect l="l" t="t" r="r" b="b"/>
              <a:pathLst>
                <a:path w="90753" h="62105" extrusionOk="0">
                  <a:moveTo>
                    <a:pt x="90753" y="61361"/>
                  </a:moveTo>
                  <a:cubicBezTo>
                    <a:pt x="79308" y="65171"/>
                    <a:pt x="63796" y="53320"/>
                    <a:pt x="60330" y="41766"/>
                  </a:cubicBezTo>
                  <a:cubicBezTo>
                    <a:pt x="57675" y="32916"/>
                    <a:pt x="61702" y="21453"/>
                    <a:pt x="55689" y="14437"/>
                  </a:cubicBezTo>
                  <a:cubicBezTo>
                    <a:pt x="50665" y="8574"/>
                    <a:pt x="41173" y="8733"/>
                    <a:pt x="33517" y="7734"/>
                  </a:cubicBezTo>
                  <a:cubicBezTo>
                    <a:pt x="22147" y="6251"/>
                    <a:pt x="10736" y="4025"/>
                    <a:pt x="0" y="0"/>
                  </a:cubicBezTo>
                </a:path>
              </a:pathLst>
            </a:custGeom>
            <a:noFill/>
            <a:ln w="19050" cap="flat" cmpd="sng">
              <a:solidFill>
                <a:schemeClr val="dk2"/>
              </a:solidFill>
              <a:prstDash val="solid"/>
              <a:round/>
              <a:headEnd type="none" w="med" len="med"/>
              <a:tailEnd type="none" w="med" len="med"/>
            </a:ln>
          </p:spPr>
        </p:sp>
        <p:sp>
          <p:nvSpPr>
            <p:cNvPr id="71" name="Google Shape;71;p4"/>
            <p:cNvSpPr/>
            <p:nvPr/>
          </p:nvSpPr>
          <p:spPr>
            <a:xfrm rot="-1758268">
              <a:off x="-2594423" y="4409852"/>
              <a:ext cx="3487537" cy="1905645"/>
            </a:xfrm>
            <a:custGeom>
              <a:avLst/>
              <a:gdLst/>
              <a:ahLst/>
              <a:cxnLst/>
              <a:rect l="l" t="t" r="r" b="b"/>
              <a:pathLst>
                <a:path w="72831" h="39796" extrusionOk="0">
                  <a:moveTo>
                    <a:pt x="51355" y="1"/>
                  </a:moveTo>
                  <a:cubicBezTo>
                    <a:pt x="48560" y="1"/>
                    <a:pt x="45745" y="363"/>
                    <a:pt x="43017" y="959"/>
                  </a:cubicBezTo>
                  <a:cubicBezTo>
                    <a:pt x="36773" y="2325"/>
                    <a:pt x="30653" y="4905"/>
                    <a:pt x="24300" y="4905"/>
                  </a:cubicBezTo>
                  <a:cubicBezTo>
                    <a:pt x="23845" y="4905"/>
                    <a:pt x="23389" y="4892"/>
                    <a:pt x="22932" y="4864"/>
                  </a:cubicBezTo>
                  <a:cubicBezTo>
                    <a:pt x="19047" y="4635"/>
                    <a:pt x="14989" y="3395"/>
                    <a:pt x="11190" y="3395"/>
                  </a:cubicBezTo>
                  <a:cubicBezTo>
                    <a:pt x="9260" y="3395"/>
                    <a:pt x="7396" y="3715"/>
                    <a:pt x="5656" y="4650"/>
                  </a:cubicBezTo>
                  <a:cubicBezTo>
                    <a:pt x="1965" y="6626"/>
                    <a:pt x="0" y="11341"/>
                    <a:pt x="1191" y="15342"/>
                  </a:cubicBezTo>
                  <a:cubicBezTo>
                    <a:pt x="2000" y="18056"/>
                    <a:pt x="3989" y="20211"/>
                    <a:pt x="5513" y="22592"/>
                  </a:cubicBezTo>
                  <a:cubicBezTo>
                    <a:pt x="8180" y="26748"/>
                    <a:pt x="7918" y="32296"/>
                    <a:pt x="11192" y="35880"/>
                  </a:cubicBezTo>
                  <a:cubicBezTo>
                    <a:pt x="13364" y="38261"/>
                    <a:pt x="16634" y="39795"/>
                    <a:pt x="19842" y="39795"/>
                  </a:cubicBezTo>
                  <a:cubicBezTo>
                    <a:pt x="21767" y="39795"/>
                    <a:pt x="23671" y="39242"/>
                    <a:pt x="25301" y="37987"/>
                  </a:cubicBezTo>
                  <a:cubicBezTo>
                    <a:pt x="30182" y="34225"/>
                    <a:pt x="30944" y="26355"/>
                    <a:pt x="36409" y="23497"/>
                  </a:cubicBezTo>
                  <a:cubicBezTo>
                    <a:pt x="37782" y="22777"/>
                    <a:pt x="39260" y="22481"/>
                    <a:pt x="40776" y="22481"/>
                  </a:cubicBezTo>
                  <a:cubicBezTo>
                    <a:pt x="43742" y="22481"/>
                    <a:pt x="46851" y="23614"/>
                    <a:pt x="49602" y="24914"/>
                  </a:cubicBezTo>
                  <a:cubicBezTo>
                    <a:pt x="53250" y="26644"/>
                    <a:pt x="57074" y="28688"/>
                    <a:pt x="61033" y="28688"/>
                  </a:cubicBezTo>
                  <a:cubicBezTo>
                    <a:pt x="61570" y="28688"/>
                    <a:pt x="62109" y="28650"/>
                    <a:pt x="62651" y="28569"/>
                  </a:cubicBezTo>
                  <a:cubicBezTo>
                    <a:pt x="68663" y="27676"/>
                    <a:pt x="72831" y="21104"/>
                    <a:pt x="72104" y="15068"/>
                  </a:cubicBezTo>
                  <a:cubicBezTo>
                    <a:pt x="71366" y="9031"/>
                    <a:pt x="66616" y="3983"/>
                    <a:pt x="60972" y="1721"/>
                  </a:cubicBezTo>
                  <a:cubicBezTo>
                    <a:pt x="57913" y="504"/>
                    <a:pt x="54648" y="1"/>
                    <a:pt x="51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 name="Google Shape;72;p4"/>
            <p:cNvSpPr/>
            <p:nvPr/>
          </p:nvSpPr>
          <p:spPr>
            <a:xfrm rot="9183085">
              <a:off x="6991467" y="-1172186"/>
              <a:ext cx="2691512" cy="2491665"/>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 name="Google Shape;73;p4"/>
            <p:cNvSpPr/>
            <p:nvPr/>
          </p:nvSpPr>
          <p:spPr>
            <a:xfrm flipH="1">
              <a:off x="6607779" y="4474070"/>
              <a:ext cx="2703610" cy="831744"/>
            </a:xfrm>
            <a:custGeom>
              <a:avLst/>
              <a:gdLst/>
              <a:ahLst/>
              <a:cxnLst/>
              <a:rect l="l" t="t" r="r" b="b"/>
              <a:pathLst>
                <a:path w="30628" h="18252" extrusionOk="0">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4" name="Google Shape;74;p4"/>
          <p:cNvSpPr txBox="1">
            <a:spLocks noGrp="1"/>
          </p:cNvSpPr>
          <p:nvPr>
            <p:ph type="body" idx="1"/>
          </p:nvPr>
        </p:nvSpPr>
        <p:spPr>
          <a:xfrm>
            <a:off x="951200" y="1524013"/>
            <a:ext cx="10289600" cy="4606800"/>
          </a:xfrm>
          <a:prstGeom prst="rect">
            <a:avLst/>
          </a:prstGeom>
        </p:spPr>
        <p:txBody>
          <a:bodyPr spcFirstLastPara="1" wrap="square" lIns="91425" tIns="91425" rIns="91425" bIns="91425" anchor="ctr" anchorCtr="0">
            <a:noAutofit/>
          </a:bodyPr>
          <a:lstStyle>
            <a:lvl1pPr marL="609585" lvl="0" indent="-406390">
              <a:spcBef>
                <a:spcPts val="0"/>
              </a:spcBef>
              <a:spcAft>
                <a:spcPts val="0"/>
              </a:spcAft>
              <a:buClr>
                <a:srgbClr val="434343"/>
              </a:buClr>
              <a:buSzPts val="1200"/>
              <a:buAutoNum type="arabicPeriod"/>
              <a:defRPr sz="1467"/>
            </a:lvl1pPr>
            <a:lvl2pPr marL="1219170" lvl="1" indent="-406390">
              <a:spcBef>
                <a:spcPts val="0"/>
              </a:spcBef>
              <a:spcAft>
                <a:spcPts val="0"/>
              </a:spcAft>
              <a:buClr>
                <a:srgbClr val="434343"/>
              </a:buClr>
              <a:buSzPts val="1200"/>
              <a:buFont typeface="Roboto Condensed Light"/>
              <a:buAutoNum type="alphaLcPeriod"/>
              <a:defRPr/>
            </a:lvl2pPr>
            <a:lvl3pPr marL="1828754" lvl="2" indent="-406390">
              <a:spcBef>
                <a:spcPts val="0"/>
              </a:spcBef>
              <a:spcAft>
                <a:spcPts val="0"/>
              </a:spcAft>
              <a:buClr>
                <a:srgbClr val="434343"/>
              </a:buClr>
              <a:buSzPts val="1200"/>
              <a:buFont typeface="Roboto Condensed Light"/>
              <a:buAutoNum type="romanLcPeriod"/>
              <a:defRPr/>
            </a:lvl3pPr>
            <a:lvl4pPr marL="2438339" lvl="3" indent="-406390">
              <a:spcBef>
                <a:spcPts val="0"/>
              </a:spcBef>
              <a:spcAft>
                <a:spcPts val="0"/>
              </a:spcAft>
              <a:buClr>
                <a:srgbClr val="434343"/>
              </a:buClr>
              <a:buSzPts val="1200"/>
              <a:buFont typeface="Roboto Condensed Light"/>
              <a:buAutoNum type="arabicPeriod"/>
              <a:defRPr/>
            </a:lvl4pPr>
            <a:lvl5pPr marL="3047924" lvl="4" indent="-406390">
              <a:spcBef>
                <a:spcPts val="0"/>
              </a:spcBef>
              <a:spcAft>
                <a:spcPts val="0"/>
              </a:spcAft>
              <a:buClr>
                <a:srgbClr val="434343"/>
              </a:buClr>
              <a:buSzPts val="1200"/>
              <a:buFont typeface="Roboto Condensed Light"/>
              <a:buAutoNum type="alphaLcPeriod"/>
              <a:defRPr/>
            </a:lvl5pPr>
            <a:lvl6pPr marL="3657509" lvl="5" indent="-406390">
              <a:spcBef>
                <a:spcPts val="0"/>
              </a:spcBef>
              <a:spcAft>
                <a:spcPts val="0"/>
              </a:spcAft>
              <a:buClr>
                <a:srgbClr val="434343"/>
              </a:buClr>
              <a:buSzPts val="1200"/>
              <a:buFont typeface="Roboto Condensed Light"/>
              <a:buAutoNum type="romanLcPeriod"/>
              <a:defRPr/>
            </a:lvl6pPr>
            <a:lvl7pPr marL="4267093" lvl="6" indent="-406390">
              <a:spcBef>
                <a:spcPts val="0"/>
              </a:spcBef>
              <a:spcAft>
                <a:spcPts val="0"/>
              </a:spcAft>
              <a:buClr>
                <a:srgbClr val="434343"/>
              </a:buClr>
              <a:buSzPts val="1200"/>
              <a:buFont typeface="Roboto Condensed Light"/>
              <a:buAutoNum type="arabicPeriod"/>
              <a:defRPr/>
            </a:lvl7pPr>
            <a:lvl8pPr marL="4876678" lvl="7" indent="-406390">
              <a:spcBef>
                <a:spcPts val="0"/>
              </a:spcBef>
              <a:spcAft>
                <a:spcPts val="0"/>
              </a:spcAft>
              <a:buClr>
                <a:srgbClr val="434343"/>
              </a:buClr>
              <a:buSzPts val="1200"/>
              <a:buFont typeface="Roboto Condensed Light"/>
              <a:buAutoNum type="alphaLcPeriod"/>
              <a:defRPr/>
            </a:lvl8pPr>
            <a:lvl9pPr marL="5486263" lvl="8" indent="-406390">
              <a:spcBef>
                <a:spcPts val="0"/>
              </a:spcBef>
              <a:spcAft>
                <a:spcPts val="0"/>
              </a:spcAft>
              <a:buClr>
                <a:srgbClr val="434343"/>
              </a:buClr>
              <a:buSzPts val="1200"/>
              <a:buFont typeface="Roboto Condensed Light"/>
              <a:buAutoNum type="romanLcPeriod"/>
              <a:defRPr/>
            </a:lvl9pPr>
          </a:lstStyle>
          <a:p>
            <a:pPr lvl="0"/>
            <a:r>
              <a:rPr lang="en-US"/>
              <a:t>Click to edit Master text styles</a:t>
            </a:r>
          </a:p>
        </p:txBody>
      </p:sp>
      <p:sp>
        <p:nvSpPr>
          <p:cNvPr id="75" name="Google Shape;75;p4"/>
          <p:cNvSpPr txBox="1">
            <a:spLocks noGrp="1"/>
          </p:cNvSpPr>
          <p:nvPr>
            <p:ph type="title"/>
          </p:nvPr>
        </p:nvSpPr>
        <p:spPr>
          <a:xfrm>
            <a:off x="705767" y="593367"/>
            <a:ext cx="107808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3336616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7"/>
        <p:cNvGrpSpPr/>
        <p:nvPr/>
      </p:nvGrpSpPr>
      <p:grpSpPr>
        <a:xfrm>
          <a:off x="0" y="0"/>
          <a:ext cx="0" cy="0"/>
          <a:chOff x="0" y="0"/>
          <a:chExt cx="0" cy="0"/>
        </a:xfrm>
      </p:grpSpPr>
      <p:sp>
        <p:nvSpPr>
          <p:cNvPr id="108" name="Google Shape;108;p4"/>
          <p:cNvSpPr/>
          <p:nvPr/>
        </p:nvSpPr>
        <p:spPr>
          <a:xfrm rot="-5400000" flipH="1">
            <a:off x="121" y="4939499"/>
            <a:ext cx="514511" cy="514735"/>
          </a:xfrm>
          <a:custGeom>
            <a:avLst/>
            <a:gdLst/>
            <a:ahLst/>
            <a:cxnLst/>
            <a:rect l="l" t="t" r="r" b="b"/>
            <a:pathLst>
              <a:path w="18034" h="18044" extrusionOk="0">
                <a:moveTo>
                  <a:pt x="0" y="0"/>
                </a:moveTo>
                <a:lnTo>
                  <a:pt x="0" y="1804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4"/>
          <p:cNvSpPr/>
          <p:nvPr/>
        </p:nvSpPr>
        <p:spPr>
          <a:xfrm rot="10800000" flipH="1">
            <a:off x="152" y="4424988"/>
            <a:ext cx="514449" cy="514795"/>
          </a:xfrm>
          <a:custGeom>
            <a:avLst/>
            <a:gdLst/>
            <a:ahLst/>
            <a:cxnLst/>
            <a:rect l="l" t="t" r="r" b="b"/>
            <a:pathLst>
              <a:path w="18034" h="18044" extrusionOk="0">
                <a:moveTo>
                  <a:pt x="0" y="0"/>
                </a:moveTo>
                <a:cubicBezTo>
                  <a:pt x="0" y="9969"/>
                  <a:pt x="8075" y="18044"/>
                  <a:pt x="18033" y="18044"/>
                </a:cubicBezTo>
                <a:lnTo>
                  <a:pt x="1803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4"/>
          <p:cNvSpPr/>
          <p:nvPr/>
        </p:nvSpPr>
        <p:spPr>
          <a:xfrm rot="-5400000" flipH="1">
            <a:off x="501021" y="6357668"/>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4"/>
          <p:cNvSpPr/>
          <p:nvPr/>
        </p:nvSpPr>
        <p:spPr>
          <a:xfrm rot="-5400000" flipH="1">
            <a:off x="582662" y="6357668"/>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4"/>
          <p:cNvSpPr/>
          <p:nvPr/>
        </p:nvSpPr>
        <p:spPr>
          <a:xfrm rot="-5400000" flipH="1">
            <a:off x="664302" y="6357668"/>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4"/>
          <p:cNvSpPr/>
          <p:nvPr/>
        </p:nvSpPr>
        <p:spPr>
          <a:xfrm rot="-5400000" flipH="1">
            <a:off x="745942" y="6357668"/>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4"/>
          <p:cNvSpPr/>
          <p:nvPr/>
        </p:nvSpPr>
        <p:spPr>
          <a:xfrm rot="-5400000" flipH="1">
            <a:off x="827609" y="6357642"/>
            <a:ext cx="938449" cy="40924"/>
          </a:xfrm>
          <a:custGeom>
            <a:avLst/>
            <a:gdLst/>
            <a:ahLst/>
            <a:cxnLst/>
            <a:rect l="l" t="t" r="r" b="b"/>
            <a:pathLst>
              <a:path w="18024" h="786"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4"/>
          <p:cNvSpPr/>
          <p:nvPr/>
        </p:nvSpPr>
        <p:spPr>
          <a:xfrm rot="-5400000" flipH="1">
            <a:off x="909276" y="6357668"/>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4"/>
          <p:cNvSpPr/>
          <p:nvPr/>
        </p:nvSpPr>
        <p:spPr>
          <a:xfrm rot="-5400000" flipH="1">
            <a:off x="990917" y="6357668"/>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 name="Google Shape;117;p4"/>
          <p:cNvSpPr/>
          <p:nvPr/>
        </p:nvSpPr>
        <p:spPr>
          <a:xfrm rot="-5400000" flipH="1">
            <a:off x="1072297" y="6357928"/>
            <a:ext cx="938449" cy="40352"/>
          </a:xfrm>
          <a:custGeom>
            <a:avLst/>
            <a:gdLst/>
            <a:ahLst/>
            <a:cxnLst/>
            <a:rect l="l" t="t" r="r" b="b"/>
            <a:pathLst>
              <a:path w="18024" h="775" extrusionOk="0">
                <a:moveTo>
                  <a:pt x="1" y="0"/>
                </a:moveTo>
                <a:lnTo>
                  <a:pt x="1" y="774"/>
                </a:lnTo>
                <a:lnTo>
                  <a:pt x="18024" y="77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4"/>
          <p:cNvSpPr/>
          <p:nvPr/>
        </p:nvSpPr>
        <p:spPr>
          <a:xfrm rot="-5400000" flipH="1">
            <a:off x="1153677" y="6357668"/>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4"/>
          <p:cNvSpPr/>
          <p:nvPr/>
        </p:nvSpPr>
        <p:spPr>
          <a:xfrm rot="-5400000" flipH="1">
            <a:off x="1235578" y="6357928"/>
            <a:ext cx="938449" cy="40352"/>
          </a:xfrm>
          <a:custGeom>
            <a:avLst/>
            <a:gdLst/>
            <a:ahLst/>
            <a:cxnLst/>
            <a:rect l="l" t="t" r="r" b="b"/>
            <a:pathLst>
              <a:path w="18024" h="775" extrusionOk="0">
                <a:moveTo>
                  <a:pt x="1" y="0"/>
                </a:moveTo>
                <a:lnTo>
                  <a:pt x="1" y="774"/>
                </a:lnTo>
                <a:lnTo>
                  <a:pt x="18024" y="77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4"/>
          <p:cNvSpPr/>
          <p:nvPr/>
        </p:nvSpPr>
        <p:spPr>
          <a:xfrm rot="-5400000" flipH="1">
            <a:off x="1316958" y="6357668"/>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4"/>
          <p:cNvSpPr/>
          <p:nvPr/>
        </p:nvSpPr>
        <p:spPr>
          <a:xfrm rot="-5400000" flipH="1">
            <a:off x="1398598" y="6357668"/>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4"/>
          <p:cNvSpPr/>
          <p:nvPr/>
        </p:nvSpPr>
        <p:spPr>
          <a:xfrm rot="-5400000" flipH="1">
            <a:off x="451110" y="5425165"/>
            <a:ext cx="42029" cy="939488"/>
          </a:xfrm>
          <a:custGeom>
            <a:avLst/>
            <a:gdLst/>
            <a:ahLst/>
            <a:cxnLst/>
            <a:rect l="l" t="t" r="r" b="b"/>
            <a:pathLst>
              <a:path w="785" h="14002" extrusionOk="0">
                <a:moveTo>
                  <a:pt x="0" y="1"/>
                </a:moveTo>
                <a:lnTo>
                  <a:pt x="0" y="14002"/>
                </a:lnTo>
                <a:lnTo>
                  <a:pt x="785" y="14002"/>
                </a:lnTo>
                <a:lnTo>
                  <a:pt x="78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4"/>
          <p:cNvSpPr/>
          <p:nvPr/>
        </p:nvSpPr>
        <p:spPr>
          <a:xfrm rot="-5400000" flipH="1">
            <a:off x="451110" y="5341211"/>
            <a:ext cx="42029" cy="939488"/>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4"/>
          <p:cNvSpPr/>
          <p:nvPr/>
        </p:nvSpPr>
        <p:spPr>
          <a:xfrm rot="-5400000" flipH="1">
            <a:off x="451110" y="5257256"/>
            <a:ext cx="42029" cy="939488"/>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 name="Google Shape;125;p4"/>
          <p:cNvSpPr/>
          <p:nvPr/>
        </p:nvSpPr>
        <p:spPr>
          <a:xfrm rot="-5400000" flipH="1">
            <a:off x="451110" y="5173303"/>
            <a:ext cx="42029" cy="939488"/>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6" name="Google Shape;126;p4"/>
          <p:cNvSpPr/>
          <p:nvPr/>
        </p:nvSpPr>
        <p:spPr>
          <a:xfrm rot="-5400000" flipH="1">
            <a:off x="451110" y="5089348"/>
            <a:ext cx="42029" cy="939488"/>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4"/>
          <p:cNvSpPr/>
          <p:nvPr/>
        </p:nvSpPr>
        <p:spPr>
          <a:xfrm rot="-5400000" flipH="1">
            <a:off x="451110" y="5005393"/>
            <a:ext cx="42029" cy="939488"/>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 name="Google Shape;128;p4"/>
          <p:cNvSpPr/>
          <p:nvPr/>
        </p:nvSpPr>
        <p:spPr>
          <a:xfrm rot="-5400000" flipH="1">
            <a:off x="1888467" y="5908099"/>
            <a:ext cx="938971" cy="939491"/>
          </a:xfrm>
          <a:custGeom>
            <a:avLst/>
            <a:gdLst/>
            <a:ahLst/>
            <a:cxnLst/>
            <a:rect l="l" t="t" r="r" b="b"/>
            <a:pathLst>
              <a:path w="18034" h="18044" extrusionOk="0">
                <a:moveTo>
                  <a:pt x="1" y="0"/>
                </a:moveTo>
                <a:lnTo>
                  <a:pt x="1" y="18044"/>
                </a:lnTo>
                <a:lnTo>
                  <a:pt x="18034" y="1804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4"/>
          <p:cNvSpPr/>
          <p:nvPr/>
        </p:nvSpPr>
        <p:spPr>
          <a:xfrm rot="-5400000" flipH="1">
            <a:off x="1843404" y="5909321"/>
            <a:ext cx="1029097" cy="937096"/>
          </a:xfrm>
          <a:custGeom>
            <a:avLst/>
            <a:gdLst/>
            <a:ahLst/>
            <a:cxnLst/>
            <a:rect l="l" t="t" r="r" b="b"/>
            <a:pathLst>
              <a:path w="19765" h="17998" extrusionOk="0">
                <a:moveTo>
                  <a:pt x="9882" y="0"/>
                </a:moveTo>
                <a:cubicBezTo>
                  <a:pt x="7578" y="0"/>
                  <a:pt x="5275" y="879"/>
                  <a:pt x="3513" y="2635"/>
                </a:cubicBezTo>
                <a:cubicBezTo>
                  <a:pt x="0" y="6148"/>
                  <a:pt x="0" y="11850"/>
                  <a:pt x="3513" y="15363"/>
                </a:cubicBezTo>
                <a:cubicBezTo>
                  <a:pt x="5275" y="17119"/>
                  <a:pt x="7578" y="17998"/>
                  <a:pt x="9882" y="17998"/>
                </a:cubicBezTo>
                <a:cubicBezTo>
                  <a:pt x="12186" y="17998"/>
                  <a:pt x="14490" y="17119"/>
                  <a:pt x="16251" y="15363"/>
                </a:cubicBezTo>
                <a:cubicBezTo>
                  <a:pt x="19764" y="11850"/>
                  <a:pt x="19764" y="6148"/>
                  <a:pt x="16251" y="2635"/>
                </a:cubicBezTo>
                <a:cubicBezTo>
                  <a:pt x="14490" y="879"/>
                  <a:pt x="12186" y="0"/>
                  <a:pt x="9882"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4"/>
          <p:cNvSpPr/>
          <p:nvPr/>
        </p:nvSpPr>
        <p:spPr>
          <a:xfrm rot="-5400000" flipH="1">
            <a:off x="2051228" y="6069817"/>
            <a:ext cx="613449" cy="613971"/>
          </a:xfrm>
          <a:custGeom>
            <a:avLst/>
            <a:gdLst/>
            <a:ahLst/>
            <a:cxnLst/>
            <a:rect l="l" t="t" r="r" b="b"/>
            <a:pathLst>
              <a:path w="11782" h="11792" extrusionOk="0">
                <a:moveTo>
                  <a:pt x="5886" y="0"/>
                </a:moveTo>
                <a:cubicBezTo>
                  <a:pt x="2637" y="0"/>
                  <a:pt x="0" y="2638"/>
                  <a:pt x="0" y="5896"/>
                </a:cubicBezTo>
                <a:cubicBezTo>
                  <a:pt x="0" y="9154"/>
                  <a:pt x="2637" y="11792"/>
                  <a:pt x="5886" y="11792"/>
                </a:cubicBezTo>
                <a:cubicBezTo>
                  <a:pt x="9144" y="11792"/>
                  <a:pt x="11781" y="9154"/>
                  <a:pt x="11781" y="5896"/>
                </a:cubicBezTo>
                <a:cubicBezTo>
                  <a:pt x="11781" y="2638"/>
                  <a:pt x="9144" y="0"/>
                  <a:pt x="5886"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4"/>
          <p:cNvSpPr/>
          <p:nvPr/>
        </p:nvSpPr>
        <p:spPr>
          <a:xfrm rot="-5400000" flipH="1">
            <a:off x="246311" y="6143206"/>
            <a:ext cx="468704" cy="52"/>
          </a:xfrm>
          <a:custGeom>
            <a:avLst/>
            <a:gdLst/>
            <a:ahLst/>
            <a:cxnLst/>
            <a:rect l="l" t="t" r="r" b="b"/>
            <a:pathLst>
              <a:path w="9002" h="1" fill="none" extrusionOk="0">
                <a:moveTo>
                  <a:pt x="1" y="0"/>
                </a:moveTo>
                <a:lnTo>
                  <a:pt x="900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4"/>
          <p:cNvSpPr/>
          <p:nvPr/>
        </p:nvSpPr>
        <p:spPr>
          <a:xfrm rot="-5400000" flipH="1">
            <a:off x="340682" y="6077471"/>
            <a:ext cx="440068" cy="160157"/>
          </a:xfrm>
          <a:custGeom>
            <a:avLst/>
            <a:gdLst/>
            <a:ahLst/>
            <a:cxnLst/>
            <a:rect l="l" t="t" r="r" b="b"/>
            <a:pathLst>
              <a:path w="8452" h="3076" fill="none" extrusionOk="0">
                <a:moveTo>
                  <a:pt x="1" y="3075"/>
                </a:moveTo>
                <a:lnTo>
                  <a:pt x="845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 name="Google Shape;133;p4"/>
          <p:cNvSpPr/>
          <p:nvPr/>
        </p:nvSpPr>
        <p:spPr>
          <a:xfrm rot="-5400000" flipH="1">
            <a:off x="451739" y="6047534"/>
            <a:ext cx="358948" cy="301153"/>
          </a:xfrm>
          <a:custGeom>
            <a:avLst/>
            <a:gdLst/>
            <a:ahLst/>
            <a:cxnLst/>
            <a:rect l="l" t="t" r="r" b="b"/>
            <a:pathLst>
              <a:path w="6894" h="5784" fill="none" extrusionOk="0">
                <a:moveTo>
                  <a:pt x="0" y="5784"/>
                </a:moveTo>
                <a:lnTo>
                  <a:pt x="6894"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 name="Google Shape;134;p4"/>
          <p:cNvSpPr/>
          <p:nvPr/>
        </p:nvSpPr>
        <p:spPr>
          <a:xfrm rot="-5400000" flipH="1">
            <a:off x="566260" y="6057608"/>
            <a:ext cx="234352" cy="405600"/>
          </a:xfrm>
          <a:custGeom>
            <a:avLst/>
            <a:gdLst/>
            <a:ahLst/>
            <a:cxnLst/>
            <a:rect l="l" t="t" r="r" b="b"/>
            <a:pathLst>
              <a:path w="4501" h="7790" fill="none" extrusionOk="0">
                <a:moveTo>
                  <a:pt x="0" y="7790"/>
                </a:moveTo>
                <a:lnTo>
                  <a:pt x="4501"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5" name="Google Shape;135;p4"/>
          <p:cNvSpPr/>
          <p:nvPr/>
        </p:nvSpPr>
        <p:spPr>
          <a:xfrm rot="-5400000" flipH="1">
            <a:off x="670705" y="6106395"/>
            <a:ext cx="81120" cy="461259"/>
          </a:xfrm>
          <a:custGeom>
            <a:avLst/>
            <a:gdLst/>
            <a:ahLst/>
            <a:cxnLst/>
            <a:rect l="l" t="t" r="r" b="b"/>
            <a:pathLst>
              <a:path w="1558" h="8859" fill="none" extrusionOk="0">
                <a:moveTo>
                  <a:pt x="0" y="8859"/>
                </a:moveTo>
                <a:lnTo>
                  <a:pt x="1558"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4"/>
          <p:cNvSpPr/>
          <p:nvPr/>
        </p:nvSpPr>
        <p:spPr>
          <a:xfrm rot="-5400000" flipH="1">
            <a:off x="670419" y="6187800"/>
            <a:ext cx="81692" cy="461259"/>
          </a:xfrm>
          <a:custGeom>
            <a:avLst/>
            <a:gdLst/>
            <a:ahLst/>
            <a:cxnLst/>
            <a:rect l="l" t="t" r="r" b="b"/>
            <a:pathLst>
              <a:path w="1569" h="8859" fill="none" extrusionOk="0">
                <a:moveTo>
                  <a:pt x="1568" y="885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4"/>
          <p:cNvSpPr/>
          <p:nvPr/>
        </p:nvSpPr>
        <p:spPr>
          <a:xfrm rot="-5400000" flipH="1">
            <a:off x="566260" y="6291960"/>
            <a:ext cx="234352" cy="405600"/>
          </a:xfrm>
          <a:custGeom>
            <a:avLst/>
            <a:gdLst/>
            <a:ahLst/>
            <a:cxnLst/>
            <a:rect l="l" t="t" r="r" b="b"/>
            <a:pathLst>
              <a:path w="4501" h="7790" fill="none" extrusionOk="0">
                <a:moveTo>
                  <a:pt x="4501" y="779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4"/>
          <p:cNvSpPr/>
          <p:nvPr/>
        </p:nvSpPr>
        <p:spPr>
          <a:xfrm rot="-5400000" flipH="1">
            <a:off x="451739" y="6406481"/>
            <a:ext cx="358948" cy="301153"/>
          </a:xfrm>
          <a:custGeom>
            <a:avLst/>
            <a:gdLst/>
            <a:ahLst/>
            <a:cxnLst/>
            <a:rect l="l" t="t" r="r" b="b"/>
            <a:pathLst>
              <a:path w="6894" h="5784" fill="none" extrusionOk="0">
                <a:moveTo>
                  <a:pt x="6894" y="578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4"/>
          <p:cNvSpPr/>
          <p:nvPr/>
        </p:nvSpPr>
        <p:spPr>
          <a:xfrm rot="-5400000" flipH="1">
            <a:off x="340421" y="6517799"/>
            <a:ext cx="440588" cy="160157"/>
          </a:xfrm>
          <a:custGeom>
            <a:avLst/>
            <a:gdLst/>
            <a:ahLst/>
            <a:cxnLst/>
            <a:rect l="l" t="t" r="r" b="b"/>
            <a:pathLst>
              <a:path w="8462" h="3076" fill="none" extrusionOk="0">
                <a:moveTo>
                  <a:pt x="8462" y="3075"/>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4"/>
          <p:cNvSpPr/>
          <p:nvPr/>
        </p:nvSpPr>
        <p:spPr>
          <a:xfrm rot="-5400000" flipH="1">
            <a:off x="246311" y="6611910"/>
            <a:ext cx="468704" cy="52"/>
          </a:xfrm>
          <a:custGeom>
            <a:avLst/>
            <a:gdLst/>
            <a:ahLst/>
            <a:cxnLst/>
            <a:rect l="l" t="t" r="r" b="b"/>
            <a:pathLst>
              <a:path w="9002" h="1" fill="none" extrusionOk="0">
                <a:moveTo>
                  <a:pt x="9001" y="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4"/>
          <p:cNvSpPr/>
          <p:nvPr/>
        </p:nvSpPr>
        <p:spPr>
          <a:xfrm rot="-5400000" flipH="1">
            <a:off x="180030" y="6517513"/>
            <a:ext cx="440588" cy="160729"/>
          </a:xfrm>
          <a:custGeom>
            <a:avLst/>
            <a:gdLst/>
            <a:ahLst/>
            <a:cxnLst/>
            <a:rect l="l" t="t" r="r" b="b"/>
            <a:pathLst>
              <a:path w="8462" h="3087" fill="none" extrusionOk="0">
                <a:moveTo>
                  <a:pt x="8462" y="1"/>
                </a:moveTo>
                <a:lnTo>
                  <a:pt x="0" y="3086"/>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 name="Google Shape;142;p4"/>
          <p:cNvSpPr/>
          <p:nvPr/>
        </p:nvSpPr>
        <p:spPr>
          <a:xfrm rot="-5400000" flipH="1">
            <a:off x="150351" y="6406195"/>
            <a:ext cx="358948" cy="301727"/>
          </a:xfrm>
          <a:custGeom>
            <a:avLst/>
            <a:gdLst/>
            <a:ahLst/>
            <a:cxnLst/>
            <a:rect l="l" t="t" r="r" b="b"/>
            <a:pathLst>
              <a:path w="6894" h="5795" fill="none" extrusionOk="0">
                <a:moveTo>
                  <a:pt x="6894" y="0"/>
                </a:moveTo>
                <a:lnTo>
                  <a:pt x="0" y="5794"/>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 name="Google Shape;143;p4"/>
          <p:cNvSpPr/>
          <p:nvPr/>
        </p:nvSpPr>
        <p:spPr>
          <a:xfrm rot="-5400000" flipH="1">
            <a:off x="160427" y="6291674"/>
            <a:ext cx="234352" cy="406172"/>
          </a:xfrm>
          <a:custGeom>
            <a:avLst/>
            <a:gdLst/>
            <a:ahLst/>
            <a:cxnLst/>
            <a:rect l="l" t="t" r="r" b="b"/>
            <a:pathLst>
              <a:path w="4501" h="7801" fill="none" extrusionOk="0">
                <a:moveTo>
                  <a:pt x="4501" y="1"/>
                </a:moveTo>
                <a:lnTo>
                  <a:pt x="0" y="780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4"/>
          <p:cNvSpPr/>
          <p:nvPr/>
        </p:nvSpPr>
        <p:spPr>
          <a:xfrm rot="-5400000" flipH="1">
            <a:off x="208927" y="6187515"/>
            <a:ext cx="81692" cy="461832"/>
          </a:xfrm>
          <a:custGeom>
            <a:avLst/>
            <a:gdLst/>
            <a:ahLst/>
            <a:cxnLst/>
            <a:rect l="l" t="t" r="r" b="b"/>
            <a:pathLst>
              <a:path w="1569" h="8870" fill="none" extrusionOk="0">
                <a:moveTo>
                  <a:pt x="1568" y="0"/>
                </a:moveTo>
                <a:lnTo>
                  <a:pt x="0" y="8869"/>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 name="Google Shape;145;p4"/>
          <p:cNvSpPr/>
          <p:nvPr/>
        </p:nvSpPr>
        <p:spPr>
          <a:xfrm rot="-5400000" flipH="1">
            <a:off x="209212" y="6106108"/>
            <a:ext cx="81120" cy="461832"/>
          </a:xfrm>
          <a:custGeom>
            <a:avLst/>
            <a:gdLst/>
            <a:ahLst/>
            <a:cxnLst/>
            <a:rect l="l" t="t" r="r" b="b"/>
            <a:pathLst>
              <a:path w="1558" h="8870" fill="none" extrusionOk="0">
                <a:moveTo>
                  <a:pt x="1558" y="886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4"/>
          <p:cNvSpPr/>
          <p:nvPr/>
        </p:nvSpPr>
        <p:spPr>
          <a:xfrm rot="-5400000" flipH="1">
            <a:off x="209212" y="6106108"/>
            <a:ext cx="81120" cy="461832"/>
          </a:xfrm>
          <a:custGeom>
            <a:avLst/>
            <a:gdLst/>
            <a:ahLst/>
            <a:cxnLst/>
            <a:rect l="l" t="t" r="r" b="b"/>
            <a:pathLst>
              <a:path w="1558" h="8870" fill="none" extrusionOk="0">
                <a:moveTo>
                  <a:pt x="1558" y="886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 name="Google Shape;147;p4"/>
          <p:cNvSpPr/>
          <p:nvPr/>
        </p:nvSpPr>
        <p:spPr>
          <a:xfrm rot="-5400000" flipH="1">
            <a:off x="160427" y="6057322"/>
            <a:ext cx="234352" cy="406172"/>
          </a:xfrm>
          <a:custGeom>
            <a:avLst/>
            <a:gdLst/>
            <a:ahLst/>
            <a:cxnLst/>
            <a:rect l="l" t="t" r="r" b="b"/>
            <a:pathLst>
              <a:path w="4501" h="7801" fill="none" extrusionOk="0">
                <a:moveTo>
                  <a:pt x="4501" y="7800"/>
                </a:moveTo>
                <a:lnTo>
                  <a:pt x="0"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8" name="Google Shape;148;p4"/>
          <p:cNvSpPr/>
          <p:nvPr/>
        </p:nvSpPr>
        <p:spPr>
          <a:xfrm rot="-5400000" flipH="1">
            <a:off x="150351" y="6047247"/>
            <a:ext cx="358948" cy="301727"/>
          </a:xfrm>
          <a:custGeom>
            <a:avLst/>
            <a:gdLst/>
            <a:ahLst/>
            <a:cxnLst/>
            <a:rect l="l" t="t" r="r" b="b"/>
            <a:pathLst>
              <a:path w="6894" h="5795" fill="none" extrusionOk="0">
                <a:moveTo>
                  <a:pt x="6894" y="579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9" name="Google Shape;149;p4"/>
          <p:cNvSpPr/>
          <p:nvPr/>
        </p:nvSpPr>
        <p:spPr>
          <a:xfrm rot="-5400000" flipH="1">
            <a:off x="180290" y="6077186"/>
            <a:ext cx="440068" cy="160729"/>
          </a:xfrm>
          <a:custGeom>
            <a:avLst/>
            <a:gdLst/>
            <a:ahLst/>
            <a:cxnLst/>
            <a:rect l="l" t="t" r="r" b="b"/>
            <a:pathLst>
              <a:path w="8452" h="3087" fill="none" extrusionOk="0">
                <a:moveTo>
                  <a:pt x="8452" y="3086"/>
                </a:moveTo>
                <a:lnTo>
                  <a:pt x="1"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4"/>
          <p:cNvSpPr/>
          <p:nvPr/>
        </p:nvSpPr>
        <p:spPr>
          <a:xfrm rot="-5400000" flipH="1">
            <a:off x="2827676" y="6377307"/>
            <a:ext cx="469277" cy="469277"/>
          </a:xfrm>
          <a:custGeom>
            <a:avLst/>
            <a:gdLst/>
            <a:ahLst/>
            <a:cxnLst/>
            <a:rect l="l" t="t" r="r" b="b"/>
            <a:pathLst>
              <a:path w="9013" h="9013" extrusionOk="0">
                <a:moveTo>
                  <a:pt x="1650" y="1"/>
                </a:moveTo>
                <a:cubicBezTo>
                  <a:pt x="734" y="1"/>
                  <a:pt x="1" y="744"/>
                  <a:pt x="1" y="1660"/>
                </a:cubicBezTo>
                <a:lnTo>
                  <a:pt x="1" y="7363"/>
                </a:lnTo>
                <a:cubicBezTo>
                  <a:pt x="1" y="8279"/>
                  <a:pt x="734" y="9012"/>
                  <a:pt x="1650" y="9012"/>
                </a:cubicBezTo>
                <a:lnTo>
                  <a:pt x="7363" y="9012"/>
                </a:lnTo>
                <a:cubicBezTo>
                  <a:pt x="8269" y="9012"/>
                  <a:pt x="9012" y="8279"/>
                  <a:pt x="9012" y="7363"/>
                </a:cubicBezTo>
                <a:lnTo>
                  <a:pt x="9012" y="1660"/>
                </a:lnTo>
                <a:cubicBezTo>
                  <a:pt x="9012" y="744"/>
                  <a:pt x="8269" y="1"/>
                  <a:pt x="7363"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1" name="Google Shape;151;p4"/>
          <p:cNvSpPr/>
          <p:nvPr/>
        </p:nvSpPr>
        <p:spPr>
          <a:xfrm>
            <a:off x="11722246" y="469748"/>
            <a:ext cx="469745" cy="469745"/>
          </a:xfrm>
          <a:custGeom>
            <a:avLst/>
            <a:gdLst/>
            <a:ahLst/>
            <a:cxnLst/>
            <a:rect l="l" t="t" r="r" b="b"/>
            <a:pathLst>
              <a:path w="9022" h="9022" extrusionOk="0">
                <a:moveTo>
                  <a:pt x="0" y="0"/>
                </a:moveTo>
                <a:cubicBezTo>
                  <a:pt x="0" y="4979"/>
                  <a:pt x="4043" y="9022"/>
                  <a:pt x="9022" y="9022"/>
                </a:cubicBezTo>
                <a:lnTo>
                  <a:pt x="902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2" name="Google Shape;152;p4"/>
          <p:cNvSpPr/>
          <p:nvPr/>
        </p:nvSpPr>
        <p:spPr>
          <a:xfrm>
            <a:off x="11722246" y="521"/>
            <a:ext cx="469225" cy="469277"/>
          </a:xfrm>
          <a:custGeom>
            <a:avLst/>
            <a:gdLst/>
            <a:ahLst/>
            <a:cxnLst/>
            <a:rect l="l" t="t" r="r" b="b"/>
            <a:pathLst>
              <a:path w="9012" h="9013" extrusionOk="0">
                <a:moveTo>
                  <a:pt x="0" y="1"/>
                </a:moveTo>
                <a:lnTo>
                  <a:pt x="0" y="9012"/>
                </a:lnTo>
                <a:lnTo>
                  <a:pt x="9012" y="9012"/>
                </a:lnTo>
                <a:cubicBezTo>
                  <a:pt x="9012" y="4033"/>
                  <a:pt x="4979" y="1"/>
                  <a:pt x="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 name="Google Shape;153;p4"/>
          <p:cNvSpPr/>
          <p:nvPr/>
        </p:nvSpPr>
        <p:spPr>
          <a:xfrm>
            <a:off x="11253020" y="1"/>
            <a:ext cx="469277" cy="469225"/>
          </a:xfrm>
          <a:custGeom>
            <a:avLst/>
            <a:gdLst/>
            <a:ahLst/>
            <a:cxnLst/>
            <a:rect l="l" t="t" r="r" b="b"/>
            <a:pathLst>
              <a:path w="9013" h="9012" extrusionOk="0">
                <a:moveTo>
                  <a:pt x="1" y="0"/>
                </a:moveTo>
                <a:cubicBezTo>
                  <a:pt x="1" y="4980"/>
                  <a:pt x="4043" y="9012"/>
                  <a:pt x="9012" y="9012"/>
                </a:cubicBezTo>
                <a:lnTo>
                  <a:pt x="901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55" name="Google Shape;155;p4"/>
          <p:cNvSpPr txBox="1">
            <a:spLocks noGrp="1"/>
          </p:cNvSpPr>
          <p:nvPr>
            <p:ph type="body" idx="1"/>
          </p:nvPr>
        </p:nvSpPr>
        <p:spPr>
          <a:xfrm>
            <a:off x="960000" y="1621001"/>
            <a:ext cx="10272000" cy="763600"/>
          </a:xfrm>
          <a:prstGeom prst="rect">
            <a:avLst/>
          </a:prstGeom>
        </p:spPr>
        <p:txBody>
          <a:bodyPr spcFirstLastPara="1" wrap="square" lIns="91425" tIns="91425" rIns="91425" bIns="91425" anchor="t" anchorCtr="0">
            <a:noAutofit/>
          </a:bodyPr>
          <a:lstStyle>
            <a:lvl1pPr marL="609585" lvl="0" indent="-406390" rtl="0">
              <a:spcBef>
                <a:spcPts val="400"/>
              </a:spcBef>
              <a:spcAft>
                <a:spcPts val="0"/>
              </a:spcAft>
              <a:buSzPts val="1200"/>
              <a:buFont typeface="Nunito Light"/>
              <a:buChar char="●"/>
              <a:defRPr/>
            </a:lvl1pPr>
            <a:lvl2pPr marL="1219170" lvl="1" indent="-406390" rtl="0">
              <a:lnSpc>
                <a:spcPct val="100000"/>
              </a:lnSpc>
              <a:spcBef>
                <a:spcPts val="0"/>
              </a:spcBef>
              <a:spcAft>
                <a:spcPts val="0"/>
              </a:spcAft>
              <a:buSzPts val="1200"/>
              <a:buFont typeface="Nunito Light"/>
              <a:buChar char="○"/>
              <a:defRPr/>
            </a:lvl2pPr>
            <a:lvl3pPr marL="1828754" lvl="2" indent="-406390" rtl="0">
              <a:lnSpc>
                <a:spcPct val="100000"/>
              </a:lnSpc>
              <a:spcBef>
                <a:spcPts val="0"/>
              </a:spcBef>
              <a:spcAft>
                <a:spcPts val="0"/>
              </a:spcAft>
              <a:buSzPts val="1200"/>
              <a:buFont typeface="Nunito Light"/>
              <a:buChar char="■"/>
              <a:defRPr/>
            </a:lvl3pPr>
            <a:lvl4pPr marL="2438339" lvl="3" indent="-406390" rtl="0">
              <a:lnSpc>
                <a:spcPct val="100000"/>
              </a:lnSpc>
              <a:spcBef>
                <a:spcPts val="0"/>
              </a:spcBef>
              <a:spcAft>
                <a:spcPts val="0"/>
              </a:spcAft>
              <a:buSzPts val="1200"/>
              <a:buFont typeface="Nunito Light"/>
              <a:buChar char="●"/>
              <a:defRPr/>
            </a:lvl4pPr>
            <a:lvl5pPr marL="3047924" lvl="4" indent="-406390" rtl="0">
              <a:lnSpc>
                <a:spcPct val="100000"/>
              </a:lnSpc>
              <a:spcBef>
                <a:spcPts val="0"/>
              </a:spcBef>
              <a:spcAft>
                <a:spcPts val="0"/>
              </a:spcAft>
              <a:buSzPts val="1200"/>
              <a:buFont typeface="Nunito Light"/>
              <a:buChar char="○"/>
              <a:defRPr/>
            </a:lvl5pPr>
            <a:lvl6pPr marL="3657509" lvl="5" indent="-406390" rtl="0">
              <a:lnSpc>
                <a:spcPct val="100000"/>
              </a:lnSpc>
              <a:spcBef>
                <a:spcPts val="0"/>
              </a:spcBef>
              <a:spcAft>
                <a:spcPts val="0"/>
              </a:spcAft>
              <a:buSzPts val="1200"/>
              <a:buFont typeface="Nunito Light"/>
              <a:buChar char="■"/>
              <a:defRPr/>
            </a:lvl6pPr>
            <a:lvl7pPr marL="4267093" lvl="6" indent="-406390" rtl="0">
              <a:lnSpc>
                <a:spcPct val="100000"/>
              </a:lnSpc>
              <a:spcBef>
                <a:spcPts val="0"/>
              </a:spcBef>
              <a:spcAft>
                <a:spcPts val="0"/>
              </a:spcAft>
              <a:buSzPts val="1200"/>
              <a:buFont typeface="Nunito Light"/>
              <a:buChar char="●"/>
              <a:defRPr/>
            </a:lvl7pPr>
            <a:lvl8pPr marL="4876678" lvl="7" indent="-406390" rtl="0">
              <a:lnSpc>
                <a:spcPct val="100000"/>
              </a:lnSpc>
              <a:spcBef>
                <a:spcPts val="0"/>
              </a:spcBef>
              <a:spcAft>
                <a:spcPts val="0"/>
              </a:spcAft>
              <a:buSzPts val="1200"/>
              <a:buFont typeface="Nunito Light"/>
              <a:buChar char="○"/>
              <a:defRPr/>
            </a:lvl8pPr>
            <a:lvl9pPr marL="5486263" lvl="8" indent="-406390" rtl="0">
              <a:lnSpc>
                <a:spcPct val="100000"/>
              </a:lnSpc>
              <a:spcBef>
                <a:spcPts val="0"/>
              </a:spcBef>
              <a:spcAft>
                <a:spcPts val="0"/>
              </a:spcAft>
              <a:buSzPts val="1200"/>
              <a:buFont typeface="Nunito Light"/>
              <a:buChar char="■"/>
              <a:defRPr/>
            </a:lvl9pPr>
          </a:lstStyle>
          <a:p>
            <a:pPr lvl="0"/>
            <a:r>
              <a:rPr lang="en-US"/>
              <a:t>Click to edit Master text styles</a:t>
            </a:r>
          </a:p>
        </p:txBody>
      </p:sp>
    </p:spTree>
    <p:extLst>
      <p:ext uri="{BB962C8B-B14F-4D97-AF65-F5344CB8AC3E}">
        <p14:creationId xmlns:p14="http://schemas.microsoft.com/office/powerpoint/2010/main" val="16575900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6"/>
        <p:cNvGrpSpPr/>
        <p:nvPr/>
      </p:nvGrpSpPr>
      <p:grpSpPr>
        <a:xfrm>
          <a:off x="0" y="0"/>
          <a:ext cx="0" cy="0"/>
          <a:chOff x="0" y="0"/>
          <a:chExt cx="0" cy="0"/>
        </a:xfrm>
      </p:grpSpPr>
      <p:grpSp>
        <p:nvGrpSpPr>
          <p:cNvPr id="77" name="Google Shape;77;p5"/>
          <p:cNvGrpSpPr/>
          <p:nvPr/>
        </p:nvGrpSpPr>
        <p:grpSpPr>
          <a:xfrm>
            <a:off x="-2629743" y="-1703527"/>
            <a:ext cx="17696980" cy="10827035"/>
            <a:chOff x="-1972308" y="-1277645"/>
            <a:chExt cx="13272735" cy="8120276"/>
          </a:xfrm>
        </p:grpSpPr>
        <p:sp>
          <p:nvSpPr>
            <p:cNvPr id="78" name="Google Shape;78;p5"/>
            <p:cNvSpPr/>
            <p:nvPr/>
          </p:nvSpPr>
          <p:spPr>
            <a:xfrm rot="10800000">
              <a:off x="-888716" y="-84039"/>
              <a:ext cx="3095080" cy="1455649"/>
            </a:xfrm>
            <a:custGeom>
              <a:avLst/>
              <a:gdLst/>
              <a:ahLst/>
              <a:cxnLst/>
              <a:rect l="l" t="t" r="r" b="b"/>
              <a:pathLst>
                <a:path w="34743" h="16340" extrusionOk="0">
                  <a:moveTo>
                    <a:pt x="25590" y="0"/>
                  </a:moveTo>
                  <a:cubicBezTo>
                    <a:pt x="25463" y="0"/>
                    <a:pt x="25337" y="3"/>
                    <a:pt x="25210" y="9"/>
                  </a:cubicBezTo>
                  <a:cubicBezTo>
                    <a:pt x="22164" y="158"/>
                    <a:pt x="19266" y="2061"/>
                    <a:pt x="17919" y="4796"/>
                  </a:cubicBezTo>
                  <a:cubicBezTo>
                    <a:pt x="17061" y="6536"/>
                    <a:pt x="16768" y="8607"/>
                    <a:pt x="15436" y="10017"/>
                  </a:cubicBezTo>
                  <a:cubicBezTo>
                    <a:pt x="14100" y="11427"/>
                    <a:pt x="12019" y="11842"/>
                    <a:pt x="10078" y="11887"/>
                  </a:cubicBezTo>
                  <a:cubicBezTo>
                    <a:pt x="9903" y="11891"/>
                    <a:pt x="9728" y="11892"/>
                    <a:pt x="9552" y="11892"/>
                  </a:cubicBezTo>
                  <a:cubicBezTo>
                    <a:pt x="8697" y="11892"/>
                    <a:pt x="7838" y="11853"/>
                    <a:pt x="6985" y="11853"/>
                  </a:cubicBezTo>
                  <a:cubicBezTo>
                    <a:pt x="6069" y="11853"/>
                    <a:pt x="5158" y="11898"/>
                    <a:pt x="4264" y="12087"/>
                  </a:cubicBezTo>
                  <a:cubicBezTo>
                    <a:pt x="2364" y="12488"/>
                    <a:pt x="460" y="13750"/>
                    <a:pt x="71" y="15653"/>
                  </a:cubicBezTo>
                  <a:cubicBezTo>
                    <a:pt x="26" y="15879"/>
                    <a:pt x="0" y="16109"/>
                    <a:pt x="0" y="16340"/>
                  </a:cubicBezTo>
                  <a:lnTo>
                    <a:pt x="34112" y="16340"/>
                  </a:lnTo>
                  <a:cubicBezTo>
                    <a:pt x="34676" y="14521"/>
                    <a:pt x="34742" y="12544"/>
                    <a:pt x="34635" y="10629"/>
                  </a:cubicBezTo>
                  <a:cubicBezTo>
                    <a:pt x="34509" y="8347"/>
                    <a:pt x="34127" y="6009"/>
                    <a:pt x="32924" y="4069"/>
                  </a:cubicBezTo>
                  <a:cubicBezTo>
                    <a:pt x="31388" y="1583"/>
                    <a:pt x="28505" y="0"/>
                    <a:pt x="255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 name="Google Shape;79;p5"/>
            <p:cNvSpPr/>
            <p:nvPr/>
          </p:nvSpPr>
          <p:spPr>
            <a:xfrm rot="-8592930" flipH="1">
              <a:off x="7906915" y="2962934"/>
              <a:ext cx="2881672" cy="2667705"/>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 name="Google Shape;80;p5"/>
            <p:cNvSpPr/>
            <p:nvPr/>
          </p:nvSpPr>
          <p:spPr>
            <a:xfrm rot="-2244885">
              <a:off x="-1596751" y="3793257"/>
              <a:ext cx="3193502" cy="2317637"/>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 name="Google Shape;81;p5"/>
            <p:cNvSpPr/>
            <p:nvPr/>
          </p:nvSpPr>
          <p:spPr>
            <a:xfrm>
              <a:off x="-52825" y="1864525"/>
              <a:ext cx="1259675" cy="3344100"/>
            </a:xfrm>
            <a:custGeom>
              <a:avLst/>
              <a:gdLst/>
              <a:ahLst/>
              <a:cxnLst/>
              <a:rect l="l" t="t" r="r" b="b"/>
              <a:pathLst>
                <a:path w="50387" h="133764" extrusionOk="0">
                  <a:moveTo>
                    <a:pt x="0" y="0"/>
                  </a:moveTo>
                  <a:cubicBezTo>
                    <a:pt x="9689" y="0"/>
                    <a:pt x="20519" y="9982"/>
                    <a:pt x="21438" y="19627"/>
                  </a:cubicBezTo>
                  <a:cubicBezTo>
                    <a:pt x="22832" y="34264"/>
                    <a:pt x="15545" y="49677"/>
                    <a:pt x="19929" y="63712"/>
                  </a:cubicBezTo>
                  <a:cubicBezTo>
                    <a:pt x="23630" y="75560"/>
                    <a:pt x="37914" y="81201"/>
                    <a:pt x="44386" y="91793"/>
                  </a:cubicBezTo>
                  <a:cubicBezTo>
                    <a:pt x="51681" y="103732"/>
                    <a:pt x="52751" y="122122"/>
                    <a:pt x="44990" y="133764"/>
                  </a:cubicBezTo>
                </a:path>
              </a:pathLst>
            </a:custGeom>
            <a:noFill/>
            <a:ln w="19050" cap="flat" cmpd="sng">
              <a:solidFill>
                <a:schemeClr val="dk2"/>
              </a:solidFill>
              <a:prstDash val="solid"/>
              <a:round/>
              <a:headEnd type="none" w="med" len="med"/>
              <a:tailEnd type="none" w="med" len="med"/>
            </a:ln>
          </p:spPr>
        </p:sp>
        <p:sp>
          <p:nvSpPr>
            <p:cNvPr id="82" name="Google Shape;82;p5"/>
            <p:cNvSpPr/>
            <p:nvPr/>
          </p:nvSpPr>
          <p:spPr>
            <a:xfrm rot="-9452081" flipH="1">
              <a:off x="7322798" y="-758798"/>
              <a:ext cx="3197141" cy="2424745"/>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83" name="Google Shape;83;p5"/>
            <p:cNvGrpSpPr/>
            <p:nvPr/>
          </p:nvGrpSpPr>
          <p:grpSpPr>
            <a:xfrm>
              <a:off x="7711310" y="2184794"/>
              <a:ext cx="1601975" cy="500283"/>
              <a:chOff x="406875" y="1912875"/>
              <a:chExt cx="1054625" cy="329350"/>
            </a:xfrm>
          </p:grpSpPr>
          <p:sp>
            <p:nvSpPr>
              <p:cNvPr id="84" name="Google Shape;84;p5"/>
              <p:cNvSpPr/>
              <p:nvPr/>
            </p:nvSpPr>
            <p:spPr>
              <a:xfrm>
                <a:off x="927475" y="2223375"/>
                <a:ext cx="518250" cy="18850"/>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 name="Google Shape;85;p5"/>
              <p:cNvSpPr/>
              <p:nvPr/>
            </p:nvSpPr>
            <p:spPr>
              <a:xfrm>
                <a:off x="645300" y="2162900"/>
                <a:ext cx="809650" cy="32650"/>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5"/>
              <p:cNvSpPr/>
              <p:nvPr/>
            </p:nvSpPr>
            <p:spPr>
              <a:xfrm>
                <a:off x="406875" y="2084200"/>
                <a:ext cx="1054625" cy="31625"/>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 name="Google Shape;87;p5"/>
              <p:cNvSpPr/>
              <p:nvPr/>
            </p:nvSpPr>
            <p:spPr>
              <a:xfrm>
                <a:off x="418000" y="2029850"/>
                <a:ext cx="1039050" cy="40800"/>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 name="Google Shape;88;p5"/>
              <p:cNvSpPr/>
              <p:nvPr/>
            </p:nvSpPr>
            <p:spPr>
              <a:xfrm>
                <a:off x="521775" y="1973150"/>
                <a:ext cx="936100" cy="5892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 name="Google Shape;89;p5"/>
              <p:cNvSpPr/>
              <p:nvPr/>
            </p:nvSpPr>
            <p:spPr>
              <a:xfrm>
                <a:off x="1056075" y="1912875"/>
                <a:ext cx="384000" cy="33950"/>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90" name="Google Shape;90;p5"/>
          <p:cNvSpPr txBox="1">
            <a:spLocks noGrp="1"/>
          </p:cNvSpPr>
          <p:nvPr>
            <p:ph type="subTitle" idx="1"/>
          </p:nvPr>
        </p:nvSpPr>
        <p:spPr>
          <a:xfrm>
            <a:off x="2327017" y="4493857"/>
            <a:ext cx="3230400" cy="96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1" name="Google Shape;91;p5"/>
          <p:cNvSpPr txBox="1">
            <a:spLocks noGrp="1"/>
          </p:cNvSpPr>
          <p:nvPr>
            <p:ph type="subTitle" idx="2"/>
          </p:nvPr>
        </p:nvSpPr>
        <p:spPr>
          <a:xfrm>
            <a:off x="6634551" y="4493857"/>
            <a:ext cx="3230400" cy="96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92" name="Google Shape;92;p5"/>
          <p:cNvSpPr txBox="1">
            <a:spLocks noGrp="1"/>
          </p:cNvSpPr>
          <p:nvPr>
            <p:ph type="subTitle" idx="3"/>
          </p:nvPr>
        </p:nvSpPr>
        <p:spPr>
          <a:xfrm>
            <a:off x="6634584" y="3939377"/>
            <a:ext cx="3230400" cy="763600"/>
          </a:xfrm>
          <a:prstGeom prst="rect">
            <a:avLst/>
          </a:prstGeom>
        </p:spPr>
        <p:txBody>
          <a:bodyPr spcFirstLastPara="1" wrap="square" lIns="91425" tIns="91425" rIns="91425" bIns="91425" anchor="ctr" anchorCtr="0">
            <a:noAutofit/>
          </a:bodyPr>
          <a:lstStyle>
            <a:lvl1pPr marL="0" marR="0" lvl="0" indent="-296326" algn="ctr" rtl="0">
              <a:lnSpc>
                <a:spcPct val="100000"/>
              </a:lnSpc>
              <a:spcBef>
                <a:spcPts val="0"/>
              </a:spcBef>
              <a:spcAft>
                <a:spcPts val="0"/>
              </a:spcAft>
              <a:buClr>
                <a:schemeClr val="dk1"/>
              </a:buClr>
              <a:buSzPts val="3500"/>
              <a:buFont typeface="Ubuntu"/>
              <a:buNone/>
              <a:defRPr sz="2667" b="1">
                <a:solidFill>
                  <a:schemeClr val="dk1"/>
                </a:solidFill>
                <a:latin typeface="Ubuntu"/>
                <a:ea typeface="Ubuntu"/>
                <a:cs typeface="Ubuntu"/>
                <a:sym typeface="Ubuntu"/>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93" name="Google Shape;93;p5"/>
          <p:cNvSpPr txBox="1">
            <a:spLocks noGrp="1"/>
          </p:cNvSpPr>
          <p:nvPr>
            <p:ph type="subTitle" idx="4"/>
          </p:nvPr>
        </p:nvSpPr>
        <p:spPr>
          <a:xfrm>
            <a:off x="2327017" y="3939377"/>
            <a:ext cx="3230400" cy="763600"/>
          </a:xfrm>
          <a:prstGeom prst="rect">
            <a:avLst/>
          </a:prstGeom>
        </p:spPr>
        <p:txBody>
          <a:bodyPr spcFirstLastPara="1" wrap="square" lIns="91425" tIns="91425" rIns="91425" bIns="91425" anchor="ctr" anchorCtr="0">
            <a:noAutofit/>
          </a:bodyPr>
          <a:lstStyle>
            <a:lvl1pPr marL="0" marR="0" lvl="0" indent="-296326" algn="ctr" rtl="0">
              <a:lnSpc>
                <a:spcPct val="100000"/>
              </a:lnSpc>
              <a:spcBef>
                <a:spcPts val="0"/>
              </a:spcBef>
              <a:spcAft>
                <a:spcPts val="0"/>
              </a:spcAft>
              <a:buClr>
                <a:schemeClr val="dk1"/>
              </a:buClr>
              <a:buSzPts val="3500"/>
              <a:buFont typeface="Ubuntu"/>
              <a:buNone/>
              <a:defRPr sz="2667" b="1">
                <a:latin typeface="Ubuntu"/>
                <a:ea typeface="Ubuntu"/>
                <a:cs typeface="Ubuntu"/>
                <a:sym typeface="Ubuntu"/>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94" name="Google Shape;94;p5"/>
          <p:cNvSpPr txBox="1">
            <a:spLocks noGrp="1"/>
          </p:cNvSpPr>
          <p:nvPr>
            <p:ph type="title"/>
          </p:nvPr>
        </p:nvSpPr>
        <p:spPr>
          <a:xfrm>
            <a:off x="957500" y="593367"/>
            <a:ext cx="102772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20060654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957500" y="593367"/>
            <a:ext cx="10277200"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r>
              <a:rPr lang="en-US"/>
              <a:t>Click to edit Master title style</a:t>
            </a:r>
            <a:endParaRPr/>
          </a:p>
        </p:txBody>
      </p:sp>
      <p:grpSp>
        <p:nvGrpSpPr>
          <p:cNvPr id="97" name="Google Shape;97;p6"/>
          <p:cNvGrpSpPr/>
          <p:nvPr/>
        </p:nvGrpSpPr>
        <p:grpSpPr>
          <a:xfrm>
            <a:off x="-3180973" y="-3667485"/>
            <a:ext cx="20508732" cy="12964684"/>
            <a:chOff x="-2385730" y="-2750614"/>
            <a:chExt cx="15381549" cy="9723513"/>
          </a:xfrm>
        </p:grpSpPr>
        <p:sp>
          <p:nvSpPr>
            <p:cNvPr id="98" name="Google Shape;98;p6"/>
            <p:cNvSpPr/>
            <p:nvPr/>
          </p:nvSpPr>
          <p:spPr>
            <a:xfrm rot="-877307" flipH="1">
              <a:off x="-2150546" y="-851595"/>
              <a:ext cx="3165559" cy="2269433"/>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99" name="Google Shape;99;p6"/>
            <p:cNvGrpSpPr/>
            <p:nvPr/>
          </p:nvGrpSpPr>
          <p:grpSpPr>
            <a:xfrm>
              <a:off x="-1336140" y="3551003"/>
              <a:ext cx="3108643" cy="1592487"/>
              <a:chOff x="-1336140" y="3551003"/>
              <a:chExt cx="3108643" cy="1592487"/>
            </a:xfrm>
          </p:grpSpPr>
          <p:sp>
            <p:nvSpPr>
              <p:cNvPr id="100" name="Google Shape;100;p6"/>
              <p:cNvSpPr/>
              <p:nvPr/>
            </p:nvSpPr>
            <p:spPr>
              <a:xfrm flipH="1">
                <a:off x="-1336140" y="3551003"/>
                <a:ext cx="2672293" cy="1592487"/>
              </a:xfrm>
              <a:custGeom>
                <a:avLst/>
                <a:gdLst/>
                <a:ahLst/>
                <a:cxnLst/>
                <a:rect l="l" t="t" r="r" b="b"/>
                <a:pathLst>
                  <a:path w="30628" h="18252" extrusionOk="0">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 name="Google Shape;101;p6"/>
              <p:cNvSpPr/>
              <p:nvPr/>
            </p:nvSpPr>
            <p:spPr>
              <a:xfrm>
                <a:off x="-899790" y="3551003"/>
                <a:ext cx="2672293" cy="1592487"/>
              </a:xfrm>
              <a:custGeom>
                <a:avLst/>
                <a:gdLst/>
                <a:ahLst/>
                <a:cxnLst/>
                <a:rect l="l" t="t" r="r" b="b"/>
                <a:pathLst>
                  <a:path w="30628" h="18252" extrusionOk="0">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02" name="Google Shape;102;p6"/>
            <p:cNvSpPr/>
            <p:nvPr/>
          </p:nvSpPr>
          <p:spPr>
            <a:xfrm rot="-3793499">
              <a:off x="8047618" y="-2314524"/>
              <a:ext cx="3899865" cy="4748854"/>
            </a:xfrm>
            <a:custGeom>
              <a:avLst/>
              <a:gdLst/>
              <a:ahLst/>
              <a:cxnLst/>
              <a:rect l="l" t="t" r="r" b="b"/>
              <a:pathLst>
                <a:path w="49353" h="60097" extrusionOk="0">
                  <a:moveTo>
                    <a:pt x="16858" y="0"/>
                  </a:moveTo>
                  <a:cubicBezTo>
                    <a:pt x="13497" y="0"/>
                    <a:pt x="10057" y="1994"/>
                    <a:pt x="7776" y="5160"/>
                  </a:cubicBezTo>
                  <a:cubicBezTo>
                    <a:pt x="5811" y="7922"/>
                    <a:pt x="5002" y="11339"/>
                    <a:pt x="5502" y="14685"/>
                  </a:cubicBezTo>
                  <a:cubicBezTo>
                    <a:pt x="5990" y="17792"/>
                    <a:pt x="7609" y="20816"/>
                    <a:pt x="7157" y="23912"/>
                  </a:cubicBezTo>
                  <a:cubicBezTo>
                    <a:pt x="6692" y="27008"/>
                    <a:pt x="4287" y="29413"/>
                    <a:pt x="2918" y="32223"/>
                  </a:cubicBezTo>
                  <a:cubicBezTo>
                    <a:pt x="1" y="38176"/>
                    <a:pt x="2108" y="45677"/>
                    <a:pt x="6633" y="50522"/>
                  </a:cubicBezTo>
                  <a:cubicBezTo>
                    <a:pt x="6740" y="50641"/>
                    <a:pt x="6847" y="50749"/>
                    <a:pt x="6942" y="50844"/>
                  </a:cubicBezTo>
                  <a:cubicBezTo>
                    <a:pt x="11693" y="55690"/>
                    <a:pt x="18408" y="58083"/>
                    <a:pt x="25064" y="59333"/>
                  </a:cubicBezTo>
                  <a:cubicBezTo>
                    <a:pt x="27472" y="59783"/>
                    <a:pt x="29919" y="60097"/>
                    <a:pt x="32359" y="60097"/>
                  </a:cubicBezTo>
                  <a:cubicBezTo>
                    <a:pt x="33538" y="60097"/>
                    <a:pt x="34715" y="60024"/>
                    <a:pt x="35886" y="59857"/>
                  </a:cubicBezTo>
                  <a:cubicBezTo>
                    <a:pt x="39470" y="59333"/>
                    <a:pt x="43030" y="57857"/>
                    <a:pt x="45518" y="55225"/>
                  </a:cubicBezTo>
                  <a:cubicBezTo>
                    <a:pt x="48019" y="52606"/>
                    <a:pt x="49352" y="48760"/>
                    <a:pt x="48495" y="45236"/>
                  </a:cubicBezTo>
                  <a:cubicBezTo>
                    <a:pt x="47400" y="40747"/>
                    <a:pt x="43018" y="37140"/>
                    <a:pt x="43411" y="32520"/>
                  </a:cubicBezTo>
                  <a:cubicBezTo>
                    <a:pt x="43768" y="28353"/>
                    <a:pt x="47650" y="25555"/>
                    <a:pt x="48543" y="21531"/>
                  </a:cubicBezTo>
                  <a:cubicBezTo>
                    <a:pt x="49340" y="17899"/>
                    <a:pt x="48114" y="13161"/>
                    <a:pt x="44554" y="11458"/>
                  </a:cubicBezTo>
                  <a:cubicBezTo>
                    <a:pt x="42444" y="10448"/>
                    <a:pt x="40048" y="10345"/>
                    <a:pt x="37692" y="10345"/>
                  </a:cubicBezTo>
                  <a:cubicBezTo>
                    <a:pt x="37242" y="10345"/>
                    <a:pt x="36795" y="10349"/>
                    <a:pt x="36351" y="10351"/>
                  </a:cubicBezTo>
                  <a:cubicBezTo>
                    <a:pt x="36178" y="10352"/>
                    <a:pt x="36006" y="10353"/>
                    <a:pt x="35832" y="10353"/>
                  </a:cubicBezTo>
                  <a:cubicBezTo>
                    <a:pt x="33202" y="10353"/>
                    <a:pt x="30468" y="10150"/>
                    <a:pt x="28278" y="8732"/>
                  </a:cubicBezTo>
                  <a:cubicBezTo>
                    <a:pt x="26290" y="7434"/>
                    <a:pt x="25028" y="5303"/>
                    <a:pt x="23551" y="3433"/>
                  </a:cubicBezTo>
                  <a:cubicBezTo>
                    <a:pt x="21674" y="1041"/>
                    <a:pt x="19287" y="0"/>
                    <a:pt x="16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 name="Google Shape;103;p6"/>
            <p:cNvSpPr/>
            <p:nvPr/>
          </p:nvSpPr>
          <p:spPr>
            <a:xfrm rot="-9070590">
              <a:off x="8169150" y="3247834"/>
              <a:ext cx="4077524" cy="2923233"/>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 name="Google Shape;104;p6"/>
            <p:cNvSpPr/>
            <p:nvPr/>
          </p:nvSpPr>
          <p:spPr>
            <a:xfrm>
              <a:off x="6800650" y="-181175"/>
              <a:ext cx="2476825" cy="2676713"/>
            </a:xfrm>
            <a:custGeom>
              <a:avLst/>
              <a:gdLst/>
              <a:ahLst/>
              <a:cxnLst/>
              <a:rect l="l" t="t" r="r" b="b"/>
              <a:pathLst>
                <a:path w="99073" h="105507" extrusionOk="0">
                  <a:moveTo>
                    <a:pt x="99073" y="105507"/>
                  </a:moveTo>
                  <a:cubicBezTo>
                    <a:pt x="88801" y="102938"/>
                    <a:pt x="81814" y="89905"/>
                    <a:pt x="81060" y="79344"/>
                  </a:cubicBezTo>
                  <a:cubicBezTo>
                    <a:pt x="80279" y="68409"/>
                    <a:pt x="82683" y="54120"/>
                    <a:pt x="74198" y="47178"/>
                  </a:cubicBezTo>
                  <a:cubicBezTo>
                    <a:pt x="71258" y="44772"/>
                    <a:pt x="67274" y="43318"/>
                    <a:pt x="63475" y="43318"/>
                  </a:cubicBezTo>
                  <a:cubicBezTo>
                    <a:pt x="59230" y="43318"/>
                    <a:pt x="55302" y="48161"/>
                    <a:pt x="54469" y="52324"/>
                  </a:cubicBezTo>
                  <a:cubicBezTo>
                    <a:pt x="53885" y="55241"/>
                    <a:pt x="58808" y="57840"/>
                    <a:pt x="61760" y="57471"/>
                  </a:cubicBezTo>
                  <a:cubicBezTo>
                    <a:pt x="64671" y="57107"/>
                    <a:pt x="67617" y="54342"/>
                    <a:pt x="68193" y="51466"/>
                  </a:cubicBezTo>
                  <a:cubicBezTo>
                    <a:pt x="71041" y="37233"/>
                    <a:pt x="39989" y="44185"/>
                    <a:pt x="26591" y="38600"/>
                  </a:cubicBezTo>
                  <a:cubicBezTo>
                    <a:pt x="17260" y="34711"/>
                    <a:pt x="8899" y="26542"/>
                    <a:pt x="5147" y="17155"/>
                  </a:cubicBezTo>
                  <a:cubicBezTo>
                    <a:pt x="2931" y="11611"/>
                    <a:pt x="4222" y="4222"/>
                    <a:pt x="0" y="0"/>
                  </a:cubicBezTo>
                </a:path>
              </a:pathLst>
            </a:custGeom>
            <a:noFill/>
            <a:ln w="19050" cap="flat" cmpd="sng">
              <a:solidFill>
                <a:schemeClr val="dk2"/>
              </a:solidFill>
              <a:prstDash val="solid"/>
              <a:round/>
              <a:headEnd type="none" w="med" len="med"/>
              <a:tailEnd type="none" w="med" len="med"/>
            </a:ln>
          </p:spPr>
        </p:sp>
      </p:grpSp>
    </p:spTree>
    <p:extLst>
      <p:ext uri="{BB962C8B-B14F-4D97-AF65-F5344CB8AC3E}">
        <p14:creationId xmlns:p14="http://schemas.microsoft.com/office/powerpoint/2010/main" val="42491243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grpSp>
        <p:nvGrpSpPr>
          <p:cNvPr id="106" name="Google Shape;106;p7"/>
          <p:cNvGrpSpPr/>
          <p:nvPr/>
        </p:nvGrpSpPr>
        <p:grpSpPr>
          <a:xfrm>
            <a:off x="-3182371" y="-3313114"/>
            <a:ext cx="17419225" cy="11550273"/>
            <a:chOff x="-2386779" y="-2484836"/>
            <a:chExt cx="13064419" cy="8662705"/>
          </a:xfrm>
        </p:grpSpPr>
        <p:sp>
          <p:nvSpPr>
            <p:cNvPr id="107" name="Google Shape;107;p7"/>
            <p:cNvSpPr/>
            <p:nvPr/>
          </p:nvSpPr>
          <p:spPr>
            <a:xfrm rot="8490882">
              <a:off x="-1055713" y="4125251"/>
              <a:ext cx="2142461" cy="1554859"/>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 name="Google Shape;108;p7"/>
            <p:cNvSpPr/>
            <p:nvPr/>
          </p:nvSpPr>
          <p:spPr>
            <a:xfrm rot="-7929751" flipH="1">
              <a:off x="7066034" y="-1815527"/>
              <a:ext cx="3064005" cy="2836463"/>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 name="Google Shape;109;p7"/>
            <p:cNvSpPr/>
            <p:nvPr/>
          </p:nvSpPr>
          <p:spPr>
            <a:xfrm rot="337853">
              <a:off x="-220885" y="-334374"/>
              <a:ext cx="2687094" cy="2017462"/>
            </a:xfrm>
            <a:custGeom>
              <a:avLst/>
              <a:gdLst/>
              <a:ahLst/>
              <a:cxnLst/>
              <a:rect l="l" t="t" r="r" b="b"/>
              <a:pathLst>
                <a:path w="16143" h="15960" extrusionOk="0">
                  <a:moveTo>
                    <a:pt x="1" y="1"/>
                  </a:moveTo>
                  <a:lnTo>
                    <a:pt x="1" y="15960"/>
                  </a:lnTo>
                  <a:cubicBezTo>
                    <a:pt x="546" y="14164"/>
                    <a:pt x="583" y="12160"/>
                    <a:pt x="1667" y="10631"/>
                  </a:cubicBezTo>
                  <a:cubicBezTo>
                    <a:pt x="2788" y="9043"/>
                    <a:pt x="4788" y="8338"/>
                    <a:pt x="6706" y="8023"/>
                  </a:cubicBezTo>
                  <a:cubicBezTo>
                    <a:pt x="8624" y="7704"/>
                    <a:pt x="10610" y="7670"/>
                    <a:pt x="12435" y="7006"/>
                  </a:cubicBezTo>
                  <a:cubicBezTo>
                    <a:pt x="14261" y="6338"/>
                    <a:pt x="15964" y="4821"/>
                    <a:pt x="16079" y="2884"/>
                  </a:cubicBezTo>
                  <a:cubicBezTo>
                    <a:pt x="16142" y="1841"/>
                    <a:pt x="15734" y="835"/>
                    <a:pt x="15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 name="Google Shape;110;p7"/>
            <p:cNvSpPr/>
            <p:nvPr/>
          </p:nvSpPr>
          <p:spPr>
            <a:xfrm rot="5400000" flipH="1">
              <a:off x="7426290" y="2774970"/>
              <a:ext cx="1124020" cy="4211373"/>
            </a:xfrm>
            <a:custGeom>
              <a:avLst/>
              <a:gdLst/>
              <a:ahLst/>
              <a:cxnLst/>
              <a:rect l="l" t="t" r="r" b="b"/>
              <a:pathLst>
                <a:path w="8735" h="25556" extrusionOk="0">
                  <a:moveTo>
                    <a:pt x="0" y="0"/>
                  </a:moveTo>
                  <a:lnTo>
                    <a:pt x="0" y="25425"/>
                  </a:lnTo>
                  <a:cubicBezTo>
                    <a:pt x="1841" y="24987"/>
                    <a:pt x="3859" y="25555"/>
                    <a:pt x="5529" y="24698"/>
                  </a:cubicBezTo>
                  <a:cubicBezTo>
                    <a:pt x="7410" y="23733"/>
                    <a:pt x="8735" y="21418"/>
                    <a:pt x="7878" y="19340"/>
                  </a:cubicBezTo>
                  <a:cubicBezTo>
                    <a:pt x="6909" y="16999"/>
                    <a:pt x="3878" y="15856"/>
                    <a:pt x="3332" y="13384"/>
                  </a:cubicBezTo>
                  <a:cubicBezTo>
                    <a:pt x="2924" y="11544"/>
                    <a:pt x="4089" y="9744"/>
                    <a:pt x="5310" y="8308"/>
                  </a:cubicBezTo>
                  <a:cubicBezTo>
                    <a:pt x="6535" y="6872"/>
                    <a:pt x="7945" y="5403"/>
                    <a:pt x="8163" y="3529"/>
                  </a:cubicBezTo>
                  <a:cubicBezTo>
                    <a:pt x="8316" y="2230"/>
                    <a:pt x="7792" y="965"/>
                    <a:pt x="6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 name="Google Shape;111;p7"/>
            <p:cNvSpPr/>
            <p:nvPr/>
          </p:nvSpPr>
          <p:spPr>
            <a:xfrm flipH="1">
              <a:off x="5878750" y="3360075"/>
              <a:ext cx="3341450" cy="2017475"/>
            </a:xfrm>
            <a:custGeom>
              <a:avLst/>
              <a:gdLst/>
              <a:ahLst/>
              <a:cxnLst/>
              <a:rect l="l" t="t" r="r" b="b"/>
              <a:pathLst>
                <a:path w="133658" h="80699" extrusionOk="0">
                  <a:moveTo>
                    <a:pt x="133658" y="77775"/>
                  </a:moveTo>
                  <a:cubicBezTo>
                    <a:pt x="120547" y="84331"/>
                    <a:pt x="101547" y="78911"/>
                    <a:pt x="90513" y="69260"/>
                  </a:cubicBezTo>
                  <a:cubicBezTo>
                    <a:pt x="79188" y="59354"/>
                    <a:pt x="75019" y="41359"/>
                    <a:pt x="61561" y="34630"/>
                  </a:cubicBezTo>
                  <a:cubicBezTo>
                    <a:pt x="49976" y="28837"/>
                    <a:pt x="35931" y="30404"/>
                    <a:pt x="23525" y="26682"/>
                  </a:cubicBezTo>
                  <a:cubicBezTo>
                    <a:pt x="16635" y="24615"/>
                    <a:pt x="8828" y="22557"/>
                    <a:pt x="4223" y="17031"/>
                  </a:cubicBezTo>
                  <a:cubicBezTo>
                    <a:pt x="517" y="12583"/>
                    <a:pt x="-1014" y="5492"/>
                    <a:pt x="817" y="0"/>
                  </a:cubicBezTo>
                </a:path>
              </a:pathLst>
            </a:custGeom>
            <a:noFill/>
            <a:ln w="19050" cap="flat" cmpd="sng">
              <a:solidFill>
                <a:schemeClr val="dk2"/>
              </a:solidFill>
              <a:prstDash val="solid"/>
              <a:round/>
              <a:headEnd type="none" w="med" len="med"/>
              <a:tailEnd type="none" w="med" len="med"/>
            </a:ln>
          </p:spPr>
        </p:sp>
        <p:grpSp>
          <p:nvGrpSpPr>
            <p:cNvPr id="112" name="Google Shape;112;p7"/>
            <p:cNvGrpSpPr/>
            <p:nvPr/>
          </p:nvGrpSpPr>
          <p:grpSpPr>
            <a:xfrm>
              <a:off x="-828070" y="4520475"/>
              <a:ext cx="1540913" cy="481201"/>
              <a:chOff x="-828070" y="4520475"/>
              <a:chExt cx="1540913" cy="481201"/>
            </a:xfrm>
          </p:grpSpPr>
          <p:sp>
            <p:nvSpPr>
              <p:cNvPr id="113" name="Google Shape;113;p7"/>
              <p:cNvSpPr/>
              <p:nvPr/>
            </p:nvSpPr>
            <p:spPr>
              <a:xfrm flipH="1">
                <a:off x="-805000" y="49741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4" name="Google Shape;114;p7"/>
              <p:cNvSpPr/>
              <p:nvPr/>
            </p:nvSpPr>
            <p:spPr>
              <a:xfrm flipH="1">
                <a:off x="-818490" y="48857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 name="Google Shape;115;p7"/>
              <p:cNvSpPr/>
              <p:nvPr/>
            </p:nvSpPr>
            <p:spPr>
              <a:xfrm flipH="1">
                <a:off x="-828070" y="47707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6" name="Google Shape;116;p7"/>
              <p:cNvSpPr/>
              <p:nvPr/>
            </p:nvSpPr>
            <p:spPr>
              <a:xfrm flipH="1">
                <a:off x="-821568" y="46913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7" name="Google Shape;117;p7"/>
              <p:cNvSpPr/>
              <p:nvPr/>
            </p:nvSpPr>
            <p:spPr>
              <a:xfrm flipH="1">
                <a:off x="-822769" y="46085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 name="Google Shape;118;p7"/>
              <p:cNvSpPr/>
              <p:nvPr/>
            </p:nvSpPr>
            <p:spPr>
              <a:xfrm flipH="1">
                <a:off x="-796740" y="45204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19" name="Google Shape;119;p7"/>
            <p:cNvSpPr/>
            <p:nvPr/>
          </p:nvSpPr>
          <p:spPr>
            <a:xfrm rot="8434906" flipH="1">
              <a:off x="710513" y="4615900"/>
              <a:ext cx="1362443" cy="1189806"/>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 name="Google Shape;120;p7"/>
            <p:cNvSpPr/>
            <p:nvPr/>
          </p:nvSpPr>
          <p:spPr>
            <a:xfrm rot="-170229">
              <a:off x="-2343654" y="-695364"/>
              <a:ext cx="3829236" cy="1843372"/>
            </a:xfrm>
            <a:custGeom>
              <a:avLst/>
              <a:gdLst/>
              <a:ahLst/>
              <a:cxnLst/>
              <a:rect l="l" t="t" r="r" b="b"/>
              <a:pathLst>
                <a:path w="211184" h="83243" extrusionOk="0">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w="19050" cap="flat" cmpd="sng">
              <a:solidFill>
                <a:schemeClr val="dk2"/>
              </a:solidFill>
              <a:prstDash val="solid"/>
              <a:round/>
              <a:headEnd type="none" w="med" len="med"/>
              <a:tailEnd type="none" w="med" len="med"/>
            </a:ln>
          </p:spPr>
        </p:sp>
      </p:grpSp>
      <p:sp>
        <p:nvSpPr>
          <p:cNvPr id="121" name="Google Shape;121;p7"/>
          <p:cNvSpPr txBox="1">
            <a:spLocks noGrp="1"/>
          </p:cNvSpPr>
          <p:nvPr>
            <p:ph type="title"/>
          </p:nvPr>
        </p:nvSpPr>
        <p:spPr>
          <a:xfrm>
            <a:off x="5746900" y="2054333"/>
            <a:ext cx="4983600" cy="1498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2" name="Google Shape;122;p7"/>
          <p:cNvSpPr txBox="1">
            <a:spLocks noGrp="1"/>
          </p:cNvSpPr>
          <p:nvPr>
            <p:ph type="subTitle" idx="1"/>
          </p:nvPr>
        </p:nvSpPr>
        <p:spPr>
          <a:xfrm>
            <a:off x="5746900" y="3544065"/>
            <a:ext cx="4983600" cy="125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133">
                <a:solidFill>
                  <a:schemeClr val="dk1"/>
                </a:solidFil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Tree>
    <p:extLst>
      <p:ext uri="{BB962C8B-B14F-4D97-AF65-F5344CB8AC3E}">
        <p14:creationId xmlns:p14="http://schemas.microsoft.com/office/powerpoint/2010/main" val="41788441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23"/>
        <p:cNvGrpSpPr/>
        <p:nvPr/>
      </p:nvGrpSpPr>
      <p:grpSpPr>
        <a:xfrm>
          <a:off x="0" y="0"/>
          <a:ext cx="0" cy="0"/>
          <a:chOff x="0" y="0"/>
          <a:chExt cx="0" cy="0"/>
        </a:xfrm>
      </p:grpSpPr>
      <p:grpSp>
        <p:nvGrpSpPr>
          <p:cNvPr id="124" name="Google Shape;124;p8"/>
          <p:cNvGrpSpPr/>
          <p:nvPr/>
        </p:nvGrpSpPr>
        <p:grpSpPr>
          <a:xfrm>
            <a:off x="-2201309" y="-2973065"/>
            <a:ext cx="17453160" cy="12272933"/>
            <a:chOff x="-1650982" y="-2229799"/>
            <a:chExt cx="13089870" cy="9204700"/>
          </a:xfrm>
        </p:grpSpPr>
        <p:sp>
          <p:nvSpPr>
            <p:cNvPr id="125" name="Google Shape;125;p8"/>
            <p:cNvSpPr/>
            <p:nvPr/>
          </p:nvSpPr>
          <p:spPr>
            <a:xfrm>
              <a:off x="-1650982" y="-737512"/>
              <a:ext cx="3129941" cy="2373780"/>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 name="Google Shape;126;p8"/>
            <p:cNvSpPr/>
            <p:nvPr/>
          </p:nvSpPr>
          <p:spPr>
            <a:xfrm rot="-1027604" flipH="1">
              <a:off x="-191247" y="200150"/>
              <a:ext cx="2960362" cy="498473"/>
            </a:xfrm>
            <a:custGeom>
              <a:avLst/>
              <a:gdLst/>
              <a:ahLst/>
              <a:cxnLst/>
              <a:rect l="l" t="t" r="r" b="b"/>
              <a:pathLst>
                <a:path w="118409" h="19938" extrusionOk="0">
                  <a:moveTo>
                    <a:pt x="118409" y="0"/>
                  </a:moveTo>
                  <a:cubicBezTo>
                    <a:pt x="116301" y="10545"/>
                    <a:pt x="103590" y="18663"/>
                    <a:pt x="92890" y="19735"/>
                  </a:cubicBezTo>
                  <a:cubicBezTo>
                    <a:pt x="79566" y="21071"/>
                    <a:pt x="66694" y="14017"/>
                    <a:pt x="53420" y="12249"/>
                  </a:cubicBezTo>
                  <a:cubicBezTo>
                    <a:pt x="35510" y="9863"/>
                    <a:pt x="10016" y="18100"/>
                    <a:pt x="0" y="3062"/>
                  </a:cubicBezTo>
                </a:path>
              </a:pathLst>
            </a:custGeom>
            <a:noFill/>
            <a:ln w="19050" cap="flat" cmpd="sng">
              <a:solidFill>
                <a:schemeClr val="dk2"/>
              </a:solidFill>
              <a:prstDash val="solid"/>
              <a:round/>
              <a:headEnd type="none" w="med" len="med"/>
              <a:tailEnd type="none" w="med" len="med"/>
            </a:ln>
          </p:spPr>
        </p:sp>
        <p:sp>
          <p:nvSpPr>
            <p:cNvPr id="127" name="Google Shape;127;p8"/>
            <p:cNvSpPr/>
            <p:nvPr/>
          </p:nvSpPr>
          <p:spPr>
            <a:xfrm rot="9031361" flipH="1">
              <a:off x="-775251" y="3236043"/>
              <a:ext cx="4079160" cy="2924499"/>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28" name="Google Shape;128;p8"/>
            <p:cNvGrpSpPr/>
            <p:nvPr/>
          </p:nvGrpSpPr>
          <p:grpSpPr>
            <a:xfrm flipH="1">
              <a:off x="-194137" y="2331150"/>
              <a:ext cx="1540913" cy="481201"/>
              <a:chOff x="7921455" y="3606075"/>
              <a:chExt cx="1540913" cy="481201"/>
            </a:xfrm>
          </p:grpSpPr>
          <p:sp>
            <p:nvSpPr>
              <p:cNvPr id="129" name="Google Shape;129;p8"/>
              <p:cNvSpPr/>
              <p:nvPr/>
            </p:nvSpPr>
            <p:spPr>
              <a:xfrm>
                <a:off x="8682083" y="40597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 name="Google Shape;130;p8"/>
              <p:cNvSpPr/>
              <p:nvPr/>
            </p:nvSpPr>
            <p:spPr>
              <a:xfrm>
                <a:off x="8269808" y="39713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 name="Google Shape;131;p8"/>
              <p:cNvSpPr/>
              <p:nvPr/>
            </p:nvSpPr>
            <p:spPr>
              <a:xfrm>
                <a:off x="7921455" y="38563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 name="Google Shape;132;p8"/>
              <p:cNvSpPr/>
              <p:nvPr/>
            </p:nvSpPr>
            <p:spPr>
              <a:xfrm>
                <a:off x="7937709" y="37769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 name="Google Shape;133;p8"/>
              <p:cNvSpPr/>
              <p:nvPr/>
            </p:nvSpPr>
            <p:spPr>
              <a:xfrm>
                <a:off x="8089331" y="36941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 name="Google Shape;134;p8"/>
              <p:cNvSpPr/>
              <p:nvPr/>
            </p:nvSpPr>
            <p:spPr>
              <a:xfrm>
                <a:off x="8869975" y="36060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35" name="Google Shape;135;p8"/>
            <p:cNvSpPr/>
            <p:nvPr/>
          </p:nvSpPr>
          <p:spPr>
            <a:xfrm rot="-3982753">
              <a:off x="5835440" y="3138286"/>
              <a:ext cx="3829107" cy="1843317"/>
            </a:xfrm>
            <a:custGeom>
              <a:avLst/>
              <a:gdLst/>
              <a:ahLst/>
              <a:cxnLst/>
              <a:rect l="l" t="t" r="r" b="b"/>
              <a:pathLst>
                <a:path w="211184" h="83243" extrusionOk="0">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w="19050" cap="flat" cmpd="sng">
              <a:solidFill>
                <a:schemeClr val="dk2"/>
              </a:solidFill>
              <a:prstDash val="solid"/>
              <a:round/>
              <a:headEnd type="none" w="med" len="med"/>
              <a:tailEnd type="none" w="med" len="med"/>
            </a:ln>
          </p:spPr>
        </p:sp>
        <p:sp>
          <p:nvSpPr>
            <p:cNvPr id="136" name="Google Shape;136;p8"/>
            <p:cNvSpPr/>
            <p:nvPr/>
          </p:nvSpPr>
          <p:spPr>
            <a:xfrm rot="-9195687" flipH="1">
              <a:off x="6501541" y="-1414774"/>
              <a:ext cx="4419606" cy="3351875"/>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37" name="Google Shape;137;p8"/>
            <p:cNvGrpSpPr/>
            <p:nvPr/>
          </p:nvGrpSpPr>
          <p:grpSpPr>
            <a:xfrm rot="10800000" flipH="1">
              <a:off x="8028940" y="4098287"/>
              <a:ext cx="1991972" cy="1358680"/>
              <a:chOff x="2515671" y="3197633"/>
              <a:chExt cx="1672801" cy="1140885"/>
            </a:xfrm>
          </p:grpSpPr>
          <p:sp>
            <p:nvSpPr>
              <p:cNvPr id="138" name="Google Shape;138;p8"/>
              <p:cNvSpPr/>
              <p:nvPr/>
            </p:nvSpPr>
            <p:spPr>
              <a:xfrm rot="10800000" flipH="1">
                <a:off x="2515671" y="3197633"/>
                <a:ext cx="1672801" cy="1140885"/>
              </a:xfrm>
              <a:custGeom>
                <a:avLst/>
                <a:gdLst/>
                <a:ahLst/>
                <a:cxnLst/>
                <a:rect l="l" t="t" r="r" b="b"/>
                <a:pathLst>
                  <a:path w="40185" h="27407" extrusionOk="0">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 name="Google Shape;139;p8"/>
              <p:cNvSpPr/>
              <p:nvPr/>
            </p:nvSpPr>
            <p:spPr>
              <a:xfrm rot="10800000" flipH="1">
                <a:off x="2608375" y="3228354"/>
                <a:ext cx="1452716" cy="1009384"/>
              </a:xfrm>
              <a:custGeom>
                <a:avLst/>
                <a:gdLst/>
                <a:ahLst/>
                <a:cxnLst/>
                <a:rect l="l" t="t" r="r" b="b"/>
                <a:pathLst>
                  <a:path w="34898" h="24248" extrusionOk="0">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 name="Google Shape;140;p8"/>
              <p:cNvSpPr/>
              <p:nvPr/>
            </p:nvSpPr>
            <p:spPr>
              <a:xfrm rot="10800000" flipH="1">
                <a:off x="2692629" y="3245213"/>
                <a:ext cx="1227678" cy="903067"/>
              </a:xfrm>
              <a:custGeom>
                <a:avLst/>
                <a:gdLst/>
                <a:ahLst/>
                <a:cxnLst/>
                <a:rect l="l" t="t" r="r" b="b"/>
                <a:pathLst>
                  <a:path w="29492" h="21694" extrusionOk="0">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 name="Google Shape;141;p8"/>
              <p:cNvSpPr/>
              <p:nvPr/>
            </p:nvSpPr>
            <p:spPr>
              <a:xfrm rot="10800000" flipH="1">
                <a:off x="2795699" y="3268025"/>
                <a:ext cx="1019541" cy="721987"/>
              </a:xfrm>
              <a:custGeom>
                <a:avLst/>
                <a:gdLst/>
                <a:ahLst/>
                <a:cxnLst/>
                <a:rect l="l" t="t" r="r" b="b"/>
                <a:pathLst>
                  <a:path w="24492" h="17344" extrusionOk="0">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 name="Google Shape;142;p8"/>
              <p:cNvSpPr/>
              <p:nvPr/>
            </p:nvSpPr>
            <p:spPr>
              <a:xfrm rot="10800000" flipH="1">
                <a:off x="2859639" y="3295291"/>
                <a:ext cx="897614" cy="556893"/>
              </a:xfrm>
              <a:custGeom>
                <a:avLst/>
                <a:gdLst/>
                <a:ahLst/>
                <a:cxnLst/>
                <a:rect l="l" t="t" r="r" b="b"/>
                <a:pathLst>
                  <a:path w="21563" h="13378" extrusionOk="0">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 name="Google Shape;143;p8"/>
              <p:cNvSpPr/>
              <p:nvPr/>
            </p:nvSpPr>
            <p:spPr>
              <a:xfrm rot="10800000" flipH="1">
                <a:off x="2967704" y="3311151"/>
                <a:ext cx="666664" cy="450743"/>
              </a:xfrm>
              <a:custGeom>
                <a:avLst/>
                <a:gdLst/>
                <a:ahLst/>
                <a:cxnLst/>
                <a:rect l="l" t="t" r="r" b="b"/>
                <a:pathLst>
                  <a:path w="16015" h="10828" extrusionOk="0">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 name="Google Shape;144;p8"/>
              <p:cNvSpPr/>
              <p:nvPr/>
            </p:nvSpPr>
            <p:spPr>
              <a:xfrm rot="10800000" flipH="1">
                <a:off x="3063822" y="3315606"/>
                <a:ext cx="511560" cy="385429"/>
              </a:xfrm>
              <a:custGeom>
                <a:avLst/>
                <a:gdLst/>
                <a:ahLst/>
                <a:cxnLst/>
                <a:rect l="l" t="t" r="r" b="b"/>
                <a:pathLst>
                  <a:path w="12289" h="9259" extrusionOk="0">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 name="Google Shape;145;p8"/>
              <p:cNvSpPr/>
              <p:nvPr/>
            </p:nvSpPr>
            <p:spPr>
              <a:xfrm rot="10800000" flipH="1">
                <a:off x="3147618" y="3339375"/>
                <a:ext cx="361826" cy="255676"/>
              </a:xfrm>
              <a:custGeom>
                <a:avLst/>
                <a:gdLst/>
                <a:ahLst/>
                <a:cxnLst/>
                <a:rect l="l" t="t" r="r" b="b"/>
                <a:pathLst>
                  <a:path w="8692" h="6142" extrusionOk="0">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 name="Google Shape;146;p8"/>
              <p:cNvSpPr/>
              <p:nvPr/>
            </p:nvSpPr>
            <p:spPr>
              <a:xfrm rot="10800000" flipH="1">
                <a:off x="3182293" y="3334921"/>
                <a:ext cx="237943" cy="151399"/>
              </a:xfrm>
              <a:custGeom>
                <a:avLst/>
                <a:gdLst/>
                <a:ahLst/>
                <a:cxnLst/>
                <a:rect l="l" t="t" r="r" b="b"/>
                <a:pathLst>
                  <a:path w="5716" h="3637" extrusionOk="0">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 name="Google Shape;147;p8"/>
              <p:cNvSpPr/>
              <p:nvPr/>
            </p:nvSpPr>
            <p:spPr>
              <a:xfrm rot="10800000" flipH="1">
                <a:off x="3251187" y="3307155"/>
                <a:ext cx="137829" cy="109772"/>
              </a:xfrm>
              <a:custGeom>
                <a:avLst/>
                <a:gdLst/>
                <a:ahLst/>
                <a:cxnLst/>
                <a:rect l="l" t="t" r="r" b="b"/>
                <a:pathLst>
                  <a:path w="3311" h="2637" extrusionOk="0">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148" name="Google Shape;148;p8"/>
          <p:cNvSpPr txBox="1">
            <a:spLocks noGrp="1"/>
          </p:cNvSpPr>
          <p:nvPr>
            <p:ph type="title"/>
          </p:nvPr>
        </p:nvSpPr>
        <p:spPr>
          <a:xfrm>
            <a:off x="2131800" y="1572600"/>
            <a:ext cx="7928400" cy="37128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2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12549341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49"/>
        <p:cNvGrpSpPr/>
        <p:nvPr/>
      </p:nvGrpSpPr>
      <p:grpSpPr>
        <a:xfrm>
          <a:off x="0" y="0"/>
          <a:ext cx="0" cy="0"/>
          <a:chOff x="0" y="0"/>
          <a:chExt cx="0" cy="0"/>
        </a:xfrm>
      </p:grpSpPr>
      <p:grpSp>
        <p:nvGrpSpPr>
          <p:cNvPr id="150" name="Google Shape;150;p9"/>
          <p:cNvGrpSpPr/>
          <p:nvPr/>
        </p:nvGrpSpPr>
        <p:grpSpPr>
          <a:xfrm>
            <a:off x="-2720866" y="-2844782"/>
            <a:ext cx="18020684" cy="12622145"/>
            <a:chOff x="-2040650" y="-2133587"/>
            <a:chExt cx="13515513" cy="9466609"/>
          </a:xfrm>
        </p:grpSpPr>
        <p:sp>
          <p:nvSpPr>
            <p:cNvPr id="151" name="Google Shape;151;p9"/>
            <p:cNvSpPr/>
            <p:nvPr/>
          </p:nvSpPr>
          <p:spPr>
            <a:xfrm rot="-4500033">
              <a:off x="6697214" y="-2029219"/>
              <a:ext cx="3293254" cy="4010186"/>
            </a:xfrm>
            <a:custGeom>
              <a:avLst/>
              <a:gdLst/>
              <a:ahLst/>
              <a:cxnLst/>
              <a:rect l="l" t="t" r="r" b="b"/>
              <a:pathLst>
                <a:path w="49353" h="60097" extrusionOk="0">
                  <a:moveTo>
                    <a:pt x="16858" y="0"/>
                  </a:moveTo>
                  <a:cubicBezTo>
                    <a:pt x="13497" y="0"/>
                    <a:pt x="10057" y="1994"/>
                    <a:pt x="7776" y="5160"/>
                  </a:cubicBezTo>
                  <a:cubicBezTo>
                    <a:pt x="5811" y="7922"/>
                    <a:pt x="5002" y="11339"/>
                    <a:pt x="5502" y="14685"/>
                  </a:cubicBezTo>
                  <a:cubicBezTo>
                    <a:pt x="5990" y="17792"/>
                    <a:pt x="7609" y="20816"/>
                    <a:pt x="7157" y="23912"/>
                  </a:cubicBezTo>
                  <a:cubicBezTo>
                    <a:pt x="6692" y="27008"/>
                    <a:pt x="4287" y="29413"/>
                    <a:pt x="2918" y="32223"/>
                  </a:cubicBezTo>
                  <a:cubicBezTo>
                    <a:pt x="1" y="38176"/>
                    <a:pt x="2108" y="45677"/>
                    <a:pt x="6633" y="50522"/>
                  </a:cubicBezTo>
                  <a:cubicBezTo>
                    <a:pt x="6740" y="50641"/>
                    <a:pt x="6847" y="50749"/>
                    <a:pt x="6942" y="50844"/>
                  </a:cubicBezTo>
                  <a:cubicBezTo>
                    <a:pt x="11693" y="55690"/>
                    <a:pt x="18408" y="58083"/>
                    <a:pt x="25064" y="59333"/>
                  </a:cubicBezTo>
                  <a:cubicBezTo>
                    <a:pt x="27472" y="59783"/>
                    <a:pt x="29919" y="60097"/>
                    <a:pt x="32359" y="60097"/>
                  </a:cubicBezTo>
                  <a:cubicBezTo>
                    <a:pt x="33538" y="60097"/>
                    <a:pt x="34715" y="60024"/>
                    <a:pt x="35886" y="59857"/>
                  </a:cubicBezTo>
                  <a:cubicBezTo>
                    <a:pt x="39470" y="59333"/>
                    <a:pt x="43030" y="57857"/>
                    <a:pt x="45518" y="55225"/>
                  </a:cubicBezTo>
                  <a:cubicBezTo>
                    <a:pt x="48019" y="52606"/>
                    <a:pt x="49352" y="48760"/>
                    <a:pt x="48495" y="45236"/>
                  </a:cubicBezTo>
                  <a:cubicBezTo>
                    <a:pt x="47400" y="40747"/>
                    <a:pt x="43018" y="37140"/>
                    <a:pt x="43411" y="32520"/>
                  </a:cubicBezTo>
                  <a:cubicBezTo>
                    <a:pt x="43768" y="28353"/>
                    <a:pt x="47650" y="25555"/>
                    <a:pt x="48543" y="21531"/>
                  </a:cubicBezTo>
                  <a:cubicBezTo>
                    <a:pt x="49340" y="17899"/>
                    <a:pt x="48114" y="13161"/>
                    <a:pt x="44554" y="11458"/>
                  </a:cubicBezTo>
                  <a:cubicBezTo>
                    <a:pt x="42444" y="10448"/>
                    <a:pt x="40048" y="10345"/>
                    <a:pt x="37692" y="10345"/>
                  </a:cubicBezTo>
                  <a:cubicBezTo>
                    <a:pt x="37242" y="10345"/>
                    <a:pt x="36795" y="10349"/>
                    <a:pt x="36351" y="10351"/>
                  </a:cubicBezTo>
                  <a:cubicBezTo>
                    <a:pt x="36178" y="10352"/>
                    <a:pt x="36006" y="10353"/>
                    <a:pt x="35832" y="10353"/>
                  </a:cubicBezTo>
                  <a:cubicBezTo>
                    <a:pt x="33202" y="10353"/>
                    <a:pt x="30468" y="10150"/>
                    <a:pt x="28278" y="8732"/>
                  </a:cubicBezTo>
                  <a:cubicBezTo>
                    <a:pt x="26290" y="7434"/>
                    <a:pt x="25028" y="5303"/>
                    <a:pt x="23551" y="3433"/>
                  </a:cubicBezTo>
                  <a:cubicBezTo>
                    <a:pt x="21674" y="1041"/>
                    <a:pt x="19287" y="0"/>
                    <a:pt x="16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2" name="Google Shape;152;p9"/>
            <p:cNvSpPr/>
            <p:nvPr/>
          </p:nvSpPr>
          <p:spPr>
            <a:xfrm>
              <a:off x="5279100" y="-117250"/>
              <a:ext cx="3919625" cy="2194475"/>
            </a:xfrm>
            <a:custGeom>
              <a:avLst/>
              <a:gdLst/>
              <a:ahLst/>
              <a:cxnLst/>
              <a:rect l="l" t="t" r="r" b="b"/>
              <a:pathLst>
                <a:path w="156785" h="87779" extrusionOk="0">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w="19050" cap="flat" cmpd="sng">
              <a:solidFill>
                <a:schemeClr val="dk2"/>
              </a:solidFill>
              <a:prstDash val="solid"/>
              <a:round/>
              <a:headEnd type="none" w="med" len="med"/>
              <a:tailEnd type="none" w="med" len="med"/>
            </a:ln>
          </p:spPr>
        </p:sp>
        <p:grpSp>
          <p:nvGrpSpPr>
            <p:cNvPr id="153" name="Google Shape;153;p9"/>
            <p:cNvGrpSpPr/>
            <p:nvPr/>
          </p:nvGrpSpPr>
          <p:grpSpPr>
            <a:xfrm>
              <a:off x="7921455" y="3606075"/>
              <a:ext cx="1540913" cy="481201"/>
              <a:chOff x="7921455" y="3606075"/>
              <a:chExt cx="1540913" cy="481201"/>
            </a:xfrm>
          </p:grpSpPr>
          <p:sp>
            <p:nvSpPr>
              <p:cNvPr id="154" name="Google Shape;154;p9"/>
              <p:cNvSpPr/>
              <p:nvPr/>
            </p:nvSpPr>
            <p:spPr>
              <a:xfrm>
                <a:off x="8682083" y="40597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 name="Google Shape;155;p9"/>
              <p:cNvSpPr/>
              <p:nvPr/>
            </p:nvSpPr>
            <p:spPr>
              <a:xfrm>
                <a:off x="8269808" y="39713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 name="Google Shape;156;p9"/>
              <p:cNvSpPr/>
              <p:nvPr/>
            </p:nvSpPr>
            <p:spPr>
              <a:xfrm>
                <a:off x="7921455" y="38563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 name="Google Shape;157;p9"/>
              <p:cNvSpPr/>
              <p:nvPr/>
            </p:nvSpPr>
            <p:spPr>
              <a:xfrm>
                <a:off x="7937709" y="37769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 name="Google Shape;158;p9"/>
              <p:cNvSpPr/>
              <p:nvPr/>
            </p:nvSpPr>
            <p:spPr>
              <a:xfrm>
                <a:off x="8089331" y="36941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 name="Google Shape;159;p9"/>
              <p:cNvSpPr/>
              <p:nvPr/>
            </p:nvSpPr>
            <p:spPr>
              <a:xfrm>
                <a:off x="8869975" y="36060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60" name="Google Shape;160;p9"/>
            <p:cNvSpPr/>
            <p:nvPr/>
          </p:nvSpPr>
          <p:spPr>
            <a:xfrm rot="8100000">
              <a:off x="5016639" y="3839973"/>
              <a:ext cx="2904944" cy="2108220"/>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 name="Google Shape;161;p9"/>
            <p:cNvSpPr/>
            <p:nvPr/>
          </p:nvSpPr>
          <p:spPr>
            <a:xfrm rot="8100000">
              <a:off x="-1570711" y="-1078227"/>
              <a:ext cx="2904944" cy="2108220"/>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 name="Google Shape;162;p9"/>
            <p:cNvSpPr/>
            <p:nvPr/>
          </p:nvSpPr>
          <p:spPr>
            <a:xfrm>
              <a:off x="-2040650" y="3925391"/>
              <a:ext cx="3050142" cy="2313259"/>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 name="Google Shape;163;p9"/>
            <p:cNvSpPr/>
            <p:nvPr/>
          </p:nvSpPr>
          <p:spPr>
            <a:xfrm rot="-1112926">
              <a:off x="-1612405" y="3525495"/>
              <a:ext cx="2493683" cy="2156612"/>
            </a:xfrm>
            <a:custGeom>
              <a:avLst/>
              <a:gdLst/>
              <a:ahLst/>
              <a:cxnLst/>
              <a:rect l="l" t="t" r="r" b="b"/>
              <a:pathLst>
                <a:path w="118222" h="120252" extrusionOk="0">
                  <a:moveTo>
                    <a:pt x="0" y="0"/>
                  </a:moveTo>
                  <a:cubicBezTo>
                    <a:pt x="12753" y="2549"/>
                    <a:pt x="27336" y="4503"/>
                    <a:pt x="36532" y="13699"/>
                  </a:cubicBezTo>
                  <a:cubicBezTo>
                    <a:pt x="48102" y="25269"/>
                    <a:pt x="47971" y="46274"/>
                    <a:pt x="60887" y="56320"/>
                  </a:cubicBezTo>
                  <a:cubicBezTo>
                    <a:pt x="72058" y="65008"/>
                    <a:pt x="90390" y="63207"/>
                    <a:pt x="99449" y="74079"/>
                  </a:cubicBezTo>
                  <a:cubicBezTo>
                    <a:pt x="105079" y="80835"/>
                    <a:pt x="108505" y="89707"/>
                    <a:pt x="109597" y="98434"/>
                  </a:cubicBezTo>
                  <a:cubicBezTo>
                    <a:pt x="110568" y="106194"/>
                    <a:pt x="111230" y="116749"/>
                    <a:pt x="118222" y="120252"/>
                  </a:cubicBezTo>
                </a:path>
              </a:pathLst>
            </a:custGeom>
            <a:noFill/>
            <a:ln w="19050" cap="flat" cmpd="sng">
              <a:solidFill>
                <a:schemeClr val="dk2"/>
              </a:solidFill>
              <a:prstDash val="solid"/>
              <a:round/>
              <a:headEnd type="none" w="med" len="med"/>
              <a:tailEnd type="none" w="med" len="med"/>
            </a:ln>
          </p:spPr>
        </p:sp>
        <p:sp>
          <p:nvSpPr>
            <p:cNvPr id="164" name="Google Shape;164;p9"/>
            <p:cNvSpPr/>
            <p:nvPr/>
          </p:nvSpPr>
          <p:spPr>
            <a:xfrm rot="-1112926">
              <a:off x="-533446" y="51383"/>
              <a:ext cx="2493683" cy="2156612"/>
            </a:xfrm>
            <a:custGeom>
              <a:avLst/>
              <a:gdLst/>
              <a:ahLst/>
              <a:cxnLst/>
              <a:rect l="l" t="t" r="r" b="b"/>
              <a:pathLst>
                <a:path w="118222" h="120252" extrusionOk="0">
                  <a:moveTo>
                    <a:pt x="0" y="0"/>
                  </a:moveTo>
                  <a:cubicBezTo>
                    <a:pt x="12753" y="2549"/>
                    <a:pt x="27336" y="4503"/>
                    <a:pt x="36532" y="13699"/>
                  </a:cubicBezTo>
                  <a:cubicBezTo>
                    <a:pt x="48102" y="25269"/>
                    <a:pt x="47971" y="46274"/>
                    <a:pt x="60887" y="56320"/>
                  </a:cubicBezTo>
                  <a:cubicBezTo>
                    <a:pt x="72058" y="65008"/>
                    <a:pt x="90390" y="63207"/>
                    <a:pt x="99449" y="74079"/>
                  </a:cubicBezTo>
                  <a:cubicBezTo>
                    <a:pt x="105079" y="80835"/>
                    <a:pt x="108505" y="89707"/>
                    <a:pt x="109597" y="98434"/>
                  </a:cubicBezTo>
                  <a:cubicBezTo>
                    <a:pt x="110568" y="106194"/>
                    <a:pt x="111230" y="116749"/>
                    <a:pt x="118222" y="120252"/>
                  </a:cubicBezTo>
                </a:path>
              </a:pathLst>
            </a:custGeom>
            <a:noFill/>
            <a:ln w="19050" cap="flat" cmpd="sng">
              <a:solidFill>
                <a:schemeClr val="dk2"/>
              </a:solidFill>
              <a:prstDash val="solid"/>
              <a:round/>
              <a:headEnd type="none" w="med" len="med"/>
              <a:tailEnd type="none" w="med" len="med"/>
            </a:ln>
          </p:spPr>
        </p:sp>
        <p:grpSp>
          <p:nvGrpSpPr>
            <p:cNvPr id="165" name="Google Shape;165;p9"/>
            <p:cNvGrpSpPr/>
            <p:nvPr/>
          </p:nvGrpSpPr>
          <p:grpSpPr>
            <a:xfrm>
              <a:off x="6038525" y="4323688"/>
              <a:ext cx="503400" cy="560225"/>
              <a:chOff x="1385825" y="1052675"/>
              <a:chExt cx="503400" cy="560225"/>
            </a:xfrm>
          </p:grpSpPr>
          <p:sp>
            <p:nvSpPr>
              <p:cNvPr id="166" name="Google Shape;166;p9"/>
              <p:cNvSpPr/>
              <p:nvPr/>
            </p:nvSpPr>
            <p:spPr>
              <a:xfrm>
                <a:off x="1704675" y="1052675"/>
                <a:ext cx="184550" cy="242000"/>
              </a:xfrm>
              <a:custGeom>
                <a:avLst/>
                <a:gdLst/>
                <a:ahLst/>
                <a:cxnLst/>
                <a:rect l="l" t="t" r="r" b="b"/>
                <a:pathLst>
                  <a:path w="7382" h="9680" extrusionOk="0">
                    <a:moveTo>
                      <a:pt x="3456" y="1"/>
                    </a:moveTo>
                    <a:cubicBezTo>
                      <a:pt x="3246" y="1"/>
                      <a:pt x="3027" y="27"/>
                      <a:pt x="2798" y="82"/>
                    </a:cubicBezTo>
                    <a:cubicBezTo>
                      <a:pt x="226" y="690"/>
                      <a:pt x="0" y="4333"/>
                      <a:pt x="691" y="6369"/>
                    </a:cubicBezTo>
                    <a:cubicBezTo>
                      <a:pt x="1166" y="7775"/>
                      <a:pt x="2506" y="9679"/>
                      <a:pt x="4151" y="9679"/>
                    </a:cubicBezTo>
                    <a:cubicBezTo>
                      <a:pt x="4358" y="9679"/>
                      <a:pt x="4571" y="9649"/>
                      <a:pt x="4786" y="9584"/>
                    </a:cubicBezTo>
                    <a:cubicBezTo>
                      <a:pt x="5858" y="9262"/>
                      <a:pt x="6977" y="7548"/>
                      <a:pt x="7382" y="6262"/>
                    </a:cubicBezTo>
                    <a:cubicBezTo>
                      <a:pt x="7272" y="4112"/>
                      <a:pt x="6089" y="1"/>
                      <a:pt x="3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 name="Google Shape;167;p9"/>
              <p:cNvSpPr/>
              <p:nvPr/>
            </p:nvSpPr>
            <p:spPr>
              <a:xfrm>
                <a:off x="1429700" y="1447275"/>
                <a:ext cx="213975" cy="165625"/>
              </a:xfrm>
              <a:custGeom>
                <a:avLst/>
                <a:gdLst/>
                <a:ahLst/>
                <a:cxnLst/>
                <a:rect l="l" t="t" r="r" b="b"/>
                <a:pathLst>
                  <a:path w="8559" h="6625" extrusionOk="0">
                    <a:moveTo>
                      <a:pt x="5138" y="1"/>
                    </a:moveTo>
                    <a:cubicBezTo>
                      <a:pt x="2567" y="1"/>
                      <a:pt x="0" y="2986"/>
                      <a:pt x="2689" y="5599"/>
                    </a:cubicBezTo>
                    <a:cubicBezTo>
                      <a:pt x="3434" y="6322"/>
                      <a:pt x="4178" y="6625"/>
                      <a:pt x="4884" y="6625"/>
                    </a:cubicBezTo>
                    <a:cubicBezTo>
                      <a:pt x="6421" y="6625"/>
                      <a:pt x="7775" y="5184"/>
                      <a:pt x="8558" y="3503"/>
                    </a:cubicBezTo>
                    <a:cubicBezTo>
                      <a:pt x="8058" y="963"/>
                      <a:pt x="6597" y="1"/>
                      <a:pt x="5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 name="Google Shape;168;p9"/>
              <p:cNvSpPr/>
              <p:nvPr/>
            </p:nvSpPr>
            <p:spPr>
              <a:xfrm>
                <a:off x="1385825" y="1110750"/>
                <a:ext cx="143850" cy="148975"/>
              </a:xfrm>
              <a:custGeom>
                <a:avLst/>
                <a:gdLst/>
                <a:ahLst/>
                <a:cxnLst/>
                <a:rect l="l" t="t" r="r" b="b"/>
                <a:pathLst>
                  <a:path w="5754" h="5959" extrusionOk="0">
                    <a:moveTo>
                      <a:pt x="2286" y="0"/>
                    </a:moveTo>
                    <a:cubicBezTo>
                      <a:pt x="1803" y="0"/>
                      <a:pt x="1386" y="339"/>
                      <a:pt x="955" y="1093"/>
                    </a:cubicBezTo>
                    <a:cubicBezTo>
                      <a:pt x="1" y="2768"/>
                      <a:pt x="2128" y="5958"/>
                      <a:pt x="3672" y="5958"/>
                    </a:cubicBezTo>
                    <a:cubicBezTo>
                      <a:pt x="4092" y="5958"/>
                      <a:pt x="4469" y="5722"/>
                      <a:pt x="4729" y="5153"/>
                    </a:cubicBezTo>
                    <a:cubicBezTo>
                      <a:pt x="5753" y="3474"/>
                      <a:pt x="5325" y="2010"/>
                      <a:pt x="3765" y="736"/>
                    </a:cubicBezTo>
                    <a:cubicBezTo>
                      <a:pt x="3185" y="262"/>
                      <a:pt x="2710" y="0"/>
                      <a:pt x="2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9" name="Google Shape;169;p9"/>
            <p:cNvGrpSpPr/>
            <p:nvPr/>
          </p:nvGrpSpPr>
          <p:grpSpPr>
            <a:xfrm rot="10800000">
              <a:off x="836811" y="-289262"/>
              <a:ext cx="1237698" cy="844067"/>
              <a:chOff x="1801400" y="1820650"/>
              <a:chExt cx="1004625" cy="685175"/>
            </a:xfrm>
          </p:grpSpPr>
          <p:sp>
            <p:nvSpPr>
              <p:cNvPr id="170" name="Google Shape;170;p9"/>
              <p:cNvSpPr/>
              <p:nvPr/>
            </p:nvSpPr>
            <p:spPr>
              <a:xfrm>
                <a:off x="1801400" y="1820650"/>
                <a:ext cx="1004625" cy="685175"/>
              </a:xfrm>
              <a:custGeom>
                <a:avLst/>
                <a:gdLst/>
                <a:ahLst/>
                <a:cxnLst/>
                <a:rect l="l" t="t" r="r" b="b"/>
                <a:pathLst>
                  <a:path w="40185" h="27407" extrusionOk="0">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 name="Google Shape;171;p9"/>
              <p:cNvSpPr/>
              <p:nvPr/>
            </p:nvSpPr>
            <p:spPr>
              <a:xfrm>
                <a:off x="1857075" y="1881175"/>
                <a:ext cx="872450" cy="606200"/>
              </a:xfrm>
              <a:custGeom>
                <a:avLst/>
                <a:gdLst/>
                <a:ahLst/>
                <a:cxnLst/>
                <a:rect l="l" t="t" r="r" b="b"/>
                <a:pathLst>
                  <a:path w="34898" h="24248" extrusionOk="0">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 name="Google Shape;172;p9"/>
              <p:cNvSpPr/>
              <p:nvPr/>
            </p:nvSpPr>
            <p:spPr>
              <a:xfrm>
                <a:off x="1907675" y="1934900"/>
                <a:ext cx="737300" cy="542350"/>
              </a:xfrm>
              <a:custGeom>
                <a:avLst/>
                <a:gdLst/>
                <a:ahLst/>
                <a:cxnLst/>
                <a:rect l="l" t="t" r="r" b="b"/>
                <a:pathLst>
                  <a:path w="29492" h="21694" extrusionOk="0">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 name="Google Shape;173;p9"/>
              <p:cNvSpPr/>
              <p:nvPr/>
            </p:nvSpPr>
            <p:spPr>
              <a:xfrm>
                <a:off x="1969575" y="2029950"/>
                <a:ext cx="612300" cy="433600"/>
              </a:xfrm>
              <a:custGeom>
                <a:avLst/>
                <a:gdLst/>
                <a:ahLst/>
                <a:cxnLst/>
                <a:rect l="l" t="t" r="r" b="b"/>
                <a:pathLst>
                  <a:path w="24492" h="17344" extrusionOk="0">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 name="Google Shape;174;p9"/>
              <p:cNvSpPr/>
              <p:nvPr/>
            </p:nvSpPr>
            <p:spPr>
              <a:xfrm>
                <a:off x="2007975" y="2112725"/>
                <a:ext cx="539075" cy="334450"/>
              </a:xfrm>
              <a:custGeom>
                <a:avLst/>
                <a:gdLst/>
                <a:ahLst/>
                <a:cxnLst/>
                <a:rect l="l" t="t" r="r" b="b"/>
                <a:pathLst>
                  <a:path w="21563" h="13378" extrusionOk="0">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 name="Google Shape;175;p9"/>
              <p:cNvSpPr/>
              <p:nvPr/>
            </p:nvSpPr>
            <p:spPr>
              <a:xfrm>
                <a:off x="2072875" y="2166950"/>
                <a:ext cx="400375" cy="270700"/>
              </a:xfrm>
              <a:custGeom>
                <a:avLst/>
                <a:gdLst/>
                <a:ahLst/>
                <a:cxnLst/>
                <a:rect l="l" t="t" r="r" b="b"/>
                <a:pathLst>
                  <a:path w="16015" h="10828" extrusionOk="0">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 name="Google Shape;176;p9"/>
              <p:cNvSpPr/>
              <p:nvPr/>
            </p:nvSpPr>
            <p:spPr>
              <a:xfrm>
                <a:off x="2130600" y="2203500"/>
                <a:ext cx="307225" cy="231475"/>
              </a:xfrm>
              <a:custGeom>
                <a:avLst/>
                <a:gdLst/>
                <a:ahLst/>
                <a:cxnLst/>
                <a:rect l="l" t="t" r="r" b="b"/>
                <a:pathLst>
                  <a:path w="12289" h="9259" extrusionOk="0">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 name="Google Shape;177;p9"/>
              <p:cNvSpPr/>
              <p:nvPr/>
            </p:nvSpPr>
            <p:spPr>
              <a:xfrm>
                <a:off x="2180925" y="2267150"/>
                <a:ext cx="217300" cy="153550"/>
              </a:xfrm>
              <a:custGeom>
                <a:avLst/>
                <a:gdLst/>
                <a:ahLst/>
                <a:cxnLst/>
                <a:rect l="l" t="t" r="r" b="b"/>
                <a:pathLst>
                  <a:path w="8692" h="6142" extrusionOk="0">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 name="Google Shape;178;p9"/>
              <p:cNvSpPr/>
              <p:nvPr/>
            </p:nvSpPr>
            <p:spPr>
              <a:xfrm>
                <a:off x="2201750" y="2332450"/>
                <a:ext cx="142900" cy="90925"/>
              </a:xfrm>
              <a:custGeom>
                <a:avLst/>
                <a:gdLst/>
                <a:ahLst/>
                <a:cxnLst/>
                <a:rect l="l" t="t" r="r" b="b"/>
                <a:pathLst>
                  <a:path w="5716" h="3637" extrusionOk="0">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 name="Google Shape;179;p9"/>
              <p:cNvSpPr/>
              <p:nvPr/>
            </p:nvSpPr>
            <p:spPr>
              <a:xfrm>
                <a:off x="2243125" y="2374125"/>
                <a:ext cx="82775" cy="65925"/>
              </a:xfrm>
              <a:custGeom>
                <a:avLst/>
                <a:gdLst/>
                <a:ahLst/>
                <a:cxnLst/>
                <a:rect l="l" t="t" r="r" b="b"/>
                <a:pathLst>
                  <a:path w="3311" h="2637" extrusionOk="0">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80" name="Google Shape;180;p9"/>
            <p:cNvSpPr/>
            <p:nvPr/>
          </p:nvSpPr>
          <p:spPr>
            <a:xfrm flipH="1">
              <a:off x="8439900" y="3772575"/>
              <a:ext cx="3034963" cy="3560447"/>
            </a:xfrm>
            <a:custGeom>
              <a:avLst/>
              <a:gdLst/>
              <a:ahLst/>
              <a:cxnLst/>
              <a:rect l="l" t="t" r="r" b="b"/>
              <a:pathLst>
                <a:path w="49353" h="60097" extrusionOk="0">
                  <a:moveTo>
                    <a:pt x="16858" y="0"/>
                  </a:moveTo>
                  <a:cubicBezTo>
                    <a:pt x="13497" y="0"/>
                    <a:pt x="10057" y="1994"/>
                    <a:pt x="7776" y="5160"/>
                  </a:cubicBezTo>
                  <a:cubicBezTo>
                    <a:pt x="5811" y="7922"/>
                    <a:pt x="5002" y="11339"/>
                    <a:pt x="5502" y="14685"/>
                  </a:cubicBezTo>
                  <a:cubicBezTo>
                    <a:pt x="5990" y="17792"/>
                    <a:pt x="7609" y="20816"/>
                    <a:pt x="7157" y="23912"/>
                  </a:cubicBezTo>
                  <a:cubicBezTo>
                    <a:pt x="6692" y="27008"/>
                    <a:pt x="4287" y="29413"/>
                    <a:pt x="2918" y="32223"/>
                  </a:cubicBezTo>
                  <a:cubicBezTo>
                    <a:pt x="1" y="38176"/>
                    <a:pt x="2108" y="45677"/>
                    <a:pt x="6633" y="50522"/>
                  </a:cubicBezTo>
                  <a:cubicBezTo>
                    <a:pt x="6740" y="50641"/>
                    <a:pt x="6847" y="50749"/>
                    <a:pt x="6942" y="50844"/>
                  </a:cubicBezTo>
                  <a:cubicBezTo>
                    <a:pt x="11693" y="55690"/>
                    <a:pt x="18408" y="58083"/>
                    <a:pt x="25064" y="59333"/>
                  </a:cubicBezTo>
                  <a:cubicBezTo>
                    <a:pt x="27472" y="59783"/>
                    <a:pt x="29919" y="60097"/>
                    <a:pt x="32359" y="60097"/>
                  </a:cubicBezTo>
                  <a:cubicBezTo>
                    <a:pt x="33538" y="60097"/>
                    <a:pt x="34715" y="60024"/>
                    <a:pt x="35886" y="59857"/>
                  </a:cubicBezTo>
                  <a:cubicBezTo>
                    <a:pt x="39470" y="59333"/>
                    <a:pt x="43030" y="57857"/>
                    <a:pt x="45518" y="55225"/>
                  </a:cubicBezTo>
                  <a:cubicBezTo>
                    <a:pt x="48019" y="52606"/>
                    <a:pt x="49352" y="48760"/>
                    <a:pt x="48495" y="45236"/>
                  </a:cubicBezTo>
                  <a:cubicBezTo>
                    <a:pt x="47400" y="40747"/>
                    <a:pt x="43018" y="37140"/>
                    <a:pt x="43411" y="32520"/>
                  </a:cubicBezTo>
                  <a:cubicBezTo>
                    <a:pt x="43768" y="28353"/>
                    <a:pt x="47650" y="25555"/>
                    <a:pt x="48543" y="21531"/>
                  </a:cubicBezTo>
                  <a:cubicBezTo>
                    <a:pt x="49340" y="17899"/>
                    <a:pt x="48114" y="13161"/>
                    <a:pt x="44554" y="11458"/>
                  </a:cubicBezTo>
                  <a:cubicBezTo>
                    <a:pt x="42444" y="10448"/>
                    <a:pt x="40048" y="10345"/>
                    <a:pt x="37692" y="10345"/>
                  </a:cubicBezTo>
                  <a:cubicBezTo>
                    <a:pt x="37242" y="10345"/>
                    <a:pt x="36795" y="10349"/>
                    <a:pt x="36351" y="10351"/>
                  </a:cubicBezTo>
                  <a:cubicBezTo>
                    <a:pt x="36178" y="10352"/>
                    <a:pt x="36006" y="10353"/>
                    <a:pt x="35832" y="10353"/>
                  </a:cubicBezTo>
                  <a:cubicBezTo>
                    <a:pt x="33202" y="10353"/>
                    <a:pt x="30468" y="10150"/>
                    <a:pt x="28278" y="8732"/>
                  </a:cubicBezTo>
                  <a:cubicBezTo>
                    <a:pt x="26290" y="7434"/>
                    <a:pt x="25028" y="5303"/>
                    <a:pt x="23551" y="3433"/>
                  </a:cubicBezTo>
                  <a:cubicBezTo>
                    <a:pt x="21674" y="1041"/>
                    <a:pt x="19287" y="0"/>
                    <a:pt x="16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81" name="Google Shape;181;p9"/>
          <p:cNvSpPr txBox="1">
            <a:spLocks noGrp="1"/>
          </p:cNvSpPr>
          <p:nvPr>
            <p:ph type="title"/>
          </p:nvPr>
        </p:nvSpPr>
        <p:spPr>
          <a:xfrm flipH="1">
            <a:off x="5339800" y="2129900"/>
            <a:ext cx="5374400" cy="8120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182" name="Google Shape;182;p9"/>
          <p:cNvSpPr txBox="1">
            <a:spLocks noGrp="1"/>
          </p:cNvSpPr>
          <p:nvPr>
            <p:ph type="subTitle" idx="1"/>
          </p:nvPr>
        </p:nvSpPr>
        <p:spPr>
          <a:xfrm flipH="1">
            <a:off x="5339800" y="2988900"/>
            <a:ext cx="5226000" cy="1786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sz="2133">
                <a:solidFill>
                  <a:schemeClr val="dk1"/>
                </a:solidFill>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Tree>
    <p:extLst>
      <p:ext uri="{BB962C8B-B14F-4D97-AF65-F5344CB8AC3E}">
        <p14:creationId xmlns:p14="http://schemas.microsoft.com/office/powerpoint/2010/main" val="35600310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83"/>
        <p:cNvGrpSpPr/>
        <p:nvPr/>
      </p:nvGrpSpPr>
      <p:grpSpPr>
        <a:xfrm>
          <a:off x="0" y="0"/>
          <a:ext cx="0" cy="0"/>
          <a:chOff x="0" y="0"/>
          <a:chExt cx="0" cy="0"/>
        </a:xfrm>
      </p:grpSpPr>
      <p:grpSp>
        <p:nvGrpSpPr>
          <p:cNvPr id="184" name="Google Shape;184;p10"/>
          <p:cNvGrpSpPr/>
          <p:nvPr/>
        </p:nvGrpSpPr>
        <p:grpSpPr>
          <a:xfrm>
            <a:off x="-4225825" y="-3703618"/>
            <a:ext cx="18322084" cy="13640065"/>
            <a:chOff x="-3169369" y="-2765539"/>
            <a:chExt cx="13741563" cy="10230049"/>
          </a:xfrm>
        </p:grpSpPr>
        <p:sp>
          <p:nvSpPr>
            <p:cNvPr id="185" name="Google Shape;185;p10"/>
            <p:cNvSpPr/>
            <p:nvPr/>
          </p:nvSpPr>
          <p:spPr>
            <a:xfrm rot="4266986">
              <a:off x="-3165217" y="-112465"/>
              <a:ext cx="4205221" cy="3014781"/>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 name="Google Shape;186;p10"/>
            <p:cNvSpPr/>
            <p:nvPr/>
          </p:nvSpPr>
          <p:spPr>
            <a:xfrm rot="7256537" flipH="1">
              <a:off x="5970315" y="3501028"/>
              <a:ext cx="4079214" cy="2924499"/>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 name="Google Shape;187;p10"/>
            <p:cNvSpPr/>
            <p:nvPr/>
          </p:nvSpPr>
          <p:spPr>
            <a:xfrm rot="8100000">
              <a:off x="4833695" y="-1354186"/>
              <a:ext cx="5357490" cy="3296802"/>
            </a:xfrm>
            <a:custGeom>
              <a:avLst/>
              <a:gdLst/>
              <a:ahLst/>
              <a:cxnLst/>
              <a:rect l="l" t="t" r="r" b="b"/>
              <a:pathLst>
                <a:path w="156785" h="87779" extrusionOk="0">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w="19050" cap="flat" cmpd="sng">
              <a:solidFill>
                <a:schemeClr val="dk2"/>
              </a:solidFill>
              <a:prstDash val="solid"/>
              <a:round/>
              <a:headEnd type="none" w="med" len="med"/>
              <a:tailEnd type="none" w="med" len="med"/>
            </a:ln>
          </p:spPr>
        </p:sp>
      </p:grpSp>
      <p:sp>
        <p:nvSpPr>
          <p:cNvPr id="188" name="Google Shape;188;p10"/>
          <p:cNvSpPr txBox="1">
            <a:spLocks noGrp="1"/>
          </p:cNvSpPr>
          <p:nvPr>
            <p:ph type="title"/>
          </p:nvPr>
        </p:nvSpPr>
        <p:spPr>
          <a:xfrm>
            <a:off x="1160700" y="619333"/>
            <a:ext cx="5089600" cy="13524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867">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16624496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89"/>
        <p:cNvGrpSpPr/>
        <p:nvPr/>
      </p:nvGrpSpPr>
      <p:grpSpPr>
        <a:xfrm>
          <a:off x="0" y="0"/>
          <a:ext cx="0" cy="0"/>
          <a:chOff x="0" y="0"/>
          <a:chExt cx="0" cy="0"/>
        </a:xfrm>
      </p:grpSpPr>
      <p:grpSp>
        <p:nvGrpSpPr>
          <p:cNvPr id="190" name="Google Shape;190;p11"/>
          <p:cNvGrpSpPr/>
          <p:nvPr/>
        </p:nvGrpSpPr>
        <p:grpSpPr>
          <a:xfrm>
            <a:off x="-3941533" y="-3782772"/>
            <a:ext cx="19479657" cy="14503005"/>
            <a:chOff x="-2956150" y="-2837079"/>
            <a:chExt cx="14609743" cy="10877254"/>
          </a:xfrm>
        </p:grpSpPr>
        <p:sp>
          <p:nvSpPr>
            <p:cNvPr id="191" name="Google Shape;191;p11"/>
            <p:cNvSpPr/>
            <p:nvPr/>
          </p:nvSpPr>
          <p:spPr>
            <a:xfrm>
              <a:off x="-1203675" y="-403803"/>
              <a:ext cx="3128375" cy="2270372"/>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 name="Google Shape;192;p11"/>
            <p:cNvSpPr/>
            <p:nvPr/>
          </p:nvSpPr>
          <p:spPr>
            <a:xfrm rot="-9195687" flipH="1">
              <a:off x="-2438409" y="3873276"/>
              <a:ext cx="4419606" cy="3351875"/>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93" name="Google Shape;193;p11"/>
            <p:cNvGrpSpPr/>
            <p:nvPr/>
          </p:nvGrpSpPr>
          <p:grpSpPr>
            <a:xfrm flipH="1">
              <a:off x="-213070" y="480500"/>
              <a:ext cx="1540913" cy="481201"/>
              <a:chOff x="7921455" y="3606075"/>
              <a:chExt cx="1540913" cy="481201"/>
            </a:xfrm>
          </p:grpSpPr>
          <p:sp>
            <p:nvSpPr>
              <p:cNvPr id="194" name="Google Shape;194;p11"/>
              <p:cNvSpPr/>
              <p:nvPr/>
            </p:nvSpPr>
            <p:spPr>
              <a:xfrm>
                <a:off x="8682083" y="40597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 name="Google Shape;195;p11"/>
              <p:cNvSpPr/>
              <p:nvPr/>
            </p:nvSpPr>
            <p:spPr>
              <a:xfrm>
                <a:off x="8269808" y="39713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 name="Google Shape;196;p11"/>
              <p:cNvSpPr/>
              <p:nvPr/>
            </p:nvSpPr>
            <p:spPr>
              <a:xfrm>
                <a:off x="7921455" y="38563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 name="Google Shape;197;p11"/>
              <p:cNvSpPr/>
              <p:nvPr/>
            </p:nvSpPr>
            <p:spPr>
              <a:xfrm>
                <a:off x="7937709" y="37769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 name="Google Shape;198;p11"/>
              <p:cNvSpPr/>
              <p:nvPr/>
            </p:nvSpPr>
            <p:spPr>
              <a:xfrm>
                <a:off x="8089331" y="36941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 name="Google Shape;199;p11"/>
              <p:cNvSpPr/>
              <p:nvPr/>
            </p:nvSpPr>
            <p:spPr>
              <a:xfrm>
                <a:off x="8869975" y="36060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00" name="Google Shape;200;p11"/>
            <p:cNvSpPr/>
            <p:nvPr/>
          </p:nvSpPr>
          <p:spPr>
            <a:xfrm rot="-9031361">
              <a:off x="5669199" y="3236043"/>
              <a:ext cx="4079160" cy="2924499"/>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 name="Google Shape;201;p11"/>
            <p:cNvSpPr/>
            <p:nvPr/>
          </p:nvSpPr>
          <p:spPr>
            <a:xfrm rot="-9195659" flipH="1">
              <a:off x="6015843" y="-1906426"/>
              <a:ext cx="5046559" cy="3827363"/>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 name="Google Shape;202;p11"/>
            <p:cNvSpPr/>
            <p:nvPr/>
          </p:nvSpPr>
          <p:spPr>
            <a:xfrm rot="3766615" flipH="1">
              <a:off x="-1476199" y="2093866"/>
              <a:ext cx="5158978" cy="4040488"/>
            </a:xfrm>
            <a:custGeom>
              <a:avLst/>
              <a:gdLst/>
              <a:ahLst/>
              <a:cxnLst/>
              <a:rect l="l" t="t" r="r" b="b"/>
              <a:pathLst>
                <a:path w="156785" h="87779" extrusionOk="0">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w="19050" cap="flat" cmpd="sng">
              <a:solidFill>
                <a:schemeClr val="dk2"/>
              </a:solidFill>
              <a:prstDash val="solid"/>
              <a:round/>
              <a:headEnd type="none" w="med" len="med"/>
              <a:tailEnd type="none" w="med" len="med"/>
            </a:ln>
          </p:spPr>
        </p:sp>
        <p:grpSp>
          <p:nvGrpSpPr>
            <p:cNvPr id="203" name="Google Shape;203;p11"/>
            <p:cNvGrpSpPr/>
            <p:nvPr/>
          </p:nvGrpSpPr>
          <p:grpSpPr>
            <a:xfrm>
              <a:off x="7978375" y="438025"/>
              <a:ext cx="570025" cy="586725"/>
              <a:chOff x="2268725" y="1046025"/>
              <a:chExt cx="570025" cy="586725"/>
            </a:xfrm>
          </p:grpSpPr>
          <p:grpSp>
            <p:nvGrpSpPr>
              <p:cNvPr id="204" name="Google Shape;204;p11"/>
              <p:cNvGrpSpPr/>
              <p:nvPr/>
            </p:nvGrpSpPr>
            <p:grpSpPr>
              <a:xfrm>
                <a:off x="2268725" y="1046025"/>
                <a:ext cx="570025" cy="341300"/>
                <a:chOff x="2268725" y="1046025"/>
                <a:chExt cx="570025" cy="341300"/>
              </a:xfrm>
            </p:grpSpPr>
            <p:sp>
              <p:nvSpPr>
                <p:cNvPr id="205" name="Google Shape;205;p11"/>
                <p:cNvSpPr/>
                <p:nvPr/>
              </p:nvSpPr>
              <p:spPr>
                <a:xfrm>
                  <a:off x="2477975" y="1046025"/>
                  <a:ext cx="360775" cy="287250"/>
                </a:xfrm>
                <a:custGeom>
                  <a:avLst/>
                  <a:gdLst/>
                  <a:ahLst/>
                  <a:cxnLst/>
                  <a:rect l="l" t="t" r="r" b="b"/>
                  <a:pathLst>
                    <a:path w="14431" h="11490" extrusionOk="0">
                      <a:moveTo>
                        <a:pt x="5905" y="0"/>
                      </a:moveTo>
                      <a:cubicBezTo>
                        <a:pt x="5237" y="0"/>
                        <a:pt x="4641" y="245"/>
                        <a:pt x="4239" y="908"/>
                      </a:cubicBezTo>
                      <a:cubicBezTo>
                        <a:pt x="1060" y="3468"/>
                        <a:pt x="1" y="5944"/>
                        <a:pt x="3108" y="8790"/>
                      </a:cubicBezTo>
                      <a:cubicBezTo>
                        <a:pt x="4388" y="9966"/>
                        <a:pt x="5593" y="11489"/>
                        <a:pt x="7269" y="11489"/>
                      </a:cubicBezTo>
                      <a:cubicBezTo>
                        <a:pt x="7698" y="11489"/>
                        <a:pt x="8157" y="11390"/>
                        <a:pt x="8656" y="11159"/>
                      </a:cubicBezTo>
                      <a:cubicBezTo>
                        <a:pt x="10252" y="10433"/>
                        <a:pt x="13157" y="7802"/>
                        <a:pt x="13669" y="6147"/>
                      </a:cubicBezTo>
                      <a:cubicBezTo>
                        <a:pt x="14431" y="3694"/>
                        <a:pt x="11728" y="2670"/>
                        <a:pt x="10097" y="1706"/>
                      </a:cubicBezTo>
                      <a:cubicBezTo>
                        <a:pt x="9197" y="1182"/>
                        <a:pt x="7375" y="0"/>
                        <a:pt x="59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 name="Google Shape;206;p11"/>
                <p:cNvSpPr/>
                <p:nvPr/>
              </p:nvSpPr>
              <p:spPr>
                <a:xfrm>
                  <a:off x="2268725" y="1258350"/>
                  <a:ext cx="156300" cy="128975"/>
                </a:xfrm>
                <a:custGeom>
                  <a:avLst/>
                  <a:gdLst/>
                  <a:ahLst/>
                  <a:cxnLst/>
                  <a:rect l="l" t="t" r="r" b="b"/>
                  <a:pathLst>
                    <a:path w="6252" h="5159" extrusionOk="0">
                      <a:moveTo>
                        <a:pt x="2536" y="0"/>
                      </a:moveTo>
                      <a:cubicBezTo>
                        <a:pt x="2190" y="0"/>
                        <a:pt x="1847" y="118"/>
                        <a:pt x="1513" y="440"/>
                      </a:cubicBezTo>
                      <a:cubicBezTo>
                        <a:pt x="905" y="1035"/>
                        <a:pt x="0" y="2678"/>
                        <a:pt x="36" y="3512"/>
                      </a:cubicBezTo>
                      <a:cubicBezTo>
                        <a:pt x="84" y="4750"/>
                        <a:pt x="1465" y="4774"/>
                        <a:pt x="2370" y="4952"/>
                      </a:cubicBezTo>
                      <a:cubicBezTo>
                        <a:pt x="2704" y="5020"/>
                        <a:pt x="3293" y="5159"/>
                        <a:pt x="3844" y="5159"/>
                      </a:cubicBezTo>
                      <a:cubicBezTo>
                        <a:pt x="4449" y="5159"/>
                        <a:pt x="5007" y="4992"/>
                        <a:pt x="5132" y="4381"/>
                      </a:cubicBezTo>
                      <a:cubicBezTo>
                        <a:pt x="6168" y="2726"/>
                        <a:pt x="6251" y="1428"/>
                        <a:pt x="4394" y="630"/>
                      </a:cubicBezTo>
                      <a:cubicBezTo>
                        <a:pt x="3777" y="371"/>
                        <a:pt x="3150" y="0"/>
                        <a:pt x="25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07" name="Google Shape;207;p11"/>
              <p:cNvSpPr/>
              <p:nvPr/>
            </p:nvSpPr>
            <p:spPr>
              <a:xfrm>
                <a:off x="2592875" y="1493050"/>
                <a:ext cx="169100" cy="139700"/>
              </a:xfrm>
              <a:custGeom>
                <a:avLst/>
                <a:gdLst/>
                <a:ahLst/>
                <a:cxnLst/>
                <a:rect l="l" t="t" r="r" b="b"/>
                <a:pathLst>
                  <a:path w="6764" h="5588" extrusionOk="0">
                    <a:moveTo>
                      <a:pt x="2737" y="0"/>
                    </a:moveTo>
                    <a:cubicBezTo>
                      <a:pt x="2359" y="0"/>
                      <a:pt x="1984" y="130"/>
                      <a:pt x="1620" y="482"/>
                    </a:cubicBezTo>
                    <a:cubicBezTo>
                      <a:pt x="977" y="1125"/>
                      <a:pt x="0" y="2910"/>
                      <a:pt x="36" y="3803"/>
                    </a:cubicBezTo>
                    <a:cubicBezTo>
                      <a:pt x="84" y="5149"/>
                      <a:pt x="1584" y="5173"/>
                      <a:pt x="2548" y="5363"/>
                    </a:cubicBezTo>
                    <a:cubicBezTo>
                      <a:pt x="2918" y="5437"/>
                      <a:pt x="3563" y="5587"/>
                      <a:pt x="4164" y="5587"/>
                    </a:cubicBezTo>
                    <a:cubicBezTo>
                      <a:pt x="4820" y="5587"/>
                      <a:pt x="5424" y="5408"/>
                      <a:pt x="5561" y="4756"/>
                    </a:cubicBezTo>
                    <a:cubicBezTo>
                      <a:pt x="6668" y="2958"/>
                      <a:pt x="6763" y="1553"/>
                      <a:pt x="4751" y="696"/>
                    </a:cubicBezTo>
                    <a:cubicBezTo>
                      <a:pt x="4089" y="407"/>
                      <a:pt x="3407"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08" name="Google Shape;208;p11"/>
            <p:cNvSpPr/>
            <p:nvPr/>
          </p:nvSpPr>
          <p:spPr>
            <a:xfrm rot="-9723690">
              <a:off x="8183246" y="4449058"/>
              <a:ext cx="2960263" cy="498456"/>
            </a:xfrm>
            <a:custGeom>
              <a:avLst/>
              <a:gdLst/>
              <a:ahLst/>
              <a:cxnLst/>
              <a:rect l="l" t="t" r="r" b="b"/>
              <a:pathLst>
                <a:path w="118409" h="19938" extrusionOk="0">
                  <a:moveTo>
                    <a:pt x="118409" y="0"/>
                  </a:moveTo>
                  <a:cubicBezTo>
                    <a:pt x="116301" y="10545"/>
                    <a:pt x="103590" y="18663"/>
                    <a:pt x="92890" y="19735"/>
                  </a:cubicBezTo>
                  <a:cubicBezTo>
                    <a:pt x="79566" y="21071"/>
                    <a:pt x="66694" y="14017"/>
                    <a:pt x="53420" y="12249"/>
                  </a:cubicBezTo>
                  <a:cubicBezTo>
                    <a:pt x="35510" y="9863"/>
                    <a:pt x="10016" y="18100"/>
                    <a:pt x="0" y="3062"/>
                  </a:cubicBezTo>
                </a:path>
              </a:pathLst>
            </a:custGeom>
            <a:noFill/>
            <a:ln w="19050" cap="flat" cmpd="sng">
              <a:solidFill>
                <a:schemeClr val="dk2"/>
              </a:solidFill>
              <a:prstDash val="solid"/>
              <a:round/>
              <a:headEnd type="none" w="med" len="med"/>
              <a:tailEnd type="none" w="med" len="med"/>
            </a:ln>
          </p:spPr>
        </p:sp>
        <p:grpSp>
          <p:nvGrpSpPr>
            <p:cNvPr id="209" name="Google Shape;209;p11"/>
            <p:cNvGrpSpPr/>
            <p:nvPr/>
          </p:nvGrpSpPr>
          <p:grpSpPr>
            <a:xfrm flipH="1">
              <a:off x="2810454" y="-403788"/>
              <a:ext cx="1991972" cy="1358680"/>
              <a:chOff x="2515671" y="3197633"/>
              <a:chExt cx="1672801" cy="1140885"/>
            </a:xfrm>
          </p:grpSpPr>
          <p:sp>
            <p:nvSpPr>
              <p:cNvPr id="210" name="Google Shape;210;p11"/>
              <p:cNvSpPr/>
              <p:nvPr/>
            </p:nvSpPr>
            <p:spPr>
              <a:xfrm rot="10800000" flipH="1">
                <a:off x="2515671" y="3197633"/>
                <a:ext cx="1672801" cy="1140885"/>
              </a:xfrm>
              <a:custGeom>
                <a:avLst/>
                <a:gdLst/>
                <a:ahLst/>
                <a:cxnLst/>
                <a:rect l="l" t="t" r="r" b="b"/>
                <a:pathLst>
                  <a:path w="40185" h="27407" extrusionOk="0">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 name="Google Shape;211;p11"/>
              <p:cNvSpPr/>
              <p:nvPr/>
            </p:nvSpPr>
            <p:spPr>
              <a:xfrm rot="10800000" flipH="1">
                <a:off x="2608375" y="3228354"/>
                <a:ext cx="1452716" cy="1009384"/>
              </a:xfrm>
              <a:custGeom>
                <a:avLst/>
                <a:gdLst/>
                <a:ahLst/>
                <a:cxnLst/>
                <a:rect l="l" t="t" r="r" b="b"/>
                <a:pathLst>
                  <a:path w="34898" h="24248" extrusionOk="0">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 name="Google Shape;212;p11"/>
              <p:cNvSpPr/>
              <p:nvPr/>
            </p:nvSpPr>
            <p:spPr>
              <a:xfrm rot="10800000" flipH="1">
                <a:off x="2692629" y="3245213"/>
                <a:ext cx="1227678" cy="903067"/>
              </a:xfrm>
              <a:custGeom>
                <a:avLst/>
                <a:gdLst/>
                <a:ahLst/>
                <a:cxnLst/>
                <a:rect l="l" t="t" r="r" b="b"/>
                <a:pathLst>
                  <a:path w="29492" h="21694" extrusionOk="0">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 name="Google Shape;213;p11"/>
              <p:cNvSpPr/>
              <p:nvPr/>
            </p:nvSpPr>
            <p:spPr>
              <a:xfrm rot="10800000" flipH="1">
                <a:off x="2795699" y="3268025"/>
                <a:ext cx="1019541" cy="721987"/>
              </a:xfrm>
              <a:custGeom>
                <a:avLst/>
                <a:gdLst/>
                <a:ahLst/>
                <a:cxnLst/>
                <a:rect l="l" t="t" r="r" b="b"/>
                <a:pathLst>
                  <a:path w="24492" h="17344" extrusionOk="0">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 name="Google Shape;214;p11"/>
              <p:cNvSpPr/>
              <p:nvPr/>
            </p:nvSpPr>
            <p:spPr>
              <a:xfrm rot="10800000" flipH="1">
                <a:off x="2859639" y="3295291"/>
                <a:ext cx="897614" cy="556893"/>
              </a:xfrm>
              <a:custGeom>
                <a:avLst/>
                <a:gdLst/>
                <a:ahLst/>
                <a:cxnLst/>
                <a:rect l="l" t="t" r="r" b="b"/>
                <a:pathLst>
                  <a:path w="21563" h="13378" extrusionOk="0">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 name="Google Shape;215;p11"/>
              <p:cNvSpPr/>
              <p:nvPr/>
            </p:nvSpPr>
            <p:spPr>
              <a:xfrm rot="10800000" flipH="1">
                <a:off x="2967704" y="3311151"/>
                <a:ext cx="666664" cy="450743"/>
              </a:xfrm>
              <a:custGeom>
                <a:avLst/>
                <a:gdLst/>
                <a:ahLst/>
                <a:cxnLst/>
                <a:rect l="l" t="t" r="r" b="b"/>
                <a:pathLst>
                  <a:path w="16015" h="10828" extrusionOk="0">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 name="Google Shape;216;p11"/>
              <p:cNvSpPr/>
              <p:nvPr/>
            </p:nvSpPr>
            <p:spPr>
              <a:xfrm rot="10800000" flipH="1">
                <a:off x="3063822" y="3315606"/>
                <a:ext cx="511560" cy="385429"/>
              </a:xfrm>
              <a:custGeom>
                <a:avLst/>
                <a:gdLst/>
                <a:ahLst/>
                <a:cxnLst/>
                <a:rect l="l" t="t" r="r" b="b"/>
                <a:pathLst>
                  <a:path w="12289" h="9259" extrusionOk="0">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 name="Google Shape;217;p11"/>
              <p:cNvSpPr/>
              <p:nvPr/>
            </p:nvSpPr>
            <p:spPr>
              <a:xfrm rot="10800000" flipH="1">
                <a:off x="3147618" y="3339375"/>
                <a:ext cx="361826" cy="255676"/>
              </a:xfrm>
              <a:custGeom>
                <a:avLst/>
                <a:gdLst/>
                <a:ahLst/>
                <a:cxnLst/>
                <a:rect l="l" t="t" r="r" b="b"/>
                <a:pathLst>
                  <a:path w="8692" h="6142" extrusionOk="0">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8" name="Google Shape;218;p11"/>
              <p:cNvSpPr/>
              <p:nvPr/>
            </p:nvSpPr>
            <p:spPr>
              <a:xfrm rot="10800000" flipH="1">
                <a:off x="3182293" y="3334921"/>
                <a:ext cx="237943" cy="151399"/>
              </a:xfrm>
              <a:custGeom>
                <a:avLst/>
                <a:gdLst/>
                <a:ahLst/>
                <a:cxnLst/>
                <a:rect l="l" t="t" r="r" b="b"/>
                <a:pathLst>
                  <a:path w="5716" h="3637" extrusionOk="0">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 name="Google Shape;219;p11"/>
              <p:cNvSpPr/>
              <p:nvPr/>
            </p:nvSpPr>
            <p:spPr>
              <a:xfrm rot="10800000" flipH="1">
                <a:off x="3251187" y="3307155"/>
                <a:ext cx="137829" cy="109772"/>
              </a:xfrm>
              <a:custGeom>
                <a:avLst/>
                <a:gdLst/>
                <a:ahLst/>
                <a:cxnLst/>
                <a:rect l="l" t="t" r="r" b="b"/>
                <a:pathLst>
                  <a:path w="3311" h="2637" extrusionOk="0">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220" name="Google Shape;220;p11"/>
          <p:cNvSpPr txBox="1">
            <a:spLocks noGrp="1"/>
          </p:cNvSpPr>
          <p:nvPr>
            <p:ph type="title" hasCustomPrompt="1"/>
          </p:nvPr>
        </p:nvSpPr>
        <p:spPr>
          <a:xfrm>
            <a:off x="1770469" y="2559975"/>
            <a:ext cx="8651200" cy="166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3333">
                <a:solidFill>
                  <a:schemeClr val="dk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221" name="Google Shape;221;p11"/>
          <p:cNvSpPr txBox="1">
            <a:spLocks noGrp="1"/>
          </p:cNvSpPr>
          <p:nvPr>
            <p:ph type="body" idx="1"/>
          </p:nvPr>
        </p:nvSpPr>
        <p:spPr>
          <a:xfrm>
            <a:off x="2357551" y="4304728"/>
            <a:ext cx="7476800" cy="468400"/>
          </a:xfrm>
          <a:prstGeom prst="rect">
            <a:avLst/>
          </a:prstGeom>
        </p:spPr>
        <p:txBody>
          <a:bodyPr spcFirstLastPara="1" wrap="square" lIns="91425" tIns="91425" rIns="91425" bIns="91425" anchor="ctr" anchorCtr="0">
            <a:noAutofit/>
          </a:bodyPr>
          <a:lstStyle>
            <a:lvl1pPr marL="609585" lvl="0" indent="-423323" algn="ctr">
              <a:spcBef>
                <a:spcPts val="0"/>
              </a:spcBef>
              <a:spcAft>
                <a:spcPts val="0"/>
              </a:spcAft>
              <a:buSzPts val="1400"/>
              <a:buChar char="●"/>
              <a:defRPr sz="2133"/>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27795081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22"/>
        <p:cNvGrpSpPr/>
        <p:nvPr/>
      </p:nvGrpSpPr>
      <p:grpSpPr>
        <a:xfrm>
          <a:off x="0" y="0"/>
          <a:ext cx="0" cy="0"/>
          <a:chOff x="0" y="0"/>
          <a:chExt cx="0" cy="0"/>
        </a:xfrm>
      </p:grpSpPr>
    </p:spTree>
    <p:extLst>
      <p:ext uri="{BB962C8B-B14F-4D97-AF65-F5344CB8AC3E}">
        <p14:creationId xmlns:p14="http://schemas.microsoft.com/office/powerpoint/2010/main" val="24407972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23"/>
        <p:cNvGrpSpPr/>
        <p:nvPr/>
      </p:nvGrpSpPr>
      <p:grpSpPr>
        <a:xfrm>
          <a:off x="0" y="0"/>
          <a:ext cx="0" cy="0"/>
          <a:chOff x="0" y="0"/>
          <a:chExt cx="0" cy="0"/>
        </a:xfrm>
      </p:grpSpPr>
      <p:grpSp>
        <p:nvGrpSpPr>
          <p:cNvPr id="224" name="Google Shape;224;p13"/>
          <p:cNvGrpSpPr/>
          <p:nvPr/>
        </p:nvGrpSpPr>
        <p:grpSpPr>
          <a:xfrm>
            <a:off x="-2796936" y="-2569687"/>
            <a:ext cx="17084565" cy="11048248"/>
            <a:chOff x="-2097702" y="-1927265"/>
            <a:chExt cx="12813424" cy="8286186"/>
          </a:xfrm>
        </p:grpSpPr>
        <p:sp>
          <p:nvSpPr>
            <p:cNvPr id="225" name="Google Shape;225;p13"/>
            <p:cNvSpPr/>
            <p:nvPr/>
          </p:nvSpPr>
          <p:spPr>
            <a:xfrm rot="8490882">
              <a:off x="8322162" y="4125251"/>
              <a:ext cx="2142461" cy="1554859"/>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6" name="Google Shape;226;p13"/>
            <p:cNvSpPr/>
            <p:nvPr/>
          </p:nvSpPr>
          <p:spPr>
            <a:xfrm rot="-7067723">
              <a:off x="6790735" y="-815911"/>
              <a:ext cx="3381040" cy="2259901"/>
            </a:xfrm>
            <a:custGeom>
              <a:avLst/>
              <a:gdLst/>
              <a:ahLst/>
              <a:cxnLst/>
              <a:rect l="l" t="t" r="r" b="b"/>
              <a:pathLst>
                <a:path w="60628" h="40524" extrusionOk="0">
                  <a:moveTo>
                    <a:pt x="44723" y="0"/>
                  </a:moveTo>
                  <a:cubicBezTo>
                    <a:pt x="44504" y="0"/>
                    <a:pt x="44285" y="5"/>
                    <a:pt x="44066" y="16"/>
                  </a:cubicBezTo>
                  <a:cubicBezTo>
                    <a:pt x="38791" y="266"/>
                    <a:pt x="33767" y="3564"/>
                    <a:pt x="31433" y="8302"/>
                  </a:cubicBezTo>
                  <a:cubicBezTo>
                    <a:pt x="29957" y="11315"/>
                    <a:pt x="29445" y="14899"/>
                    <a:pt x="27135" y="17351"/>
                  </a:cubicBezTo>
                  <a:cubicBezTo>
                    <a:pt x="24825" y="19792"/>
                    <a:pt x="21217" y="20518"/>
                    <a:pt x="17848" y="20590"/>
                  </a:cubicBezTo>
                  <a:cubicBezTo>
                    <a:pt x="17524" y="20598"/>
                    <a:pt x="17200" y="20601"/>
                    <a:pt x="16876" y="20601"/>
                  </a:cubicBezTo>
                  <a:cubicBezTo>
                    <a:pt x="15406" y="20601"/>
                    <a:pt x="13932" y="20534"/>
                    <a:pt x="12465" y="20534"/>
                  </a:cubicBezTo>
                  <a:cubicBezTo>
                    <a:pt x="10888" y="20534"/>
                    <a:pt x="9320" y="20612"/>
                    <a:pt x="7775" y="20935"/>
                  </a:cubicBezTo>
                  <a:cubicBezTo>
                    <a:pt x="4477" y="21637"/>
                    <a:pt x="1179" y="23816"/>
                    <a:pt x="513" y="27114"/>
                  </a:cubicBezTo>
                  <a:cubicBezTo>
                    <a:pt x="1" y="29579"/>
                    <a:pt x="1084" y="32151"/>
                    <a:pt x="2751" y="34032"/>
                  </a:cubicBezTo>
                  <a:cubicBezTo>
                    <a:pt x="4925" y="36481"/>
                    <a:pt x="7063" y="37837"/>
                    <a:pt x="9939" y="37837"/>
                  </a:cubicBezTo>
                  <a:cubicBezTo>
                    <a:pt x="10419" y="37837"/>
                    <a:pt x="10919" y="37799"/>
                    <a:pt x="11442" y="37723"/>
                  </a:cubicBezTo>
                  <a:cubicBezTo>
                    <a:pt x="13790" y="37387"/>
                    <a:pt x="16135" y="37200"/>
                    <a:pt x="18478" y="37200"/>
                  </a:cubicBezTo>
                  <a:cubicBezTo>
                    <a:pt x="20877" y="37200"/>
                    <a:pt x="23273" y="37396"/>
                    <a:pt x="25670" y="37830"/>
                  </a:cubicBezTo>
                  <a:cubicBezTo>
                    <a:pt x="29754" y="38568"/>
                    <a:pt x="33731" y="39925"/>
                    <a:pt x="37862" y="40378"/>
                  </a:cubicBezTo>
                  <a:cubicBezTo>
                    <a:pt x="38734" y="40475"/>
                    <a:pt x="39616" y="40524"/>
                    <a:pt x="40502" y="40524"/>
                  </a:cubicBezTo>
                  <a:cubicBezTo>
                    <a:pt x="47751" y="40524"/>
                    <a:pt x="55214" y="37274"/>
                    <a:pt x="58460" y="30877"/>
                  </a:cubicBezTo>
                  <a:cubicBezTo>
                    <a:pt x="60377" y="27079"/>
                    <a:pt x="60627" y="22661"/>
                    <a:pt x="60389" y="18411"/>
                  </a:cubicBezTo>
                  <a:cubicBezTo>
                    <a:pt x="60163" y="14458"/>
                    <a:pt x="59508" y="10410"/>
                    <a:pt x="57424" y="7052"/>
                  </a:cubicBezTo>
                  <a:cubicBezTo>
                    <a:pt x="54777" y="2739"/>
                    <a:pt x="49778" y="0"/>
                    <a:pt x="447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7" name="Google Shape;227;p13"/>
            <p:cNvSpPr/>
            <p:nvPr/>
          </p:nvSpPr>
          <p:spPr>
            <a:xfrm rot="8592914">
              <a:off x="-1619642" y="-1369475"/>
              <a:ext cx="2691480" cy="2491635"/>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228" name="Google Shape;228;p13"/>
            <p:cNvGrpSpPr/>
            <p:nvPr/>
          </p:nvGrpSpPr>
          <p:grpSpPr>
            <a:xfrm>
              <a:off x="256449" y="-336301"/>
              <a:ext cx="1498599" cy="1022076"/>
              <a:chOff x="256449" y="-336301"/>
              <a:chExt cx="1498599" cy="1022076"/>
            </a:xfrm>
          </p:grpSpPr>
          <p:sp>
            <p:nvSpPr>
              <p:cNvPr id="229" name="Google Shape;229;p13"/>
              <p:cNvSpPr/>
              <p:nvPr/>
            </p:nvSpPr>
            <p:spPr>
              <a:xfrm rot="10800000">
                <a:off x="256449" y="-336301"/>
                <a:ext cx="1498599" cy="1022076"/>
              </a:xfrm>
              <a:custGeom>
                <a:avLst/>
                <a:gdLst/>
                <a:ahLst/>
                <a:cxnLst/>
                <a:rect l="l" t="t" r="r" b="b"/>
                <a:pathLst>
                  <a:path w="40185" h="27407" extrusionOk="0">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 name="Google Shape;230;p13"/>
              <p:cNvSpPr/>
              <p:nvPr/>
            </p:nvSpPr>
            <p:spPr>
              <a:xfrm rot="10800000">
                <a:off x="370567" y="-308776"/>
                <a:ext cx="1301434" cy="904269"/>
              </a:xfrm>
              <a:custGeom>
                <a:avLst/>
                <a:gdLst/>
                <a:ahLst/>
                <a:cxnLst/>
                <a:rect l="l" t="t" r="r" b="b"/>
                <a:pathLst>
                  <a:path w="34898" h="24248" extrusionOk="0">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 name="Google Shape;231;p13"/>
              <p:cNvSpPr/>
              <p:nvPr/>
            </p:nvSpPr>
            <p:spPr>
              <a:xfrm rot="10800000">
                <a:off x="496694" y="-293670"/>
                <a:ext cx="1099830" cy="809023"/>
              </a:xfrm>
              <a:custGeom>
                <a:avLst/>
                <a:gdLst/>
                <a:ahLst/>
                <a:cxnLst/>
                <a:rect l="l" t="t" r="r" b="b"/>
                <a:pathLst>
                  <a:path w="29492" h="21694" extrusionOk="0">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 name="Google Shape;232;p13"/>
              <p:cNvSpPr/>
              <p:nvPr/>
            </p:nvSpPr>
            <p:spPr>
              <a:xfrm rot="10800000">
                <a:off x="590823" y="-273229"/>
                <a:ext cx="913368" cy="646801"/>
              </a:xfrm>
              <a:custGeom>
                <a:avLst/>
                <a:gdLst/>
                <a:ahLst/>
                <a:cxnLst/>
                <a:rect l="l" t="t" r="r" b="b"/>
                <a:pathLst>
                  <a:path w="24492" h="17344" extrusionOk="0">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 name="Google Shape;233;p13"/>
              <p:cNvSpPr/>
              <p:nvPr/>
            </p:nvSpPr>
            <p:spPr>
              <a:xfrm rot="10800000">
                <a:off x="642774" y="-248799"/>
                <a:ext cx="804138" cy="498899"/>
              </a:xfrm>
              <a:custGeom>
                <a:avLst/>
                <a:gdLst/>
                <a:ahLst/>
                <a:cxnLst/>
                <a:rect l="l" t="t" r="r" b="b"/>
                <a:pathLst>
                  <a:path w="21563" h="13378" extrusionOk="0">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 name="Google Shape;234;p13"/>
              <p:cNvSpPr/>
              <p:nvPr/>
            </p:nvSpPr>
            <p:spPr>
              <a:xfrm rot="10800000">
                <a:off x="752865" y="-234588"/>
                <a:ext cx="597239" cy="403803"/>
              </a:xfrm>
              <a:custGeom>
                <a:avLst/>
                <a:gdLst/>
                <a:ahLst/>
                <a:cxnLst/>
                <a:rect l="l" t="t" r="r" b="b"/>
                <a:pathLst>
                  <a:path w="16015" h="10828" extrusionOk="0">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 name="Google Shape;235;p13"/>
              <p:cNvSpPr/>
              <p:nvPr/>
            </p:nvSpPr>
            <p:spPr>
              <a:xfrm rot="10800000">
                <a:off x="805712" y="-230596"/>
                <a:ext cx="458288" cy="345291"/>
              </a:xfrm>
              <a:custGeom>
                <a:avLst/>
                <a:gdLst/>
                <a:ahLst/>
                <a:cxnLst/>
                <a:rect l="l" t="t" r="r" b="b"/>
                <a:pathLst>
                  <a:path w="12289" h="9259" extrusionOk="0">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 name="Google Shape;236;p13"/>
              <p:cNvSpPr/>
              <p:nvPr/>
            </p:nvSpPr>
            <p:spPr>
              <a:xfrm rot="10800000">
                <a:off x="864786" y="-209299"/>
                <a:ext cx="324146" cy="229051"/>
              </a:xfrm>
              <a:custGeom>
                <a:avLst/>
                <a:gdLst/>
                <a:ahLst/>
                <a:cxnLst/>
                <a:rect l="l" t="t" r="r" b="b"/>
                <a:pathLst>
                  <a:path w="8692" h="6142" extrusionOk="0">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 name="Google Shape;237;p13"/>
              <p:cNvSpPr/>
              <p:nvPr/>
            </p:nvSpPr>
            <p:spPr>
              <a:xfrm rot="10800000">
                <a:off x="944705" y="-213287"/>
                <a:ext cx="213164" cy="135633"/>
              </a:xfrm>
              <a:custGeom>
                <a:avLst/>
                <a:gdLst/>
                <a:ahLst/>
                <a:cxnLst/>
                <a:rect l="l" t="t" r="r" b="b"/>
                <a:pathLst>
                  <a:path w="5716" h="3637" extrusionOk="0">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 name="Google Shape;238;p13"/>
              <p:cNvSpPr/>
              <p:nvPr/>
            </p:nvSpPr>
            <p:spPr>
              <a:xfrm rot="10800000">
                <a:off x="972677" y="-238159"/>
                <a:ext cx="123475" cy="98340"/>
              </a:xfrm>
              <a:custGeom>
                <a:avLst/>
                <a:gdLst/>
                <a:ahLst/>
                <a:cxnLst/>
                <a:rect l="l" t="t" r="r" b="b"/>
                <a:pathLst>
                  <a:path w="3311" h="2637" extrusionOk="0">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39" name="Google Shape;239;p13"/>
            <p:cNvSpPr/>
            <p:nvPr/>
          </p:nvSpPr>
          <p:spPr>
            <a:xfrm rot="-1051789" flipH="1">
              <a:off x="-538142" y="4560135"/>
              <a:ext cx="2114059" cy="1515598"/>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240" name="Google Shape;240;p13"/>
            <p:cNvGrpSpPr/>
            <p:nvPr/>
          </p:nvGrpSpPr>
          <p:grpSpPr>
            <a:xfrm>
              <a:off x="7769055" y="4520475"/>
              <a:ext cx="1540913" cy="481201"/>
              <a:chOff x="7769055" y="4520475"/>
              <a:chExt cx="1540913" cy="481201"/>
            </a:xfrm>
          </p:grpSpPr>
          <p:sp>
            <p:nvSpPr>
              <p:cNvPr id="241" name="Google Shape;241;p13"/>
              <p:cNvSpPr/>
              <p:nvPr/>
            </p:nvSpPr>
            <p:spPr>
              <a:xfrm>
                <a:off x="8529683" y="49741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 name="Google Shape;242;p13"/>
              <p:cNvSpPr/>
              <p:nvPr/>
            </p:nvSpPr>
            <p:spPr>
              <a:xfrm>
                <a:off x="8117408" y="48857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 name="Google Shape;243;p13"/>
              <p:cNvSpPr/>
              <p:nvPr/>
            </p:nvSpPr>
            <p:spPr>
              <a:xfrm>
                <a:off x="7769055" y="47707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 name="Google Shape;244;p13"/>
              <p:cNvSpPr/>
              <p:nvPr/>
            </p:nvSpPr>
            <p:spPr>
              <a:xfrm>
                <a:off x="7785309" y="46913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 name="Google Shape;245;p13"/>
              <p:cNvSpPr/>
              <p:nvPr/>
            </p:nvSpPr>
            <p:spPr>
              <a:xfrm>
                <a:off x="7936931" y="46085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 name="Google Shape;246;p13"/>
              <p:cNvSpPr/>
              <p:nvPr/>
            </p:nvSpPr>
            <p:spPr>
              <a:xfrm>
                <a:off x="8717575" y="45204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47" name="Google Shape;247;p13"/>
            <p:cNvSpPr/>
            <p:nvPr/>
          </p:nvSpPr>
          <p:spPr>
            <a:xfrm rot="-1003861">
              <a:off x="6129497" y="-412123"/>
              <a:ext cx="3829318" cy="1843352"/>
            </a:xfrm>
            <a:custGeom>
              <a:avLst/>
              <a:gdLst/>
              <a:ahLst/>
              <a:cxnLst/>
              <a:rect l="l" t="t" r="r" b="b"/>
              <a:pathLst>
                <a:path w="211184" h="83243" extrusionOk="0">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w="19050" cap="flat" cmpd="sng">
              <a:solidFill>
                <a:schemeClr val="dk2"/>
              </a:solidFill>
              <a:prstDash val="solid"/>
              <a:round/>
              <a:headEnd type="none" w="med" len="med"/>
              <a:tailEnd type="none" w="med" len="med"/>
            </a:ln>
          </p:spPr>
        </p:sp>
      </p:grpSp>
      <p:sp>
        <p:nvSpPr>
          <p:cNvPr id="248" name="Google Shape;248;p13"/>
          <p:cNvSpPr txBox="1">
            <a:spLocks noGrp="1"/>
          </p:cNvSpPr>
          <p:nvPr>
            <p:ph type="title" hasCustomPrompt="1"/>
          </p:nvPr>
        </p:nvSpPr>
        <p:spPr>
          <a:xfrm flipH="1">
            <a:off x="1037499" y="2541105"/>
            <a:ext cx="1134400" cy="64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4000" b="1">
                <a:solidFill>
                  <a:schemeClr val="dk2"/>
                </a:solidFill>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249" name="Google Shape;249;p13"/>
          <p:cNvSpPr txBox="1">
            <a:spLocks noGrp="1"/>
          </p:cNvSpPr>
          <p:nvPr>
            <p:ph type="subTitle" idx="1"/>
          </p:nvPr>
        </p:nvSpPr>
        <p:spPr>
          <a:xfrm>
            <a:off x="2300720" y="2757833"/>
            <a:ext cx="3646800" cy="72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250" name="Google Shape;250;p13"/>
          <p:cNvSpPr txBox="1">
            <a:spLocks noGrp="1"/>
          </p:cNvSpPr>
          <p:nvPr>
            <p:ph type="subTitle" idx="2"/>
          </p:nvPr>
        </p:nvSpPr>
        <p:spPr>
          <a:xfrm>
            <a:off x="2300720" y="2300633"/>
            <a:ext cx="36468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51" name="Google Shape;251;p13"/>
          <p:cNvSpPr txBox="1">
            <a:spLocks noGrp="1"/>
          </p:cNvSpPr>
          <p:nvPr>
            <p:ph type="title" idx="3" hasCustomPrompt="1"/>
          </p:nvPr>
        </p:nvSpPr>
        <p:spPr>
          <a:xfrm flipH="1">
            <a:off x="1037483" y="4538772"/>
            <a:ext cx="1134400" cy="64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4000" b="1">
                <a:solidFill>
                  <a:schemeClr val="accent2"/>
                </a:solidFill>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252" name="Google Shape;252;p13"/>
          <p:cNvSpPr txBox="1">
            <a:spLocks noGrp="1"/>
          </p:cNvSpPr>
          <p:nvPr>
            <p:ph type="subTitle" idx="4"/>
          </p:nvPr>
        </p:nvSpPr>
        <p:spPr>
          <a:xfrm>
            <a:off x="2300699" y="4754400"/>
            <a:ext cx="3646800" cy="72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253" name="Google Shape;253;p13"/>
          <p:cNvSpPr txBox="1">
            <a:spLocks noGrp="1"/>
          </p:cNvSpPr>
          <p:nvPr>
            <p:ph type="subTitle" idx="5"/>
          </p:nvPr>
        </p:nvSpPr>
        <p:spPr>
          <a:xfrm>
            <a:off x="2300699" y="4315400"/>
            <a:ext cx="36468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54" name="Google Shape;254;p13"/>
          <p:cNvSpPr txBox="1">
            <a:spLocks noGrp="1"/>
          </p:cNvSpPr>
          <p:nvPr>
            <p:ph type="title" idx="6" hasCustomPrompt="1"/>
          </p:nvPr>
        </p:nvSpPr>
        <p:spPr>
          <a:xfrm flipH="1">
            <a:off x="6443132" y="2541105"/>
            <a:ext cx="1134400" cy="64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4000" b="1">
                <a:solidFill>
                  <a:schemeClr val="accent2"/>
                </a:solidFill>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255" name="Google Shape;255;p13"/>
          <p:cNvSpPr txBox="1">
            <a:spLocks noGrp="1"/>
          </p:cNvSpPr>
          <p:nvPr>
            <p:ph type="subTitle" idx="7"/>
          </p:nvPr>
        </p:nvSpPr>
        <p:spPr>
          <a:xfrm>
            <a:off x="7706353" y="2757833"/>
            <a:ext cx="3646800" cy="72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256" name="Google Shape;256;p13"/>
          <p:cNvSpPr txBox="1">
            <a:spLocks noGrp="1"/>
          </p:cNvSpPr>
          <p:nvPr>
            <p:ph type="subTitle" idx="8"/>
          </p:nvPr>
        </p:nvSpPr>
        <p:spPr>
          <a:xfrm>
            <a:off x="7706353" y="2300633"/>
            <a:ext cx="36468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57" name="Google Shape;257;p13"/>
          <p:cNvSpPr txBox="1">
            <a:spLocks noGrp="1"/>
          </p:cNvSpPr>
          <p:nvPr>
            <p:ph type="title" idx="9" hasCustomPrompt="1"/>
          </p:nvPr>
        </p:nvSpPr>
        <p:spPr>
          <a:xfrm flipH="1">
            <a:off x="6443116" y="4538772"/>
            <a:ext cx="1134400" cy="64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4000" b="1">
                <a:solidFill>
                  <a:schemeClr val="dk2"/>
                </a:solidFill>
              </a:defRPr>
            </a:lvl1pPr>
            <a:lvl2pPr lvl="1" algn="r" rtl="0">
              <a:spcBef>
                <a:spcPts val="0"/>
              </a:spcBef>
              <a:spcAft>
                <a:spcPts val="0"/>
              </a:spcAft>
              <a:buSzPts val="2500"/>
              <a:buNone/>
              <a:defRPr sz="3333"/>
            </a:lvl2pPr>
            <a:lvl3pPr lvl="2" algn="r" rtl="0">
              <a:spcBef>
                <a:spcPts val="0"/>
              </a:spcBef>
              <a:spcAft>
                <a:spcPts val="0"/>
              </a:spcAft>
              <a:buSzPts val="2500"/>
              <a:buNone/>
              <a:defRPr sz="3333"/>
            </a:lvl3pPr>
            <a:lvl4pPr lvl="3" algn="r" rtl="0">
              <a:spcBef>
                <a:spcPts val="0"/>
              </a:spcBef>
              <a:spcAft>
                <a:spcPts val="0"/>
              </a:spcAft>
              <a:buSzPts val="2500"/>
              <a:buNone/>
              <a:defRPr sz="3333"/>
            </a:lvl4pPr>
            <a:lvl5pPr lvl="4" algn="r" rtl="0">
              <a:spcBef>
                <a:spcPts val="0"/>
              </a:spcBef>
              <a:spcAft>
                <a:spcPts val="0"/>
              </a:spcAft>
              <a:buSzPts val="2500"/>
              <a:buNone/>
              <a:defRPr sz="3333"/>
            </a:lvl5pPr>
            <a:lvl6pPr lvl="5" algn="r" rtl="0">
              <a:spcBef>
                <a:spcPts val="0"/>
              </a:spcBef>
              <a:spcAft>
                <a:spcPts val="0"/>
              </a:spcAft>
              <a:buSzPts val="2500"/>
              <a:buNone/>
              <a:defRPr sz="3333"/>
            </a:lvl6pPr>
            <a:lvl7pPr lvl="6" algn="r" rtl="0">
              <a:spcBef>
                <a:spcPts val="0"/>
              </a:spcBef>
              <a:spcAft>
                <a:spcPts val="0"/>
              </a:spcAft>
              <a:buSzPts val="2500"/>
              <a:buNone/>
              <a:defRPr sz="3333"/>
            </a:lvl7pPr>
            <a:lvl8pPr lvl="7" algn="r" rtl="0">
              <a:spcBef>
                <a:spcPts val="0"/>
              </a:spcBef>
              <a:spcAft>
                <a:spcPts val="0"/>
              </a:spcAft>
              <a:buSzPts val="2500"/>
              <a:buNone/>
              <a:defRPr sz="3333"/>
            </a:lvl8pPr>
            <a:lvl9pPr lvl="8" algn="r" rtl="0">
              <a:spcBef>
                <a:spcPts val="0"/>
              </a:spcBef>
              <a:spcAft>
                <a:spcPts val="0"/>
              </a:spcAft>
              <a:buSzPts val="2500"/>
              <a:buNone/>
              <a:defRPr sz="3333"/>
            </a:lvl9pPr>
          </a:lstStyle>
          <a:p>
            <a:r>
              <a:t>xx%</a:t>
            </a:r>
          </a:p>
        </p:txBody>
      </p:sp>
      <p:sp>
        <p:nvSpPr>
          <p:cNvPr id="258" name="Google Shape;258;p13"/>
          <p:cNvSpPr txBox="1">
            <a:spLocks noGrp="1"/>
          </p:cNvSpPr>
          <p:nvPr>
            <p:ph type="subTitle" idx="13"/>
          </p:nvPr>
        </p:nvSpPr>
        <p:spPr>
          <a:xfrm>
            <a:off x="7706332" y="4754400"/>
            <a:ext cx="3646800" cy="72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259" name="Google Shape;259;p13"/>
          <p:cNvSpPr txBox="1">
            <a:spLocks noGrp="1"/>
          </p:cNvSpPr>
          <p:nvPr>
            <p:ph type="subTitle" idx="14"/>
          </p:nvPr>
        </p:nvSpPr>
        <p:spPr>
          <a:xfrm>
            <a:off x="7706332" y="4315400"/>
            <a:ext cx="36468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260" name="Google Shape;260;p13"/>
          <p:cNvSpPr txBox="1">
            <a:spLocks noGrp="1"/>
          </p:cNvSpPr>
          <p:nvPr>
            <p:ph type="title" idx="15"/>
          </p:nvPr>
        </p:nvSpPr>
        <p:spPr>
          <a:xfrm>
            <a:off x="957500" y="593367"/>
            <a:ext cx="102772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31530757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61"/>
        <p:cNvGrpSpPr/>
        <p:nvPr/>
      </p:nvGrpSpPr>
      <p:grpSpPr>
        <a:xfrm>
          <a:off x="0" y="0"/>
          <a:ext cx="0" cy="0"/>
          <a:chOff x="0" y="0"/>
          <a:chExt cx="0" cy="0"/>
        </a:xfrm>
      </p:grpSpPr>
      <p:grpSp>
        <p:nvGrpSpPr>
          <p:cNvPr id="262" name="Google Shape;262;p14"/>
          <p:cNvGrpSpPr/>
          <p:nvPr/>
        </p:nvGrpSpPr>
        <p:grpSpPr>
          <a:xfrm>
            <a:off x="-4199530" y="-3075508"/>
            <a:ext cx="17003129" cy="12852871"/>
            <a:chOff x="-3149648" y="-2306631"/>
            <a:chExt cx="12752347" cy="9639653"/>
          </a:xfrm>
        </p:grpSpPr>
        <p:sp>
          <p:nvSpPr>
            <p:cNvPr id="263" name="Google Shape;263;p14"/>
            <p:cNvSpPr/>
            <p:nvPr/>
          </p:nvSpPr>
          <p:spPr>
            <a:xfrm rot="-4500033">
              <a:off x="-2433336" y="-2029219"/>
              <a:ext cx="3293254" cy="4010186"/>
            </a:xfrm>
            <a:custGeom>
              <a:avLst/>
              <a:gdLst/>
              <a:ahLst/>
              <a:cxnLst/>
              <a:rect l="l" t="t" r="r" b="b"/>
              <a:pathLst>
                <a:path w="49353" h="60097" extrusionOk="0">
                  <a:moveTo>
                    <a:pt x="16858" y="0"/>
                  </a:moveTo>
                  <a:cubicBezTo>
                    <a:pt x="13497" y="0"/>
                    <a:pt x="10057" y="1994"/>
                    <a:pt x="7776" y="5160"/>
                  </a:cubicBezTo>
                  <a:cubicBezTo>
                    <a:pt x="5811" y="7922"/>
                    <a:pt x="5002" y="11339"/>
                    <a:pt x="5502" y="14685"/>
                  </a:cubicBezTo>
                  <a:cubicBezTo>
                    <a:pt x="5990" y="17792"/>
                    <a:pt x="7609" y="20816"/>
                    <a:pt x="7157" y="23912"/>
                  </a:cubicBezTo>
                  <a:cubicBezTo>
                    <a:pt x="6692" y="27008"/>
                    <a:pt x="4287" y="29413"/>
                    <a:pt x="2918" y="32223"/>
                  </a:cubicBezTo>
                  <a:cubicBezTo>
                    <a:pt x="1" y="38176"/>
                    <a:pt x="2108" y="45677"/>
                    <a:pt x="6633" y="50522"/>
                  </a:cubicBezTo>
                  <a:cubicBezTo>
                    <a:pt x="6740" y="50641"/>
                    <a:pt x="6847" y="50749"/>
                    <a:pt x="6942" y="50844"/>
                  </a:cubicBezTo>
                  <a:cubicBezTo>
                    <a:pt x="11693" y="55690"/>
                    <a:pt x="18408" y="58083"/>
                    <a:pt x="25064" y="59333"/>
                  </a:cubicBezTo>
                  <a:cubicBezTo>
                    <a:pt x="27472" y="59783"/>
                    <a:pt x="29919" y="60097"/>
                    <a:pt x="32359" y="60097"/>
                  </a:cubicBezTo>
                  <a:cubicBezTo>
                    <a:pt x="33538" y="60097"/>
                    <a:pt x="34715" y="60024"/>
                    <a:pt x="35886" y="59857"/>
                  </a:cubicBezTo>
                  <a:cubicBezTo>
                    <a:pt x="39470" y="59333"/>
                    <a:pt x="43030" y="57857"/>
                    <a:pt x="45518" y="55225"/>
                  </a:cubicBezTo>
                  <a:cubicBezTo>
                    <a:pt x="48019" y="52606"/>
                    <a:pt x="49352" y="48760"/>
                    <a:pt x="48495" y="45236"/>
                  </a:cubicBezTo>
                  <a:cubicBezTo>
                    <a:pt x="47400" y="40747"/>
                    <a:pt x="43018" y="37140"/>
                    <a:pt x="43411" y="32520"/>
                  </a:cubicBezTo>
                  <a:cubicBezTo>
                    <a:pt x="43768" y="28353"/>
                    <a:pt x="47650" y="25555"/>
                    <a:pt x="48543" y="21531"/>
                  </a:cubicBezTo>
                  <a:cubicBezTo>
                    <a:pt x="49340" y="17899"/>
                    <a:pt x="48114" y="13161"/>
                    <a:pt x="44554" y="11458"/>
                  </a:cubicBezTo>
                  <a:cubicBezTo>
                    <a:pt x="42444" y="10448"/>
                    <a:pt x="40048" y="10345"/>
                    <a:pt x="37692" y="10345"/>
                  </a:cubicBezTo>
                  <a:cubicBezTo>
                    <a:pt x="37242" y="10345"/>
                    <a:pt x="36795" y="10349"/>
                    <a:pt x="36351" y="10351"/>
                  </a:cubicBezTo>
                  <a:cubicBezTo>
                    <a:pt x="36178" y="10352"/>
                    <a:pt x="36006" y="10353"/>
                    <a:pt x="35832" y="10353"/>
                  </a:cubicBezTo>
                  <a:cubicBezTo>
                    <a:pt x="33202" y="10353"/>
                    <a:pt x="30468" y="10150"/>
                    <a:pt x="28278" y="8732"/>
                  </a:cubicBezTo>
                  <a:cubicBezTo>
                    <a:pt x="26290" y="7434"/>
                    <a:pt x="25028" y="5303"/>
                    <a:pt x="23551" y="3433"/>
                  </a:cubicBezTo>
                  <a:cubicBezTo>
                    <a:pt x="21674" y="1041"/>
                    <a:pt x="19287" y="0"/>
                    <a:pt x="16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 name="Google Shape;264;p14"/>
            <p:cNvSpPr/>
            <p:nvPr/>
          </p:nvSpPr>
          <p:spPr>
            <a:xfrm rot="8100000">
              <a:off x="4142474" y="-1300378"/>
              <a:ext cx="4069419" cy="2953321"/>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 name="Google Shape;265;p14"/>
            <p:cNvSpPr/>
            <p:nvPr/>
          </p:nvSpPr>
          <p:spPr>
            <a:xfrm flipH="1">
              <a:off x="-1016175" y="3772575"/>
              <a:ext cx="3034963" cy="3560447"/>
            </a:xfrm>
            <a:custGeom>
              <a:avLst/>
              <a:gdLst/>
              <a:ahLst/>
              <a:cxnLst/>
              <a:rect l="l" t="t" r="r" b="b"/>
              <a:pathLst>
                <a:path w="49353" h="60097" extrusionOk="0">
                  <a:moveTo>
                    <a:pt x="16858" y="0"/>
                  </a:moveTo>
                  <a:cubicBezTo>
                    <a:pt x="13497" y="0"/>
                    <a:pt x="10057" y="1994"/>
                    <a:pt x="7776" y="5160"/>
                  </a:cubicBezTo>
                  <a:cubicBezTo>
                    <a:pt x="5811" y="7922"/>
                    <a:pt x="5002" y="11339"/>
                    <a:pt x="5502" y="14685"/>
                  </a:cubicBezTo>
                  <a:cubicBezTo>
                    <a:pt x="5990" y="17792"/>
                    <a:pt x="7609" y="20816"/>
                    <a:pt x="7157" y="23912"/>
                  </a:cubicBezTo>
                  <a:cubicBezTo>
                    <a:pt x="6692" y="27008"/>
                    <a:pt x="4287" y="29413"/>
                    <a:pt x="2918" y="32223"/>
                  </a:cubicBezTo>
                  <a:cubicBezTo>
                    <a:pt x="1" y="38176"/>
                    <a:pt x="2108" y="45677"/>
                    <a:pt x="6633" y="50522"/>
                  </a:cubicBezTo>
                  <a:cubicBezTo>
                    <a:pt x="6740" y="50641"/>
                    <a:pt x="6847" y="50749"/>
                    <a:pt x="6942" y="50844"/>
                  </a:cubicBezTo>
                  <a:cubicBezTo>
                    <a:pt x="11693" y="55690"/>
                    <a:pt x="18408" y="58083"/>
                    <a:pt x="25064" y="59333"/>
                  </a:cubicBezTo>
                  <a:cubicBezTo>
                    <a:pt x="27472" y="59783"/>
                    <a:pt x="29919" y="60097"/>
                    <a:pt x="32359" y="60097"/>
                  </a:cubicBezTo>
                  <a:cubicBezTo>
                    <a:pt x="33538" y="60097"/>
                    <a:pt x="34715" y="60024"/>
                    <a:pt x="35886" y="59857"/>
                  </a:cubicBezTo>
                  <a:cubicBezTo>
                    <a:pt x="39470" y="59333"/>
                    <a:pt x="43030" y="57857"/>
                    <a:pt x="45518" y="55225"/>
                  </a:cubicBezTo>
                  <a:cubicBezTo>
                    <a:pt x="48019" y="52606"/>
                    <a:pt x="49352" y="48760"/>
                    <a:pt x="48495" y="45236"/>
                  </a:cubicBezTo>
                  <a:cubicBezTo>
                    <a:pt x="47400" y="40747"/>
                    <a:pt x="43018" y="37140"/>
                    <a:pt x="43411" y="32520"/>
                  </a:cubicBezTo>
                  <a:cubicBezTo>
                    <a:pt x="43768" y="28353"/>
                    <a:pt x="47650" y="25555"/>
                    <a:pt x="48543" y="21531"/>
                  </a:cubicBezTo>
                  <a:cubicBezTo>
                    <a:pt x="49340" y="17899"/>
                    <a:pt x="48114" y="13161"/>
                    <a:pt x="44554" y="11458"/>
                  </a:cubicBezTo>
                  <a:cubicBezTo>
                    <a:pt x="42444" y="10448"/>
                    <a:pt x="40048" y="10345"/>
                    <a:pt x="37692" y="10345"/>
                  </a:cubicBezTo>
                  <a:cubicBezTo>
                    <a:pt x="37242" y="10345"/>
                    <a:pt x="36795" y="10349"/>
                    <a:pt x="36351" y="10351"/>
                  </a:cubicBezTo>
                  <a:cubicBezTo>
                    <a:pt x="36178" y="10352"/>
                    <a:pt x="36006" y="10353"/>
                    <a:pt x="35832" y="10353"/>
                  </a:cubicBezTo>
                  <a:cubicBezTo>
                    <a:pt x="33202" y="10353"/>
                    <a:pt x="30468" y="10150"/>
                    <a:pt x="28278" y="8732"/>
                  </a:cubicBezTo>
                  <a:cubicBezTo>
                    <a:pt x="26290" y="7434"/>
                    <a:pt x="25028" y="5303"/>
                    <a:pt x="23551" y="3433"/>
                  </a:cubicBezTo>
                  <a:cubicBezTo>
                    <a:pt x="21674" y="1041"/>
                    <a:pt x="19287" y="0"/>
                    <a:pt x="16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 name="Google Shape;266;p14"/>
            <p:cNvSpPr/>
            <p:nvPr/>
          </p:nvSpPr>
          <p:spPr>
            <a:xfrm flipH="1">
              <a:off x="6225969" y="3635625"/>
              <a:ext cx="2918006" cy="1507889"/>
            </a:xfrm>
            <a:custGeom>
              <a:avLst/>
              <a:gdLst/>
              <a:ahLst/>
              <a:cxnLst/>
              <a:rect l="l" t="t" r="r" b="b"/>
              <a:pathLst>
                <a:path w="30628" h="18252" extrusionOk="0">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 name="Google Shape;267;p14"/>
            <p:cNvSpPr/>
            <p:nvPr/>
          </p:nvSpPr>
          <p:spPr>
            <a:xfrm rot="5400000" flipH="1">
              <a:off x="-121158" y="-72729"/>
              <a:ext cx="1931533" cy="1951923"/>
            </a:xfrm>
            <a:custGeom>
              <a:avLst/>
              <a:gdLst/>
              <a:ahLst/>
              <a:cxnLst/>
              <a:rect l="l" t="t" r="r" b="b"/>
              <a:pathLst>
                <a:path w="50491" h="51024" extrusionOk="0">
                  <a:moveTo>
                    <a:pt x="50491" y="5757"/>
                  </a:moveTo>
                  <a:cubicBezTo>
                    <a:pt x="44361" y="13108"/>
                    <a:pt x="29901" y="18950"/>
                    <a:pt x="22634" y="12721"/>
                  </a:cubicBezTo>
                  <a:cubicBezTo>
                    <a:pt x="20024" y="10484"/>
                    <a:pt x="18482" y="5373"/>
                    <a:pt x="20544" y="2623"/>
                  </a:cubicBezTo>
                  <a:cubicBezTo>
                    <a:pt x="22376" y="180"/>
                    <a:pt x="27510" y="-998"/>
                    <a:pt x="29598" y="1230"/>
                  </a:cubicBezTo>
                  <a:cubicBezTo>
                    <a:pt x="35112" y="7112"/>
                    <a:pt x="35215" y="17708"/>
                    <a:pt x="32384" y="25257"/>
                  </a:cubicBezTo>
                  <a:cubicBezTo>
                    <a:pt x="27540" y="38173"/>
                    <a:pt x="13795" y="51024"/>
                    <a:pt x="0" y="51024"/>
                  </a:cubicBezTo>
                </a:path>
              </a:pathLst>
            </a:custGeom>
            <a:noFill/>
            <a:ln w="19050" cap="flat" cmpd="sng">
              <a:solidFill>
                <a:schemeClr val="dk2"/>
              </a:solidFill>
              <a:prstDash val="solid"/>
              <a:round/>
              <a:headEnd type="none" w="med" len="med"/>
              <a:tailEnd type="none" w="med" len="med"/>
            </a:ln>
          </p:spPr>
        </p:sp>
        <p:sp>
          <p:nvSpPr>
            <p:cNvPr id="268" name="Google Shape;268;p14"/>
            <p:cNvSpPr/>
            <p:nvPr/>
          </p:nvSpPr>
          <p:spPr>
            <a:xfrm flipH="1">
              <a:off x="2554236" y="2984225"/>
              <a:ext cx="6836610" cy="4207247"/>
            </a:xfrm>
            <a:custGeom>
              <a:avLst/>
              <a:gdLst/>
              <a:ahLst/>
              <a:cxnLst/>
              <a:rect l="l" t="t" r="r" b="b"/>
              <a:pathLst>
                <a:path w="156785" h="87779" extrusionOk="0">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w="19050" cap="flat" cmpd="sng">
              <a:solidFill>
                <a:schemeClr val="dk2"/>
              </a:solidFill>
              <a:prstDash val="solid"/>
              <a:round/>
              <a:headEnd type="none" w="med" len="med"/>
              <a:tailEnd type="none" w="med" len="med"/>
            </a:ln>
          </p:spPr>
        </p:sp>
        <p:grpSp>
          <p:nvGrpSpPr>
            <p:cNvPr id="269" name="Google Shape;269;p14"/>
            <p:cNvGrpSpPr/>
            <p:nvPr/>
          </p:nvGrpSpPr>
          <p:grpSpPr>
            <a:xfrm>
              <a:off x="-269145" y="3606075"/>
              <a:ext cx="1540913" cy="481201"/>
              <a:chOff x="-269145" y="3606075"/>
              <a:chExt cx="1540913" cy="481201"/>
            </a:xfrm>
          </p:grpSpPr>
          <p:sp>
            <p:nvSpPr>
              <p:cNvPr id="270" name="Google Shape;270;p14"/>
              <p:cNvSpPr/>
              <p:nvPr/>
            </p:nvSpPr>
            <p:spPr>
              <a:xfrm flipH="1">
                <a:off x="-246075" y="40597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 name="Google Shape;271;p14"/>
              <p:cNvSpPr/>
              <p:nvPr/>
            </p:nvSpPr>
            <p:spPr>
              <a:xfrm flipH="1">
                <a:off x="-259565" y="39713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 name="Google Shape;272;p14"/>
              <p:cNvSpPr/>
              <p:nvPr/>
            </p:nvSpPr>
            <p:spPr>
              <a:xfrm flipH="1">
                <a:off x="-269145" y="38563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 name="Google Shape;273;p14"/>
              <p:cNvSpPr/>
              <p:nvPr/>
            </p:nvSpPr>
            <p:spPr>
              <a:xfrm flipH="1">
                <a:off x="-262643" y="37769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 name="Google Shape;274;p14"/>
              <p:cNvSpPr/>
              <p:nvPr/>
            </p:nvSpPr>
            <p:spPr>
              <a:xfrm flipH="1">
                <a:off x="-263844" y="36941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 name="Google Shape;275;p14"/>
              <p:cNvSpPr/>
              <p:nvPr/>
            </p:nvSpPr>
            <p:spPr>
              <a:xfrm flipH="1">
                <a:off x="-237815" y="36060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76" name="Google Shape;276;p14"/>
            <p:cNvGrpSpPr/>
            <p:nvPr/>
          </p:nvGrpSpPr>
          <p:grpSpPr>
            <a:xfrm>
              <a:off x="8826616" y="906938"/>
              <a:ext cx="776083" cy="753982"/>
              <a:chOff x="789750" y="525938"/>
              <a:chExt cx="776083" cy="753982"/>
            </a:xfrm>
          </p:grpSpPr>
          <p:sp>
            <p:nvSpPr>
              <p:cNvPr id="277" name="Google Shape;277;p14"/>
              <p:cNvSpPr/>
              <p:nvPr/>
            </p:nvSpPr>
            <p:spPr>
              <a:xfrm rot="-5400000">
                <a:off x="741124" y="574564"/>
                <a:ext cx="477197" cy="379946"/>
              </a:xfrm>
              <a:custGeom>
                <a:avLst/>
                <a:gdLst/>
                <a:ahLst/>
                <a:cxnLst/>
                <a:rect l="l" t="t" r="r" b="b"/>
                <a:pathLst>
                  <a:path w="14431" h="11490" extrusionOk="0">
                    <a:moveTo>
                      <a:pt x="5905" y="0"/>
                    </a:moveTo>
                    <a:cubicBezTo>
                      <a:pt x="5237" y="0"/>
                      <a:pt x="4641" y="245"/>
                      <a:pt x="4239" y="908"/>
                    </a:cubicBezTo>
                    <a:cubicBezTo>
                      <a:pt x="1060" y="3468"/>
                      <a:pt x="1" y="5944"/>
                      <a:pt x="3108" y="8790"/>
                    </a:cubicBezTo>
                    <a:cubicBezTo>
                      <a:pt x="4388" y="9966"/>
                      <a:pt x="5593" y="11489"/>
                      <a:pt x="7269" y="11489"/>
                    </a:cubicBezTo>
                    <a:cubicBezTo>
                      <a:pt x="7698" y="11489"/>
                      <a:pt x="8157" y="11390"/>
                      <a:pt x="8656" y="11159"/>
                    </a:cubicBezTo>
                    <a:cubicBezTo>
                      <a:pt x="10252" y="10433"/>
                      <a:pt x="13157" y="7802"/>
                      <a:pt x="13669" y="6147"/>
                    </a:cubicBezTo>
                    <a:cubicBezTo>
                      <a:pt x="14431" y="3694"/>
                      <a:pt x="11728" y="2670"/>
                      <a:pt x="10097" y="1706"/>
                    </a:cubicBezTo>
                    <a:cubicBezTo>
                      <a:pt x="9197" y="1182"/>
                      <a:pt x="7375" y="0"/>
                      <a:pt x="59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 name="Google Shape;278;p14"/>
              <p:cNvSpPr/>
              <p:nvPr/>
            </p:nvSpPr>
            <p:spPr>
              <a:xfrm rot="-5400000">
                <a:off x="1052531" y="1091254"/>
                <a:ext cx="206738" cy="170595"/>
              </a:xfrm>
              <a:custGeom>
                <a:avLst/>
                <a:gdLst/>
                <a:ahLst/>
                <a:cxnLst/>
                <a:rect l="l" t="t" r="r" b="b"/>
                <a:pathLst>
                  <a:path w="6252" h="5159" extrusionOk="0">
                    <a:moveTo>
                      <a:pt x="2536" y="0"/>
                    </a:moveTo>
                    <a:cubicBezTo>
                      <a:pt x="2190" y="0"/>
                      <a:pt x="1847" y="118"/>
                      <a:pt x="1513" y="440"/>
                    </a:cubicBezTo>
                    <a:cubicBezTo>
                      <a:pt x="905" y="1035"/>
                      <a:pt x="0" y="2678"/>
                      <a:pt x="36" y="3512"/>
                    </a:cubicBezTo>
                    <a:cubicBezTo>
                      <a:pt x="84" y="4750"/>
                      <a:pt x="1465" y="4774"/>
                      <a:pt x="2370" y="4952"/>
                    </a:cubicBezTo>
                    <a:cubicBezTo>
                      <a:pt x="2704" y="5020"/>
                      <a:pt x="3293" y="5159"/>
                      <a:pt x="3844" y="5159"/>
                    </a:cubicBezTo>
                    <a:cubicBezTo>
                      <a:pt x="4449" y="5159"/>
                      <a:pt x="5007" y="4992"/>
                      <a:pt x="5132" y="4381"/>
                    </a:cubicBezTo>
                    <a:cubicBezTo>
                      <a:pt x="6168" y="2726"/>
                      <a:pt x="6251" y="1428"/>
                      <a:pt x="4394" y="630"/>
                    </a:cubicBezTo>
                    <a:cubicBezTo>
                      <a:pt x="3777" y="371"/>
                      <a:pt x="3150" y="0"/>
                      <a:pt x="2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 name="Google Shape;279;p14"/>
              <p:cNvSpPr/>
              <p:nvPr/>
            </p:nvSpPr>
            <p:spPr>
              <a:xfrm rot="-5400000">
                <a:off x="1361608" y="646926"/>
                <a:ext cx="223669" cy="184781"/>
              </a:xfrm>
              <a:custGeom>
                <a:avLst/>
                <a:gdLst/>
                <a:ahLst/>
                <a:cxnLst/>
                <a:rect l="l" t="t" r="r" b="b"/>
                <a:pathLst>
                  <a:path w="6764" h="5588" extrusionOk="0">
                    <a:moveTo>
                      <a:pt x="2737" y="0"/>
                    </a:moveTo>
                    <a:cubicBezTo>
                      <a:pt x="2359" y="0"/>
                      <a:pt x="1984" y="130"/>
                      <a:pt x="1620" y="482"/>
                    </a:cubicBezTo>
                    <a:cubicBezTo>
                      <a:pt x="977" y="1125"/>
                      <a:pt x="0" y="2910"/>
                      <a:pt x="36" y="3803"/>
                    </a:cubicBezTo>
                    <a:cubicBezTo>
                      <a:pt x="84" y="5149"/>
                      <a:pt x="1584" y="5173"/>
                      <a:pt x="2548" y="5363"/>
                    </a:cubicBezTo>
                    <a:cubicBezTo>
                      <a:pt x="2918" y="5437"/>
                      <a:pt x="3563" y="5587"/>
                      <a:pt x="4164" y="5587"/>
                    </a:cubicBezTo>
                    <a:cubicBezTo>
                      <a:pt x="4820" y="5587"/>
                      <a:pt x="5424" y="5408"/>
                      <a:pt x="5561" y="4756"/>
                    </a:cubicBezTo>
                    <a:cubicBezTo>
                      <a:pt x="6668" y="2958"/>
                      <a:pt x="6763" y="1553"/>
                      <a:pt x="4751" y="696"/>
                    </a:cubicBezTo>
                    <a:cubicBezTo>
                      <a:pt x="4089" y="407"/>
                      <a:pt x="3407" y="0"/>
                      <a:pt x="2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280" name="Google Shape;280;p14"/>
          <p:cNvSpPr txBox="1">
            <a:spLocks noGrp="1"/>
          </p:cNvSpPr>
          <p:nvPr>
            <p:ph type="title"/>
          </p:nvPr>
        </p:nvSpPr>
        <p:spPr>
          <a:xfrm>
            <a:off x="3780500" y="4383581"/>
            <a:ext cx="4630800" cy="4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2667" b="1">
                <a:solidFill>
                  <a:schemeClr val="dk2"/>
                </a:solidFill>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281" name="Google Shape;281;p14"/>
          <p:cNvSpPr txBox="1">
            <a:spLocks noGrp="1"/>
          </p:cNvSpPr>
          <p:nvPr>
            <p:ph type="subTitle" idx="1"/>
          </p:nvPr>
        </p:nvSpPr>
        <p:spPr>
          <a:xfrm>
            <a:off x="1587600" y="2261733"/>
            <a:ext cx="9016800" cy="211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3333">
                <a:solidFill>
                  <a:schemeClr val="dk1"/>
                </a:solidFil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Tree>
    <p:extLst>
      <p:ext uri="{BB962C8B-B14F-4D97-AF65-F5344CB8AC3E}">
        <p14:creationId xmlns:p14="http://schemas.microsoft.com/office/powerpoint/2010/main" val="1488432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56"/>
        <p:cNvGrpSpPr/>
        <p:nvPr/>
      </p:nvGrpSpPr>
      <p:grpSpPr>
        <a:xfrm>
          <a:off x="0" y="0"/>
          <a:ext cx="0" cy="0"/>
          <a:chOff x="0" y="0"/>
          <a:chExt cx="0" cy="0"/>
        </a:xfrm>
      </p:grpSpPr>
      <p:sp>
        <p:nvSpPr>
          <p:cNvPr id="157" name="Google Shape;157;p5"/>
          <p:cNvSpPr/>
          <p:nvPr/>
        </p:nvSpPr>
        <p:spPr>
          <a:xfrm>
            <a:off x="9375184" y="5913367"/>
            <a:ext cx="938971" cy="939491"/>
          </a:xfrm>
          <a:custGeom>
            <a:avLst/>
            <a:gdLst/>
            <a:ahLst/>
            <a:cxnLst/>
            <a:rect l="l" t="t" r="r" b="b"/>
            <a:pathLst>
              <a:path w="18034" h="18044" extrusionOk="0">
                <a:moveTo>
                  <a:pt x="0" y="0"/>
                </a:moveTo>
                <a:lnTo>
                  <a:pt x="0" y="18044"/>
                </a:lnTo>
                <a:lnTo>
                  <a:pt x="1803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5"/>
          <p:cNvSpPr/>
          <p:nvPr/>
        </p:nvSpPr>
        <p:spPr>
          <a:xfrm rot="5400000">
            <a:off x="8436265" y="5913367"/>
            <a:ext cx="938971" cy="939491"/>
          </a:xfrm>
          <a:custGeom>
            <a:avLst/>
            <a:gdLst/>
            <a:ahLst/>
            <a:cxnLst/>
            <a:rect l="l" t="t" r="r" b="b"/>
            <a:pathLst>
              <a:path w="18034" h="18044" extrusionOk="0">
                <a:moveTo>
                  <a:pt x="0" y="0"/>
                </a:moveTo>
                <a:cubicBezTo>
                  <a:pt x="0" y="9969"/>
                  <a:pt x="8075" y="18044"/>
                  <a:pt x="18033" y="18044"/>
                </a:cubicBezTo>
                <a:lnTo>
                  <a:pt x="18033"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5"/>
          <p:cNvSpPr/>
          <p:nvPr/>
        </p:nvSpPr>
        <p:spPr>
          <a:xfrm>
            <a:off x="10327965" y="528"/>
            <a:ext cx="468704" cy="937408"/>
          </a:xfrm>
          <a:custGeom>
            <a:avLst/>
            <a:gdLst/>
            <a:ahLst/>
            <a:cxnLst/>
            <a:rect l="l" t="t" r="r" b="b"/>
            <a:pathLst>
              <a:path w="9002" h="18004" extrusionOk="0">
                <a:moveTo>
                  <a:pt x="0" y="1"/>
                </a:moveTo>
                <a:lnTo>
                  <a:pt x="0" y="18003"/>
                </a:lnTo>
                <a:cubicBezTo>
                  <a:pt x="4969" y="18003"/>
                  <a:pt x="9002" y="13971"/>
                  <a:pt x="9002" y="9002"/>
                </a:cubicBezTo>
                <a:cubicBezTo>
                  <a:pt x="9002" y="4033"/>
                  <a:pt x="4969" y="1"/>
                  <a:pt x="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0" name="Google Shape;160;p5"/>
          <p:cNvSpPr/>
          <p:nvPr/>
        </p:nvSpPr>
        <p:spPr>
          <a:xfrm>
            <a:off x="10798752" y="528"/>
            <a:ext cx="468704" cy="937408"/>
          </a:xfrm>
          <a:custGeom>
            <a:avLst/>
            <a:gdLst/>
            <a:ahLst/>
            <a:cxnLst/>
            <a:rect l="l" t="t" r="r" b="b"/>
            <a:pathLst>
              <a:path w="9002" h="18004" extrusionOk="0">
                <a:moveTo>
                  <a:pt x="9002" y="1"/>
                </a:moveTo>
                <a:cubicBezTo>
                  <a:pt x="4033" y="1"/>
                  <a:pt x="0" y="4033"/>
                  <a:pt x="0" y="9002"/>
                </a:cubicBezTo>
                <a:cubicBezTo>
                  <a:pt x="0" y="13981"/>
                  <a:pt x="4033" y="18003"/>
                  <a:pt x="9002" y="18003"/>
                </a:cubicBezTo>
                <a:lnTo>
                  <a:pt x="9002"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1" name="Google Shape;161;p5"/>
          <p:cNvSpPr/>
          <p:nvPr/>
        </p:nvSpPr>
        <p:spPr>
          <a:xfrm>
            <a:off x="10708104" y="379626"/>
            <a:ext cx="179213" cy="179735"/>
          </a:xfrm>
          <a:custGeom>
            <a:avLst/>
            <a:gdLst/>
            <a:ahLst/>
            <a:cxnLst/>
            <a:rect l="l" t="t" r="r" b="b"/>
            <a:pathLst>
              <a:path w="3442" h="3452" extrusionOk="0">
                <a:moveTo>
                  <a:pt x="1721" y="0"/>
                </a:moveTo>
                <a:cubicBezTo>
                  <a:pt x="1375" y="764"/>
                  <a:pt x="764" y="1375"/>
                  <a:pt x="0" y="1721"/>
                </a:cubicBezTo>
                <a:cubicBezTo>
                  <a:pt x="764" y="2077"/>
                  <a:pt x="1375" y="2688"/>
                  <a:pt x="1721" y="3452"/>
                </a:cubicBezTo>
                <a:cubicBezTo>
                  <a:pt x="2067" y="2688"/>
                  <a:pt x="2678" y="2077"/>
                  <a:pt x="3442" y="1721"/>
                </a:cubicBezTo>
                <a:cubicBezTo>
                  <a:pt x="2678" y="1375"/>
                  <a:pt x="2067" y="764"/>
                  <a:pt x="172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 name="Google Shape;162;p5"/>
          <p:cNvSpPr/>
          <p:nvPr/>
        </p:nvSpPr>
        <p:spPr>
          <a:xfrm>
            <a:off x="10507179" y="379626"/>
            <a:ext cx="179735" cy="179735"/>
          </a:xfrm>
          <a:custGeom>
            <a:avLst/>
            <a:gdLst/>
            <a:ahLst/>
            <a:cxnLst/>
            <a:rect l="l" t="t" r="r" b="b"/>
            <a:pathLst>
              <a:path w="3452" h="3452" extrusionOk="0">
                <a:moveTo>
                  <a:pt x="1721" y="0"/>
                </a:moveTo>
                <a:cubicBezTo>
                  <a:pt x="1375" y="764"/>
                  <a:pt x="764" y="1375"/>
                  <a:pt x="0" y="1721"/>
                </a:cubicBezTo>
                <a:cubicBezTo>
                  <a:pt x="764" y="2077"/>
                  <a:pt x="1375" y="2688"/>
                  <a:pt x="1721" y="3452"/>
                </a:cubicBezTo>
                <a:cubicBezTo>
                  <a:pt x="2077" y="2688"/>
                  <a:pt x="2688" y="2077"/>
                  <a:pt x="3452" y="1721"/>
                </a:cubicBezTo>
                <a:cubicBezTo>
                  <a:pt x="2688" y="1375"/>
                  <a:pt x="2077" y="764"/>
                  <a:pt x="172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5"/>
          <p:cNvSpPr/>
          <p:nvPr/>
        </p:nvSpPr>
        <p:spPr>
          <a:xfrm>
            <a:off x="10905854" y="379626"/>
            <a:ext cx="179213" cy="179735"/>
          </a:xfrm>
          <a:custGeom>
            <a:avLst/>
            <a:gdLst/>
            <a:ahLst/>
            <a:cxnLst/>
            <a:rect l="l" t="t" r="r" b="b"/>
            <a:pathLst>
              <a:path w="3442" h="3452" extrusionOk="0">
                <a:moveTo>
                  <a:pt x="1721" y="0"/>
                </a:moveTo>
                <a:cubicBezTo>
                  <a:pt x="1375" y="764"/>
                  <a:pt x="764" y="1375"/>
                  <a:pt x="0" y="1721"/>
                </a:cubicBezTo>
                <a:cubicBezTo>
                  <a:pt x="764" y="2077"/>
                  <a:pt x="1375" y="2688"/>
                  <a:pt x="1721" y="3452"/>
                </a:cubicBezTo>
                <a:cubicBezTo>
                  <a:pt x="2067" y="2688"/>
                  <a:pt x="2678" y="2077"/>
                  <a:pt x="3442" y="1721"/>
                </a:cubicBezTo>
                <a:cubicBezTo>
                  <a:pt x="2678" y="1375"/>
                  <a:pt x="2067" y="764"/>
                  <a:pt x="172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5"/>
          <p:cNvSpPr/>
          <p:nvPr/>
        </p:nvSpPr>
        <p:spPr>
          <a:xfrm>
            <a:off x="11265303" y="938925"/>
            <a:ext cx="939491" cy="939491"/>
          </a:xfrm>
          <a:custGeom>
            <a:avLst/>
            <a:gdLst/>
            <a:ahLst/>
            <a:cxnLst/>
            <a:rect l="l" t="t" r="r" b="b"/>
            <a:pathLst>
              <a:path w="18044" h="18044" extrusionOk="0">
                <a:moveTo>
                  <a:pt x="0" y="0"/>
                </a:moveTo>
                <a:lnTo>
                  <a:pt x="0" y="18044"/>
                </a:lnTo>
                <a:lnTo>
                  <a:pt x="18044" y="18044"/>
                </a:lnTo>
                <a:lnTo>
                  <a:pt x="1804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5"/>
          <p:cNvSpPr/>
          <p:nvPr/>
        </p:nvSpPr>
        <p:spPr>
          <a:xfrm>
            <a:off x="12023446" y="1718258"/>
            <a:ext cx="83828" cy="83827"/>
          </a:xfrm>
          <a:custGeom>
            <a:avLst/>
            <a:gdLst/>
            <a:ahLst/>
            <a:cxnLst/>
            <a:rect l="l" t="t" r="r" b="b"/>
            <a:pathLst>
              <a:path w="1610" h="1610" extrusionOk="0">
                <a:moveTo>
                  <a:pt x="805" y="1"/>
                </a:moveTo>
                <a:cubicBezTo>
                  <a:pt x="367" y="1"/>
                  <a:pt x="0" y="357"/>
                  <a:pt x="0" y="805"/>
                </a:cubicBezTo>
                <a:cubicBezTo>
                  <a:pt x="0" y="1243"/>
                  <a:pt x="367" y="1609"/>
                  <a:pt x="805" y="1609"/>
                </a:cubicBezTo>
                <a:cubicBezTo>
                  <a:pt x="1253" y="1609"/>
                  <a:pt x="1609" y="1243"/>
                  <a:pt x="1609" y="805"/>
                </a:cubicBezTo>
                <a:cubicBezTo>
                  <a:pt x="1609" y="357"/>
                  <a:pt x="125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5"/>
          <p:cNvSpPr/>
          <p:nvPr/>
        </p:nvSpPr>
        <p:spPr>
          <a:xfrm>
            <a:off x="12023446" y="1577783"/>
            <a:ext cx="83828" cy="83827"/>
          </a:xfrm>
          <a:custGeom>
            <a:avLst/>
            <a:gdLst/>
            <a:ahLst/>
            <a:cxnLst/>
            <a:rect l="l" t="t" r="r" b="b"/>
            <a:pathLst>
              <a:path w="1610" h="1610" extrusionOk="0">
                <a:moveTo>
                  <a:pt x="805" y="0"/>
                </a:moveTo>
                <a:cubicBezTo>
                  <a:pt x="367" y="0"/>
                  <a:pt x="0" y="357"/>
                  <a:pt x="0" y="805"/>
                </a:cubicBezTo>
                <a:cubicBezTo>
                  <a:pt x="0" y="1242"/>
                  <a:pt x="367" y="1609"/>
                  <a:pt x="805" y="1609"/>
                </a:cubicBezTo>
                <a:cubicBezTo>
                  <a:pt x="1253" y="1609"/>
                  <a:pt x="1609" y="1242"/>
                  <a:pt x="1609" y="805"/>
                </a:cubicBezTo>
                <a:cubicBezTo>
                  <a:pt x="1609" y="357"/>
                  <a:pt x="125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7" name="Google Shape;167;p5"/>
          <p:cNvSpPr/>
          <p:nvPr/>
        </p:nvSpPr>
        <p:spPr>
          <a:xfrm>
            <a:off x="12023446" y="1436735"/>
            <a:ext cx="83828" cy="83827"/>
          </a:xfrm>
          <a:custGeom>
            <a:avLst/>
            <a:gdLst/>
            <a:ahLst/>
            <a:cxnLst/>
            <a:rect l="l" t="t" r="r" b="b"/>
            <a:pathLst>
              <a:path w="1610" h="1610" extrusionOk="0">
                <a:moveTo>
                  <a:pt x="805" y="1"/>
                </a:moveTo>
                <a:cubicBezTo>
                  <a:pt x="367" y="1"/>
                  <a:pt x="0" y="367"/>
                  <a:pt x="0" y="805"/>
                </a:cubicBezTo>
                <a:cubicBezTo>
                  <a:pt x="0" y="1253"/>
                  <a:pt x="367" y="1610"/>
                  <a:pt x="805" y="1610"/>
                </a:cubicBezTo>
                <a:cubicBezTo>
                  <a:pt x="1253" y="1610"/>
                  <a:pt x="1609" y="1253"/>
                  <a:pt x="1609" y="805"/>
                </a:cubicBezTo>
                <a:cubicBezTo>
                  <a:pt x="1609" y="367"/>
                  <a:pt x="125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5"/>
          <p:cNvSpPr/>
          <p:nvPr/>
        </p:nvSpPr>
        <p:spPr>
          <a:xfrm>
            <a:off x="12023446" y="1296259"/>
            <a:ext cx="83828" cy="83827"/>
          </a:xfrm>
          <a:custGeom>
            <a:avLst/>
            <a:gdLst/>
            <a:ahLst/>
            <a:cxnLst/>
            <a:rect l="l" t="t" r="r" b="b"/>
            <a:pathLst>
              <a:path w="1610" h="1610" extrusionOk="0">
                <a:moveTo>
                  <a:pt x="805" y="0"/>
                </a:moveTo>
                <a:cubicBezTo>
                  <a:pt x="367" y="0"/>
                  <a:pt x="0" y="367"/>
                  <a:pt x="0" y="805"/>
                </a:cubicBezTo>
                <a:cubicBezTo>
                  <a:pt x="0" y="1253"/>
                  <a:pt x="367" y="1609"/>
                  <a:pt x="805" y="1609"/>
                </a:cubicBezTo>
                <a:cubicBezTo>
                  <a:pt x="1253" y="1609"/>
                  <a:pt x="1609" y="1253"/>
                  <a:pt x="1609" y="805"/>
                </a:cubicBezTo>
                <a:cubicBezTo>
                  <a:pt x="1609" y="367"/>
                  <a:pt x="125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9" name="Google Shape;169;p5"/>
          <p:cNvSpPr/>
          <p:nvPr/>
        </p:nvSpPr>
        <p:spPr>
          <a:xfrm>
            <a:off x="12023446" y="1155783"/>
            <a:ext cx="83828" cy="83775"/>
          </a:xfrm>
          <a:custGeom>
            <a:avLst/>
            <a:gdLst/>
            <a:ahLst/>
            <a:cxnLst/>
            <a:rect l="l" t="t" r="r" b="b"/>
            <a:pathLst>
              <a:path w="1610" h="1609" extrusionOk="0">
                <a:moveTo>
                  <a:pt x="805" y="0"/>
                </a:moveTo>
                <a:cubicBezTo>
                  <a:pt x="367" y="0"/>
                  <a:pt x="0" y="356"/>
                  <a:pt x="0" y="804"/>
                </a:cubicBezTo>
                <a:cubicBezTo>
                  <a:pt x="0" y="1252"/>
                  <a:pt x="367" y="1609"/>
                  <a:pt x="805" y="1609"/>
                </a:cubicBezTo>
                <a:cubicBezTo>
                  <a:pt x="1253" y="1609"/>
                  <a:pt x="1609" y="1252"/>
                  <a:pt x="1609" y="804"/>
                </a:cubicBezTo>
                <a:cubicBezTo>
                  <a:pt x="1609" y="356"/>
                  <a:pt x="125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5"/>
          <p:cNvSpPr/>
          <p:nvPr/>
        </p:nvSpPr>
        <p:spPr>
          <a:xfrm>
            <a:off x="12023446" y="1015255"/>
            <a:ext cx="83828" cy="83828"/>
          </a:xfrm>
          <a:custGeom>
            <a:avLst/>
            <a:gdLst/>
            <a:ahLst/>
            <a:cxnLst/>
            <a:rect l="l" t="t" r="r" b="b"/>
            <a:pathLst>
              <a:path w="1610" h="1610" extrusionOk="0">
                <a:moveTo>
                  <a:pt x="805" y="1"/>
                </a:moveTo>
                <a:cubicBezTo>
                  <a:pt x="367" y="1"/>
                  <a:pt x="0" y="367"/>
                  <a:pt x="0" y="805"/>
                </a:cubicBezTo>
                <a:cubicBezTo>
                  <a:pt x="0" y="1253"/>
                  <a:pt x="367" y="1610"/>
                  <a:pt x="805" y="1610"/>
                </a:cubicBezTo>
                <a:cubicBezTo>
                  <a:pt x="1253" y="1610"/>
                  <a:pt x="1609" y="1253"/>
                  <a:pt x="1609" y="805"/>
                </a:cubicBezTo>
                <a:cubicBezTo>
                  <a:pt x="1609" y="367"/>
                  <a:pt x="125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1" name="Google Shape;171;p5"/>
          <p:cNvSpPr/>
          <p:nvPr/>
        </p:nvSpPr>
        <p:spPr>
          <a:xfrm>
            <a:off x="11858550" y="1718258"/>
            <a:ext cx="83828" cy="83827"/>
          </a:xfrm>
          <a:custGeom>
            <a:avLst/>
            <a:gdLst/>
            <a:ahLst/>
            <a:cxnLst/>
            <a:rect l="l" t="t" r="r" b="b"/>
            <a:pathLst>
              <a:path w="1610" h="1610" extrusionOk="0">
                <a:moveTo>
                  <a:pt x="805" y="1"/>
                </a:moveTo>
                <a:cubicBezTo>
                  <a:pt x="357" y="1"/>
                  <a:pt x="1" y="357"/>
                  <a:pt x="1" y="805"/>
                </a:cubicBezTo>
                <a:cubicBezTo>
                  <a:pt x="1" y="1243"/>
                  <a:pt x="357" y="1609"/>
                  <a:pt x="805" y="1609"/>
                </a:cubicBezTo>
                <a:cubicBezTo>
                  <a:pt x="1243" y="1609"/>
                  <a:pt x="1609" y="1243"/>
                  <a:pt x="1609" y="805"/>
                </a:cubicBezTo>
                <a:cubicBezTo>
                  <a:pt x="1609" y="35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2" name="Google Shape;172;p5"/>
          <p:cNvSpPr/>
          <p:nvPr/>
        </p:nvSpPr>
        <p:spPr>
          <a:xfrm>
            <a:off x="11858550" y="1577783"/>
            <a:ext cx="83828" cy="83827"/>
          </a:xfrm>
          <a:custGeom>
            <a:avLst/>
            <a:gdLst/>
            <a:ahLst/>
            <a:cxnLst/>
            <a:rect l="l" t="t" r="r" b="b"/>
            <a:pathLst>
              <a:path w="1610" h="1610" extrusionOk="0">
                <a:moveTo>
                  <a:pt x="805" y="0"/>
                </a:moveTo>
                <a:cubicBezTo>
                  <a:pt x="357" y="0"/>
                  <a:pt x="1" y="357"/>
                  <a:pt x="1" y="805"/>
                </a:cubicBezTo>
                <a:cubicBezTo>
                  <a:pt x="1" y="1242"/>
                  <a:pt x="357" y="1609"/>
                  <a:pt x="805" y="1609"/>
                </a:cubicBezTo>
                <a:cubicBezTo>
                  <a:pt x="1243" y="1609"/>
                  <a:pt x="1609" y="1242"/>
                  <a:pt x="1609" y="805"/>
                </a:cubicBezTo>
                <a:cubicBezTo>
                  <a:pt x="1609" y="357"/>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5"/>
          <p:cNvSpPr/>
          <p:nvPr/>
        </p:nvSpPr>
        <p:spPr>
          <a:xfrm>
            <a:off x="11858550" y="1436735"/>
            <a:ext cx="83828" cy="83827"/>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09" y="1253"/>
                  <a:pt x="1609" y="805"/>
                </a:cubicBezTo>
                <a:cubicBezTo>
                  <a:pt x="1609"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4" name="Google Shape;174;p5"/>
          <p:cNvSpPr/>
          <p:nvPr/>
        </p:nvSpPr>
        <p:spPr>
          <a:xfrm>
            <a:off x="11858550" y="1296259"/>
            <a:ext cx="83828" cy="83827"/>
          </a:xfrm>
          <a:custGeom>
            <a:avLst/>
            <a:gdLst/>
            <a:ahLst/>
            <a:cxnLst/>
            <a:rect l="l" t="t" r="r" b="b"/>
            <a:pathLst>
              <a:path w="1610" h="1610" extrusionOk="0">
                <a:moveTo>
                  <a:pt x="805" y="0"/>
                </a:moveTo>
                <a:cubicBezTo>
                  <a:pt x="357" y="0"/>
                  <a:pt x="1" y="367"/>
                  <a:pt x="1" y="805"/>
                </a:cubicBezTo>
                <a:cubicBezTo>
                  <a:pt x="1" y="1253"/>
                  <a:pt x="357" y="1609"/>
                  <a:pt x="805" y="1609"/>
                </a:cubicBezTo>
                <a:cubicBezTo>
                  <a:pt x="1243" y="1609"/>
                  <a:pt x="1609" y="1253"/>
                  <a:pt x="1609" y="805"/>
                </a:cubicBezTo>
                <a:cubicBezTo>
                  <a:pt x="1609" y="367"/>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5" name="Google Shape;175;p5"/>
          <p:cNvSpPr/>
          <p:nvPr/>
        </p:nvSpPr>
        <p:spPr>
          <a:xfrm>
            <a:off x="11858550" y="1155783"/>
            <a:ext cx="83828" cy="83775"/>
          </a:xfrm>
          <a:custGeom>
            <a:avLst/>
            <a:gdLst/>
            <a:ahLst/>
            <a:cxnLst/>
            <a:rect l="l" t="t" r="r" b="b"/>
            <a:pathLst>
              <a:path w="1610" h="1609" extrusionOk="0">
                <a:moveTo>
                  <a:pt x="805" y="0"/>
                </a:moveTo>
                <a:cubicBezTo>
                  <a:pt x="357" y="0"/>
                  <a:pt x="1" y="356"/>
                  <a:pt x="1" y="804"/>
                </a:cubicBezTo>
                <a:cubicBezTo>
                  <a:pt x="1" y="1252"/>
                  <a:pt x="357" y="1609"/>
                  <a:pt x="805" y="1609"/>
                </a:cubicBezTo>
                <a:cubicBezTo>
                  <a:pt x="1243" y="1609"/>
                  <a:pt x="1609" y="1252"/>
                  <a:pt x="1609" y="804"/>
                </a:cubicBezTo>
                <a:cubicBezTo>
                  <a:pt x="1609" y="356"/>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6" name="Google Shape;176;p5"/>
          <p:cNvSpPr/>
          <p:nvPr/>
        </p:nvSpPr>
        <p:spPr>
          <a:xfrm>
            <a:off x="11858550" y="1015255"/>
            <a:ext cx="83828" cy="83828"/>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09" y="1253"/>
                  <a:pt x="1609" y="805"/>
                </a:cubicBezTo>
                <a:cubicBezTo>
                  <a:pt x="1609"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5"/>
          <p:cNvSpPr/>
          <p:nvPr/>
        </p:nvSpPr>
        <p:spPr>
          <a:xfrm>
            <a:off x="11693134" y="1718258"/>
            <a:ext cx="83828" cy="83827"/>
          </a:xfrm>
          <a:custGeom>
            <a:avLst/>
            <a:gdLst/>
            <a:ahLst/>
            <a:cxnLst/>
            <a:rect l="l" t="t" r="r" b="b"/>
            <a:pathLst>
              <a:path w="1610" h="1610" extrusionOk="0">
                <a:moveTo>
                  <a:pt x="805" y="1"/>
                </a:moveTo>
                <a:cubicBezTo>
                  <a:pt x="357" y="1"/>
                  <a:pt x="1" y="357"/>
                  <a:pt x="1" y="805"/>
                </a:cubicBezTo>
                <a:cubicBezTo>
                  <a:pt x="1" y="1243"/>
                  <a:pt x="357" y="1609"/>
                  <a:pt x="805" y="1609"/>
                </a:cubicBezTo>
                <a:cubicBezTo>
                  <a:pt x="1253" y="1609"/>
                  <a:pt x="1609" y="1243"/>
                  <a:pt x="1609" y="805"/>
                </a:cubicBezTo>
                <a:cubicBezTo>
                  <a:pt x="1609" y="357"/>
                  <a:pt x="125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5"/>
          <p:cNvSpPr/>
          <p:nvPr/>
        </p:nvSpPr>
        <p:spPr>
          <a:xfrm>
            <a:off x="11693134" y="1577783"/>
            <a:ext cx="83828" cy="83827"/>
          </a:xfrm>
          <a:custGeom>
            <a:avLst/>
            <a:gdLst/>
            <a:ahLst/>
            <a:cxnLst/>
            <a:rect l="l" t="t" r="r" b="b"/>
            <a:pathLst>
              <a:path w="1610" h="1610" extrusionOk="0">
                <a:moveTo>
                  <a:pt x="805" y="0"/>
                </a:moveTo>
                <a:cubicBezTo>
                  <a:pt x="357" y="0"/>
                  <a:pt x="1" y="357"/>
                  <a:pt x="1" y="805"/>
                </a:cubicBezTo>
                <a:cubicBezTo>
                  <a:pt x="1" y="1242"/>
                  <a:pt x="357" y="1609"/>
                  <a:pt x="805" y="1609"/>
                </a:cubicBezTo>
                <a:cubicBezTo>
                  <a:pt x="1253" y="1609"/>
                  <a:pt x="1609" y="1242"/>
                  <a:pt x="1609" y="805"/>
                </a:cubicBezTo>
                <a:cubicBezTo>
                  <a:pt x="1609" y="357"/>
                  <a:pt x="125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5"/>
          <p:cNvSpPr/>
          <p:nvPr/>
        </p:nvSpPr>
        <p:spPr>
          <a:xfrm>
            <a:off x="11693134" y="1436735"/>
            <a:ext cx="83828" cy="83827"/>
          </a:xfrm>
          <a:custGeom>
            <a:avLst/>
            <a:gdLst/>
            <a:ahLst/>
            <a:cxnLst/>
            <a:rect l="l" t="t" r="r" b="b"/>
            <a:pathLst>
              <a:path w="1610" h="1610" extrusionOk="0">
                <a:moveTo>
                  <a:pt x="805" y="1"/>
                </a:moveTo>
                <a:cubicBezTo>
                  <a:pt x="357" y="1"/>
                  <a:pt x="1" y="367"/>
                  <a:pt x="1" y="805"/>
                </a:cubicBezTo>
                <a:cubicBezTo>
                  <a:pt x="1" y="1253"/>
                  <a:pt x="357" y="1610"/>
                  <a:pt x="805" y="1610"/>
                </a:cubicBezTo>
                <a:cubicBezTo>
                  <a:pt x="1253" y="1610"/>
                  <a:pt x="1609" y="1253"/>
                  <a:pt x="1609" y="805"/>
                </a:cubicBezTo>
                <a:cubicBezTo>
                  <a:pt x="1609" y="367"/>
                  <a:pt x="125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5"/>
          <p:cNvSpPr/>
          <p:nvPr/>
        </p:nvSpPr>
        <p:spPr>
          <a:xfrm>
            <a:off x="11693134" y="1296259"/>
            <a:ext cx="83828" cy="83827"/>
          </a:xfrm>
          <a:custGeom>
            <a:avLst/>
            <a:gdLst/>
            <a:ahLst/>
            <a:cxnLst/>
            <a:rect l="l" t="t" r="r" b="b"/>
            <a:pathLst>
              <a:path w="1610" h="1610" extrusionOk="0">
                <a:moveTo>
                  <a:pt x="805" y="0"/>
                </a:moveTo>
                <a:cubicBezTo>
                  <a:pt x="357" y="0"/>
                  <a:pt x="1" y="367"/>
                  <a:pt x="1" y="805"/>
                </a:cubicBezTo>
                <a:cubicBezTo>
                  <a:pt x="1" y="1253"/>
                  <a:pt x="357" y="1609"/>
                  <a:pt x="805" y="1609"/>
                </a:cubicBezTo>
                <a:cubicBezTo>
                  <a:pt x="1253" y="1609"/>
                  <a:pt x="1609" y="1253"/>
                  <a:pt x="1609" y="805"/>
                </a:cubicBezTo>
                <a:cubicBezTo>
                  <a:pt x="1609" y="367"/>
                  <a:pt x="125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5"/>
          <p:cNvSpPr/>
          <p:nvPr/>
        </p:nvSpPr>
        <p:spPr>
          <a:xfrm>
            <a:off x="11693134" y="1155783"/>
            <a:ext cx="83828" cy="83775"/>
          </a:xfrm>
          <a:custGeom>
            <a:avLst/>
            <a:gdLst/>
            <a:ahLst/>
            <a:cxnLst/>
            <a:rect l="l" t="t" r="r" b="b"/>
            <a:pathLst>
              <a:path w="1610" h="1609" extrusionOk="0">
                <a:moveTo>
                  <a:pt x="805" y="0"/>
                </a:moveTo>
                <a:cubicBezTo>
                  <a:pt x="357" y="0"/>
                  <a:pt x="1" y="356"/>
                  <a:pt x="1" y="804"/>
                </a:cubicBezTo>
                <a:cubicBezTo>
                  <a:pt x="1" y="1252"/>
                  <a:pt x="357" y="1609"/>
                  <a:pt x="805" y="1609"/>
                </a:cubicBezTo>
                <a:cubicBezTo>
                  <a:pt x="1253" y="1609"/>
                  <a:pt x="1609" y="1252"/>
                  <a:pt x="1609" y="804"/>
                </a:cubicBezTo>
                <a:cubicBezTo>
                  <a:pt x="1609" y="356"/>
                  <a:pt x="125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5"/>
          <p:cNvSpPr/>
          <p:nvPr/>
        </p:nvSpPr>
        <p:spPr>
          <a:xfrm>
            <a:off x="11693134" y="1015255"/>
            <a:ext cx="83828" cy="83828"/>
          </a:xfrm>
          <a:custGeom>
            <a:avLst/>
            <a:gdLst/>
            <a:ahLst/>
            <a:cxnLst/>
            <a:rect l="l" t="t" r="r" b="b"/>
            <a:pathLst>
              <a:path w="1610" h="1610" extrusionOk="0">
                <a:moveTo>
                  <a:pt x="805" y="1"/>
                </a:moveTo>
                <a:cubicBezTo>
                  <a:pt x="357" y="1"/>
                  <a:pt x="1" y="367"/>
                  <a:pt x="1" y="805"/>
                </a:cubicBezTo>
                <a:cubicBezTo>
                  <a:pt x="1" y="1253"/>
                  <a:pt x="357" y="1610"/>
                  <a:pt x="805" y="1610"/>
                </a:cubicBezTo>
                <a:cubicBezTo>
                  <a:pt x="1253" y="1610"/>
                  <a:pt x="1609" y="1253"/>
                  <a:pt x="1609" y="805"/>
                </a:cubicBezTo>
                <a:cubicBezTo>
                  <a:pt x="1609" y="367"/>
                  <a:pt x="125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3" name="Google Shape;183;p5"/>
          <p:cNvSpPr/>
          <p:nvPr/>
        </p:nvSpPr>
        <p:spPr>
          <a:xfrm>
            <a:off x="11528239" y="1718258"/>
            <a:ext cx="83307" cy="83827"/>
          </a:xfrm>
          <a:custGeom>
            <a:avLst/>
            <a:gdLst/>
            <a:ahLst/>
            <a:cxnLst/>
            <a:rect l="l" t="t" r="r" b="b"/>
            <a:pathLst>
              <a:path w="1600" h="1610" extrusionOk="0">
                <a:moveTo>
                  <a:pt x="805" y="1"/>
                </a:moveTo>
                <a:cubicBezTo>
                  <a:pt x="357" y="1"/>
                  <a:pt x="1" y="357"/>
                  <a:pt x="1" y="805"/>
                </a:cubicBezTo>
                <a:cubicBezTo>
                  <a:pt x="1" y="1243"/>
                  <a:pt x="357" y="1609"/>
                  <a:pt x="805" y="1609"/>
                </a:cubicBezTo>
                <a:cubicBezTo>
                  <a:pt x="1243" y="1609"/>
                  <a:pt x="1600" y="1243"/>
                  <a:pt x="1600" y="805"/>
                </a:cubicBezTo>
                <a:cubicBezTo>
                  <a:pt x="1600" y="35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4" name="Google Shape;184;p5"/>
          <p:cNvSpPr/>
          <p:nvPr/>
        </p:nvSpPr>
        <p:spPr>
          <a:xfrm>
            <a:off x="11528239" y="1577783"/>
            <a:ext cx="83307" cy="83827"/>
          </a:xfrm>
          <a:custGeom>
            <a:avLst/>
            <a:gdLst/>
            <a:ahLst/>
            <a:cxnLst/>
            <a:rect l="l" t="t" r="r" b="b"/>
            <a:pathLst>
              <a:path w="1600" h="1610" extrusionOk="0">
                <a:moveTo>
                  <a:pt x="805" y="0"/>
                </a:moveTo>
                <a:cubicBezTo>
                  <a:pt x="357" y="0"/>
                  <a:pt x="1" y="357"/>
                  <a:pt x="1" y="805"/>
                </a:cubicBezTo>
                <a:cubicBezTo>
                  <a:pt x="1" y="1242"/>
                  <a:pt x="357" y="1609"/>
                  <a:pt x="805" y="1609"/>
                </a:cubicBezTo>
                <a:cubicBezTo>
                  <a:pt x="1243" y="1609"/>
                  <a:pt x="1600" y="1242"/>
                  <a:pt x="1600" y="805"/>
                </a:cubicBezTo>
                <a:cubicBezTo>
                  <a:pt x="1600" y="357"/>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5" name="Google Shape;185;p5"/>
          <p:cNvSpPr/>
          <p:nvPr/>
        </p:nvSpPr>
        <p:spPr>
          <a:xfrm>
            <a:off x="11528239" y="1436735"/>
            <a:ext cx="83307" cy="83827"/>
          </a:xfrm>
          <a:custGeom>
            <a:avLst/>
            <a:gdLst/>
            <a:ahLst/>
            <a:cxnLst/>
            <a:rect l="l" t="t" r="r" b="b"/>
            <a:pathLst>
              <a:path w="1600" h="1610" extrusionOk="0">
                <a:moveTo>
                  <a:pt x="805" y="1"/>
                </a:moveTo>
                <a:cubicBezTo>
                  <a:pt x="357" y="1"/>
                  <a:pt x="1" y="367"/>
                  <a:pt x="1" y="805"/>
                </a:cubicBezTo>
                <a:cubicBezTo>
                  <a:pt x="1" y="1253"/>
                  <a:pt x="357" y="1610"/>
                  <a:pt x="805" y="1610"/>
                </a:cubicBezTo>
                <a:cubicBezTo>
                  <a:pt x="1243" y="1610"/>
                  <a:pt x="1600" y="1253"/>
                  <a:pt x="1600" y="805"/>
                </a:cubicBezTo>
                <a:cubicBezTo>
                  <a:pt x="1600"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6" name="Google Shape;186;p5"/>
          <p:cNvSpPr/>
          <p:nvPr/>
        </p:nvSpPr>
        <p:spPr>
          <a:xfrm>
            <a:off x="11528239" y="1296259"/>
            <a:ext cx="83307" cy="83827"/>
          </a:xfrm>
          <a:custGeom>
            <a:avLst/>
            <a:gdLst/>
            <a:ahLst/>
            <a:cxnLst/>
            <a:rect l="l" t="t" r="r" b="b"/>
            <a:pathLst>
              <a:path w="1600" h="1610" extrusionOk="0">
                <a:moveTo>
                  <a:pt x="805" y="0"/>
                </a:moveTo>
                <a:cubicBezTo>
                  <a:pt x="357" y="0"/>
                  <a:pt x="1" y="367"/>
                  <a:pt x="1" y="805"/>
                </a:cubicBezTo>
                <a:cubicBezTo>
                  <a:pt x="1" y="1253"/>
                  <a:pt x="357" y="1609"/>
                  <a:pt x="805" y="1609"/>
                </a:cubicBezTo>
                <a:cubicBezTo>
                  <a:pt x="1243" y="1609"/>
                  <a:pt x="1600" y="1253"/>
                  <a:pt x="1600" y="805"/>
                </a:cubicBezTo>
                <a:cubicBezTo>
                  <a:pt x="1600" y="367"/>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5"/>
          <p:cNvSpPr/>
          <p:nvPr/>
        </p:nvSpPr>
        <p:spPr>
          <a:xfrm>
            <a:off x="11528239" y="1155783"/>
            <a:ext cx="83307" cy="83775"/>
          </a:xfrm>
          <a:custGeom>
            <a:avLst/>
            <a:gdLst/>
            <a:ahLst/>
            <a:cxnLst/>
            <a:rect l="l" t="t" r="r" b="b"/>
            <a:pathLst>
              <a:path w="1600" h="1609" extrusionOk="0">
                <a:moveTo>
                  <a:pt x="805" y="0"/>
                </a:moveTo>
                <a:cubicBezTo>
                  <a:pt x="357" y="0"/>
                  <a:pt x="1" y="356"/>
                  <a:pt x="1" y="804"/>
                </a:cubicBezTo>
                <a:cubicBezTo>
                  <a:pt x="1" y="1252"/>
                  <a:pt x="357" y="1609"/>
                  <a:pt x="805" y="1609"/>
                </a:cubicBezTo>
                <a:cubicBezTo>
                  <a:pt x="1243" y="1609"/>
                  <a:pt x="1600" y="1252"/>
                  <a:pt x="1600" y="804"/>
                </a:cubicBezTo>
                <a:cubicBezTo>
                  <a:pt x="1600" y="356"/>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5"/>
          <p:cNvSpPr/>
          <p:nvPr/>
        </p:nvSpPr>
        <p:spPr>
          <a:xfrm>
            <a:off x="11528239" y="1015255"/>
            <a:ext cx="83307" cy="83828"/>
          </a:xfrm>
          <a:custGeom>
            <a:avLst/>
            <a:gdLst/>
            <a:ahLst/>
            <a:cxnLst/>
            <a:rect l="l" t="t" r="r" b="b"/>
            <a:pathLst>
              <a:path w="1600" h="1610" extrusionOk="0">
                <a:moveTo>
                  <a:pt x="805" y="1"/>
                </a:moveTo>
                <a:cubicBezTo>
                  <a:pt x="357" y="1"/>
                  <a:pt x="1" y="367"/>
                  <a:pt x="1" y="805"/>
                </a:cubicBezTo>
                <a:cubicBezTo>
                  <a:pt x="1" y="1253"/>
                  <a:pt x="357" y="1610"/>
                  <a:pt x="805" y="1610"/>
                </a:cubicBezTo>
                <a:cubicBezTo>
                  <a:pt x="1243" y="1610"/>
                  <a:pt x="1600" y="1253"/>
                  <a:pt x="1600" y="805"/>
                </a:cubicBezTo>
                <a:cubicBezTo>
                  <a:pt x="1600"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9" name="Google Shape;189;p5"/>
          <p:cNvSpPr/>
          <p:nvPr/>
        </p:nvSpPr>
        <p:spPr>
          <a:xfrm>
            <a:off x="11362823" y="1718258"/>
            <a:ext cx="83828" cy="83827"/>
          </a:xfrm>
          <a:custGeom>
            <a:avLst/>
            <a:gdLst/>
            <a:ahLst/>
            <a:cxnLst/>
            <a:rect l="l" t="t" r="r" b="b"/>
            <a:pathLst>
              <a:path w="1610" h="1610" extrusionOk="0">
                <a:moveTo>
                  <a:pt x="805" y="1"/>
                </a:moveTo>
                <a:cubicBezTo>
                  <a:pt x="357" y="1"/>
                  <a:pt x="1" y="357"/>
                  <a:pt x="1" y="805"/>
                </a:cubicBezTo>
                <a:cubicBezTo>
                  <a:pt x="1" y="1243"/>
                  <a:pt x="357" y="1609"/>
                  <a:pt x="805" y="1609"/>
                </a:cubicBezTo>
                <a:cubicBezTo>
                  <a:pt x="1243" y="1609"/>
                  <a:pt x="1610" y="1243"/>
                  <a:pt x="1610" y="805"/>
                </a:cubicBezTo>
                <a:cubicBezTo>
                  <a:pt x="1610" y="35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0" name="Google Shape;190;p5"/>
          <p:cNvSpPr/>
          <p:nvPr/>
        </p:nvSpPr>
        <p:spPr>
          <a:xfrm>
            <a:off x="11362823" y="1577783"/>
            <a:ext cx="83828" cy="83827"/>
          </a:xfrm>
          <a:custGeom>
            <a:avLst/>
            <a:gdLst/>
            <a:ahLst/>
            <a:cxnLst/>
            <a:rect l="l" t="t" r="r" b="b"/>
            <a:pathLst>
              <a:path w="1610" h="1610" extrusionOk="0">
                <a:moveTo>
                  <a:pt x="805" y="0"/>
                </a:moveTo>
                <a:cubicBezTo>
                  <a:pt x="357" y="0"/>
                  <a:pt x="1" y="357"/>
                  <a:pt x="1" y="805"/>
                </a:cubicBezTo>
                <a:cubicBezTo>
                  <a:pt x="1" y="1242"/>
                  <a:pt x="357" y="1609"/>
                  <a:pt x="805" y="1609"/>
                </a:cubicBezTo>
                <a:cubicBezTo>
                  <a:pt x="1243" y="1609"/>
                  <a:pt x="1610" y="1242"/>
                  <a:pt x="1610" y="805"/>
                </a:cubicBezTo>
                <a:cubicBezTo>
                  <a:pt x="1610" y="357"/>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1" name="Google Shape;191;p5"/>
          <p:cNvSpPr/>
          <p:nvPr/>
        </p:nvSpPr>
        <p:spPr>
          <a:xfrm>
            <a:off x="11362823" y="1436735"/>
            <a:ext cx="83828" cy="83827"/>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10" y="1253"/>
                  <a:pt x="1610" y="805"/>
                </a:cubicBezTo>
                <a:cubicBezTo>
                  <a:pt x="1610"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2" name="Google Shape;192;p5"/>
          <p:cNvSpPr/>
          <p:nvPr/>
        </p:nvSpPr>
        <p:spPr>
          <a:xfrm>
            <a:off x="11362823" y="1296259"/>
            <a:ext cx="83828" cy="83827"/>
          </a:xfrm>
          <a:custGeom>
            <a:avLst/>
            <a:gdLst/>
            <a:ahLst/>
            <a:cxnLst/>
            <a:rect l="l" t="t" r="r" b="b"/>
            <a:pathLst>
              <a:path w="1610" h="1610" extrusionOk="0">
                <a:moveTo>
                  <a:pt x="805" y="0"/>
                </a:moveTo>
                <a:cubicBezTo>
                  <a:pt x="357" y="0"/>
                  <a:pt x="1" y="367"/>
                  <a:pt x="1" y="805"/>
                </a:cubicBezTo>
                <a:cubicBezTo>
                  <a:pt x="1" y="1253"/>
                  <a:pt x="357" y="1609"/>
                  <a:pt x="805" y="1609"/>
                </a:cubicBezTo>
                <a:cubicBezTo>
                  <a:pt x="1243" y="1609"/>
                  <a:pt x="1610" y="1253"/>
                  <a:pt x="1610" y="805"/>
                </a:cubicBezTo>
                <a:cubicBezTo>
                  <a:pt x="1610" y="367"/>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3" name="Google Shape;193;p5"/>
          <p:cNvSpPr/>
          <p:nvPr/>
        </p:nvSpPr>
        <p:spPr>
          <a:xfrm>
            <a:off x="11362823" y="1155783"/>
            <a:ext cx="83828" cy="83775"/>
          </a:xfrm>
          <a:custGeom>
            <a:avLst/>
            <a:gdLst/>
            <a:ahLst/>
            <a:cxnLst/>
            <a:rect l="l" t="t" r="r" b="b"/>
            <a:pathLst>
              <a:path w="1610" h="1609" extrusionOk="0">
                <a:moveTo>
                  <a:pt x="805" y="0"/>
                </a:moveTo>
                <a:cubicBezTo>
                  <a:pt x="357" y="0"/>
                  <a:pt x="1" y="356"/>
                  <a:pt x="1" y="804"/>
                </a:cubicBezTo>
                <a:cubicBezTo>
                  <a:pt x="1" y="1252"/>
                  <a:pt x="357" y="1609"/>
                  <a:pt x="805" y="1609"/>
                </a:cubicBezTo>
                <a:cubicBezTo>
                  <a:pt x="1243" y="1609"/>
                  <a:pt x="1610" y="1252"/>
                  <a:pt x="1610" y="804"/>
                </a:cubicBezTo>
                <a:cubicBezTo>
                  <a:pt x="1610" y="356"/>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4" name="Google Shape;194;p5"/>
          <p:cNvSpPr/>
          <p:nvPr/>
        </p:nvSpPr>
        <p:spPr>
          <a:xfrm>
            <a:off x="11362823" y="1015255"/>
            <a:ext cx="83828" cy="83828"/>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10" y="1253"/>
                  <a:pt x="1610" y="805"/>
                </a:cubicBezTo>
                <a:cubicBezTo>
                  <a:pt x="1610"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5" name="Google Shape;195;p5"/>
          <p:cNvSpPr/>
          <p:nvPr/>
        </p:nvSpPr>
        <p:spPr>
          <a:xfrm rot="10800000">
            <a:off x="11264780" y="5911444"/>
            <a:ext cx="938971" cy="938971"/>
          </a:xfrm>
          <a:custGeom>
            <a:avLst/>
            <a:gdLst/>
            <a:ahLst/>
            <a:cxnLst/>
            <a:rect l="l" t="t" r="r" b="b"/>
            <a:pathLst>
              <a:path w="18034" h="18034" extrusionOk="0">
                <a:moveTo>
                  <a:pt x="0" y="0"/>
                </a:moveTo>
                <a:lnTo>
                  <a:pt x="0" y="18033"/>
                </a:lnTo>
                <a:lnTo>
                  <a:pt x="18033" y="18033"/>
                </a:lnTo>
                <a:lnTo>
                  <a:pt x="1803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6" name="Google Shape;196;p5"/>
          <p:cNvSpPr/>
          <p:nvPr/>
        </p:nvSpPr>
        <p:spPr>
          <a:xfrm rot="10800000">
            <a:off x="11264780" y="5910924"/>
            <a:ext cx="469797" cy="469745"/>
          </a:xfrm>
          <a:custGeom>
            <a:avLst/>
            <a:gdLst/>
            <a:ahLst/>
            <a:cxnLst/>
            <a:rect l="l" t="t" r="r" b="b"/>
            <a:pathLst>
              <a:path w="9023" h="9022" extrusionOk="0">
                <a:moveTo>
                  <a:pt x="1060" y="0"/>
                </a:moveTo>
                <a:cubicBezTo>
                  <a:pt x="479" y="0"/>
                  <a:pt x="1" y="468"/>
                  <a:pt x="1" y="1059"/>
                </a:cubicBezTo>
                <a:lnTo>
                  <a:pt x="1" y="7953"/>
                </a:lnTo>
                <a:cubicBezTo>
                  <a:pt x="1" y="8543"/>
                  <a:pt x="479" y="9022"/>
                  <a:pt x="1060" y="9022"/>
                </a:cubicBezTo>
                <a:lnTo>
                  <a:pt x="7953" y="9022"/>
                </a:lnTo>
                <a:cubicBezTo>
                  <a:pt x="8544" y="9022"/>
                  <a:pt x="9022" y="8543"/>
                  <a:pt x="9022" y="7953"/>
                </a:cubicBezTo>
                <a:lnTo>
                  <a:pt x="9022" y="1059"/>
                </a:lnTo>
                <a:cubicBezTo>
                  <a:pt x="9022" y="468"/>
                  <a:pt x="8544" y="0"/>
                  <a:pt x="7953"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7" name="Google Shape;197;p5"/>
          <p:cNvSpPr/>
          <p:nvPr/>
        </p:nvSpPr>
        <p:spPr>
          <a:xfrm rot="10800000">
            <a:off x="11735567" y="6381709"/>
            <a:ext cx="468184" cy="468704"/>
          </a:xfrm>
          <a:custGeom>
            <a:avLst/>
            <a:gdLst/>
            <a:ahLst/>
            <a:cxnLst/>
            <a:rect l="l" t="t" r="r" b="b"/>
            <a:pathLst>
              <a:path w="8992" h="9002" extrusionOk="0">
                <a:moveTo>
                  <a:pt x="0" y="0"/>
                </a:moveTo>
                <a:lnTo>
                  <a:pt x="0" y="9002"/>
                </a:lnTo>
                <a:lnTo>
                  <a:pt x="7046" y="9002"/>
                </a:lnTo>
                <a:cubicBezTo>
                  <a:pt x="8116" y="9002"/>
                  <a:pt x="8991" y="8126"/>
                  <a:pt x="8991" y="7057"/>
                </a:cubicBezTo>
                <a:lnTo>
                  <a:pt x="8991"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8" name="Google Shape;198;p5"/>
          <p:cNvSpPr/>
          <p:nvPr/>
        </p:nvSpPr>
        <p:spPr>
          <a:xfrm>
            <a:off x="11264751" y="4971459"/>
            <a:ext cx="938971" cy="939491"/>
          </a:xfrm>
          <a:custGeom>
            <a:avLst/>
            <a:gdLst/>
            <a:ahLst/>
            <a:cxnLst/>
            <a:rect l="l" t="t" r="r" b="b"/>
            <a:pathLst>
              <a:path w="18034" h="18044" extrusionOk="0">
                <a:moveTo>
                  <a:pt x="1" y="0"/>
                </a:moveTo>
                <a:lnTo>
                  <a:pt x="1" y="18044"/>
                </a:lnTo>
                <a:lnTo>
                  <a:pt x="18034" y="1804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9" name="Google Shape;199;p5"/>
          <p:cNvSpPr/>
          <p:nvPr/>
        </p:nvSpPr>
        <p:spPr>
          <a:xfrm>
            <a:off x="11219714" y="4972656"/>
            <a:ext cx="1029097" cy="937096"/>
          </a:xfrm>
          <a:custGeom>
            <a:avLst/>
            <a:gdLst/>
            <a:ahLst/>
            <a:cxnLst/>
            <a:rect l="l" t="t" r="r" b="b"/>
            <a:pathLst>
              <a:path w="19765" h="17998" extrusionOk="0">
                <a:moveTo>
                  <a:pt x="9882" y="0"/>
                </a:moveTo>
                <a:cubicBezTo>
                  <a:pt x="7578" y="0"/>
                  <a:pt x="5275" y="879"/>
                  <a:pt x="3513" y="2635"/>
                </a:cubicBezTo>
                <a:cubicBezTo>
                  <a:pt x="0" y="6148"/>
                  <a:pt x="0" y="11850"/>
                  <a:pt x="3513" y="15363"/>
                </a:cubicBezTo>
                <a:cubicBezTo>
                  <a:pt x="5275" y="17119"/>
                  <a:pt x="7578" y="17998"/>
                  <a:pt x="9882" y="17998"/>
                </a:cubicBezTo>
                <a:cubicBezTo>
                  <a:pt x="12186" y="17998"/>
                  <a:pt x="14490" y="17119"/>
                  <a:pt x="16251" y="15363"/>
                </a:cubicBezTo>
                <a:cubicBezTo>
                  <a:pt x="19764" y="11850"/>
                  <a:pt x="19764" y="6148"/>
                  <a:pt x="16251" y="2635"/>
                </a:cubicBezTo>
                <a:cubicBezTo>
                  <a:pt x="14490" y="879"/>
                  <a:pt x="12186" y="0"/>
                  <a:pt x="988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5"/>
          <p:cNvSpPr/>
          <p:nvPr/>
        </p:nvSpPr>
        <p:spPr>
          <a:xfrm>
            <a:off x="11426472" y="5134219"/>
            <a:ext cx="613449" cy="613971"/>
          </a:xfrm>
          <a:custGeom>
            <a:avLst/>
            <a:gdLst/>
            <a:ahLst/>
            <a:cxnLst/>
            <a:rect l="l" t="t" r="r" b="b"/>
            <a:pathLst>
              <a:path w="11782" h="11792" extrusionOk="0">
                <a:moveTo>
                  <a:pt x="5886" y="0"/>
                </a:moveTo>
                <a:cubicBezTo>
                  <a:pt x="2637" y="0"/>
                  <a:pt x="0" y="2638"/>
                  <a:pt x="0" y="5896"/>
                </a:cubicBezTo>
                <a:cubicBezTo>
                  <a:pt x="0" y="9154"/>
                  <a:pt x="2637" y="11792"/>
                  <a:pt x="5886" y="11792"/>
                </a:cubicBezTo>
                <a:cubicBezTo>
                  <a:pt x="9144" y="11792"/>
                  <a:pt x="11781" y="9154"/>
                  <a:pt x="11781" y="5896"/>
                </a:cubicBezTo>
                <a:cubicBezTo>
                  <a:pt x="11781" y="2638"/>
                  <a:pt x="9144" y="0"/>
                  <a:pt x="5886"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1" name="Google Shape;201;p5"/>
          <p:cNvSpPr/>
          <p:nvPr/>
        </p:nvSpPr>
        <p:spPr>
          <a:xfrm>
            <a:off x="11279201" y="470289"/>
            <a:ext cx="468704" cy="52"/>
          </a:xfrm>
          <a:custGeom>
            <a:avLst/>
            <a:gdLst/>
            <a:ahLst/>
            <a:cxnLst/>
            <a:rect l="l" t="t" r="r" b="b"/>
            <a:pathLst>
              <a:path w="9002" h="1" fill="none" extrusionOk="0">
                <a:moveTo>
                  <a:pt x="1" y="0"/>
                </a:moveTo>
                <a:lnTo>
                  <a:pt x="900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2" name="Google Shape;202;p5"/>
          <p:cNvSpPr/>
          <p:nvPr/>
        </p:nvSpPr>
        <p:spPr>
          <a:xfrm>
            <a:off x="11307839" y="470288"/>
            <a:ext cx="440068" cy="160157"/>
          </a:xfrm>
          <a:custGeom>
            <a:avLst/>
            <a:gdLst/>
            <a:ahLst/>
            <a:cxnLst/>
            <a:rect l="l" t="t" r="r" b="b"/>
            <a:pathLst>
              <a:path w="8452" h="3076" fill="none" extrusionOk="0">
                <a:moveTo>
                  <a:pt x="1" y="3075"/>
                </a:moveTo>
                <a:lnTo>
                  <a:pt x="845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3" name="Google Shape;203;p5"/>
          <p:cNvSpPr/>
          <p:nvPr/>
        </p:nvSpPr>
        <p:spPr>
          <a:xfrm>
            <a:off x="11388959" y="470289"/>
            <a:ext cx="358948" cy="301153"/>
          </a:xfrm>
          <a:custGeom>
            <a:avLst/>
            <a:gdLst/>
            <a:ahLst/>
            <a:cxnLst/>
            <a:rect l="l" t="t" r="r" b="b"/>
            <a:pathLst>
              <a:path w="6894" h="5784" fill="none" extrusionOk="0">
                <a:moveTo>
                  <a:pt x="0" y="5784"/>
                </a:moveTo>
                <a:lnTo>
                  <a:pt x="6894"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4" name="Google Shape;204;p5"/>
          <p:cNvSpPr/>
          <p:nvPr/>
        </p:nvSpPr>
        <p:spPr>
          <a:xfrm>
            <a:off x="11513555" y="470288"/>
            <a:ext cx="234352" cy="405600"/>
          </a:xfrm>
          <a:custGeom>
            <a:avLst/>
            <a:gdLst/>
            <a:ahLst/>
            <a:cxnLst/>
            <a:rect l="l" t="t" r="r" b="b"/>
            <a:pathLst>
              <a:path w="4501" h="7790" fill="none" extrusionOk="0">
                <a:moveTo>
                  <a:pt x="0" y="7790"/>
                </a:moveTo>
                <a:lnTo>
                  <a:pt x="4501"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5" name="Google Shape;205;p5"/>
          <p:cNvSpPr/>
          <p:nvPr/>
        </p:nvSpPr>
        <p:spPr>
          <a:xfrm>
            <a:off x="11666787" y="470288"/>
            <a:ext cx="81120" cy="461259"/>
          </a:xfrm>
          <a:custGeom>
            <a:avLst/>
            <a:gdLst/>
            <a:ahLst/>
            <a:cxnLst/>
            <a:rect l="l" t="t" r="r" b="b"/>
            <a:pathLst>
              <a:path w="1558" h="8859" fill="none" extrusionOk="0">
                <a:moveTo>
                  <a:pt x="0" y="8859"/>
                </a:moveTo>
                <a:lnTo>
                  <a:pt x="1558"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6" name="Google Shape;206;p5"/>
          <p:cNvSpPr/>
          <p:nvPr/>
        </p:nvSpPr>
        <p:spPr>
          <a:xfrm>
            <a:off x="11747907" y="470288"/>
            <a:ext cx="81692" cy="461259"/>
          </a:xfrm>
          <a:custGeom>
            <a:avLst/>
            <a:gdLst/>
            <a:ahLst/>
            <a:cxnLst/>
            <a:rect l="l" t="t" r="r" b="b"/>
            <a:pathLst>
              <a:path w="1569" h="8859" fill="none" extrusionOk="0">
                <a:moveTo>
                  <a:pt x="1568" y="885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 name="Google Shape;207;p5"/>
          <p:cNvSpPr/>
          <p:nvPr/>
        </p:nvSpPr>
        <p:spPr>
          <a:xfrm>
            <a:off x="11747907" y="470288"/>
            <a:ext cx="234352" cy="405600"/>
          </a:xfrm>
          <a:custGeom>
            <a:avLst/>
            <a:gdLst/>
            <a:ahLst/>
            <a:cxnLst/>
            <a:rect l="l" t="t" r="r" b="b"/>
            <a:pathLst>
              <a:path w="4501" h="7790" fill="none" extrusionOk="0">
                <a:moveTo>
                  <a:pt x="4501" y="779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8" name="Google Shape;208;p5"/>
          <p:cNvSpPr/>
          <p:nvPr/>
        </p:nvSpPr>
        <p:spPr>
          <a:xfrm>
            <a:off x="11747907" y="470289"/>
            <a:ext cx="358948" cy="301153"/>
          </a:xfrm>
          <a:custGeom>
            <a:avLst/>
            <a:gdLst/>
            <a:ahLst/>
            <a:cxnLst/>
            <a:rect l="l" t="t" r="r" b="b"/>
            <a:pathLst>
              <a:path w="6894" h="5784" fill="none" extrusionOk="0">
                <a:moveTo>
                  <a:pt x="6894" y="578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9" name="Google Shape;209;p5"/>
          <p:cNvSpPr/>
          <p:nvPr/>
        </p:nvSpPr>
        <p:spPr>
          <a:xfrm>
            <a:off x="11747907" y="470288"/>
            <a:ext cx="440588" cy="160157"/>
          </a:xfrm>
          <a:custGeom>
            <a:avLst/>
            <a:gdLst/>
            <a:ahLst/>
            <a:cxnLst/>
            <a:rect l="l" t="t" r="r" b="b"/>
            <a:pathLst>
              <a:path w="8462" h="3076" fill="none" extrusionOk="0">
                <a:moveTo>
                  <a:pt x="8462" y="3075"/>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0" name="Google Shape;210;p5"/>
          <p:cNvSpPr/>
          <p:nvPr/>
        </p:nvSpPr>
        <p:spPr>
          <a:xfrm>
            <a:off x="11747907" y="470289"/>
            <a:ext cx="468704" cy="52"/>
          </a:xfrm>
          <a:custGeom>
            <a:avLst/>
            <a:gdLst/>
            <a:ahLst/>
            <a:cxnLst/>
            <a:rect l="l" t="t" r="r" b="b"/>
            <a:pathLst>
              <a:path w="9002" h="1" fill="none" extrusionOk="0">
                <a:moveTo>
                  <a:pt x="9001" y="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1" name="Google Shape;211;p5"/>
          <p:cNvSpPr/>
          <p:nvPr/>
        </p:nvSpPr>
        <p:spPr>
          <a:xfrm>
            <a:off x="11747907" y="309612"/>
            <a:ext cx="440588" cy="160729"/>
          </a:xfrm>
          <a:custGeom>
            <a:avLst/>
            <a:gdLst/>
            <a:ahLst/>
            <a:cxnLst/>
            <a:rect l="l" t="t" r="r" b="b"/>
            <a:pathLst>
              <a:path w="8462" h="3087" fill="none" extrusionOk="0">
                <a:moveTo>
                  <a:pt x="8462" y="1"/>
                </a:moveTo>
                <a:lnTo>
                  <a:pt x="0" y="3086"/>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2" name="Google Shape;212;p5"/>
          <p:cNvSpPr/>
          <p:nvPr/>
        </p:nvSpPr>
        <p:spPr>
          <a:xfrm>
            <a:off x="11747907" y="168614"/>
            <a:ext cx="358948" cy="301727"/>
          </a:xfrm>
          <a:custGeom>
            <a:avLst/>
            <a:gdLst/>
            <a:ahLst/>
            <a:cxnLst/>
            <a:rect l="l" t="t" r="r" b="b"/>
            <a:pathLst>
              <a:path w="6894" h="5795" fill="none" extrusionOk="0">
                <a:moveTo>
                  <a:pt x="6894" y="0"/>
                </a:moveTo>
                <a:lnTo>
                  <a:pt x="0" y="5794"/>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3" name="Google Shape;213;p5"/>
          <p:cNvSpPr/>
          <p:nvPr/>
        </p:nvSpPr>
        <p:spPr>
          <a:xfrm>
            <a:off x="11747907" y="64169"/>
            <a:ext cx="234352" cy="406172"/>
          </a:xfrm>
          <a:custGeom>
            <a:avLst/>
            <a:gdLst/>
            <a:ahLst/>
            <a:cxnLst/>
            <a:rect l="l" t="t" r="r" b="b"/>
            <a:pathLst>
              <a:path w="4501" h="7801" fill="none" extrusionOk="0">
                <a:moveTo>
                  <a:pt x="4501" y="1"/>
                </a:moveTo>
                <a:lnTo>
                  <a:pt x="0" y="780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4" name="Google Shape;214;p5"/>
          <p:cNvSpPr/>
          <p:nvPr/>
        </p:nvSpPr>
        <p:spPr>
          <a:xfrm>
            <a:off x="11747907" y="8509"/>
            <a:ext cx="81692" cy="461832"/>
          </a:xfrm>
          <a:custGeom>
            <a:avLst/>
            <a:gdLst/>
            <a:ahLst/>
            <a:cxnLst/>
            <a:rect l="l" t="t" r="r" b="b"/>
            <a:pathLst>
              <a:path w="1569" h="8870" fill="none" extrusionOk="0">
                <a:moveTo>
                  <a:pt x="1568" y="0"/>
                </a:moveTo>
                <a:lnTo>
                  <a:pt x="0" y="8869"/>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5" name="Google Shape;215;p5"/>
          <p:cNvSpPr/>
          <p:nvPr/>
        </p:nvSpPr>
        <p:spPr>
          <a:xfrm>
            <a:off x="11666787" y="8509"/>
            <a:ext cx="81120" cy="461832"/>
          </a:xfrm>
          <a:custGeom>
            <a:avLst/>
            <a:gdLst/>
            <a:ahLst/>
            <a:cxnLst/>
            <a:rect l="l" t="t" r="r" b="b"/>
            <a:pathLst>
              <a:path w="1558" h="8870" fill="none" extrusionOk="0">
                <a:moveTo>
                  <a:pt x="1558" y="8869"/>
                </a:moveTo>
                <a:lnTo>
                  <a:pt x="0" y="0"/>
                </a:lnTo>
              </a:path>
            </a:pathLst>
          </a:custGeom>
          <a:noFill/>
          <a:ln w="1025" cap="flat" cmpd="sng">
            <a:solidFill>
              <a:srgbClr val="262B3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6" name="Google Shape;216;p5"/>
          <p:cNvSpPr/>
          <p:nvPr/>
        </p:nvSpPr>
        <p:spPr>
          <a:xfrm>
            <a:off x="11666787" y="8509"/>
            <a:ext cx="81120" cy="461832"/>
          </a:xfrm>
          <a:custGeom>
            <a:avLst/>
            <a:gdLst/>
            <a:ahLst/>
            <a:cxnLst/>
            <a:rect l="l" t="t" r="r" b="b"/>
            <a:pathLst>
              <a:path w="1558" h="8870" fill="none" extrusionOk="0">
                <a:moveTo>
                  <a:pt x="1558" y="886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7" name="Google Shape;217;p5"/>
          <p:cNvSpPr/>
          <p:nvPr/>
        </p:nvSpPr>
        <p:spPr>
          <a:xfrm>
            <a:off x="11513555" y="64169"/>
            <a:ext cx="234352" cy="406172"/>
          </a:xfrm>
          <a:custGeom>
            <a:avLst/>
            <a:gdLst/>
            <a:ahLst/>
            <a:cxnLst/>
            <a:rect l="l" t="t" r="r" b="b"/>
            <a:pathLst>
              <a:path w="4501" h="7801" fill="none" extrusionOk="0">
                <a:moveTo>
                  <a:pt x="4501" y="7800"/>
                </a:moveTo>
                <a:lnTo>
                  <a:pt x="0"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8" name="Google Shape;218;p5"/>
          <p:cNvSpPr/>
          <p:nvPr/>
        </p:nvSpPr>
        <p:spPr>
          <a:xfrm>
            <a:off x="11388959" y="168614"/>
            <a:ext cx="358948" cy="301727"/>
          </a:xfrm>
          <a:custGeom>
            <a:avLst/>
            <a:gdLst/>
            <a:ahLst/>
            <a:cxnLst/>
            <a:rect l="l" t="t" r="r" b="b"/>
            <a:pathLst>
              <a:path w="6894" h="5795" fill="none" extrusionOk="0">
                <a:moveTo>
                  <a:pt x="6894" y="579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5"/>
          <p:cNvSpPr/>
          <p:nvPr/>
        </p:nvSpPr>
        <p:spPr>
          <a:xfrm>
            <a:off x="11307839" y="309612"/>
            <a:ext cx="440068" cy="160729"/>
          </a:xfrm>
          <a:custGeom>
            <a:avLst/>
            <a:gdLst/>
            <a:ahLst/>
            <a:cxnLst/>
            <a:rect l="l" t="t" r="r" b="b"/>
            <a:pathLst>
              <a:path w="8452" h="3087" fill="none" extrusionOk="0">
                <a:moveTo>
                  <a:pt x="8452" y="3086"/>
                </a:moveTo>
                <a:lnTo>
                  <a:pt x="1"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0" name="Google Shape;220;p5"/>
          <p:cNvSpPr/>
          <p:nvPr/>
        </p:nvSpPr>
        <p:spPr>
          <a:xfrm rot="5400000">
            <a:off x="11497893" y="4266822"/>
            <a:ext cx="939543" cy="469797"/>
          </a:xfrm>
          <a:custGeom>
            <a:avLst/>
            <a:gdLst/>
            <a:ahLst/>
            <a:cxnLst/>
            <a:rect l="l" t="t" r="r" b="b"/>
            <a:pathLst>
              <a:path w="18045" h="9023" extrusionOk="0">
                <a:moveTo>
                  <a:pt x="9012" y="0"/>
                </a:moveTo>
                <a:lnTo>
                  <a:pt x="9012" y="11"/>
                </a:lnTo>
                <a:lnTo>
                  <a:pt x="1" y="11"/>
                </a:lnTo>
                <a:lnTo>
                  <a:pt x="1" y="184"/>
                </a:lnTo>
                <a:cubicBezTo>
                  <a:pt x="1" y="5071"/>
                  <a:pt x="3962" y="9022"/>
                  <a:pt x="8839" y="9022"/>
                </a:cubicBezTo>
                <a:lnTo>
                  <a:pt x="9012" y="9022"/>
                </a:lnTo>
                <a:cubicBezTo>
                  <a:pt x="9012" y="8869"/>
                  <a:pt x="9012" y="8717"/>
                  <a:pt x="9022" y="8564"/>
                </a:cubicBezTo>
                <a:cubicBezTo>
                  <a:pt x="9134" y="6252"/>
                  <a:pt x="10122" y="4175"/>
                  <a:pt x="11649" y="2648"/>
                </a:cubicBezTo>
                <a:cubicBezTo>
                  <a:pt x="13289" y="1019"/>
                  <a:pt x="15549" y="0"/>
                  <a:pt x="1804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1" name="Google Shape;221;p5"/>
          <p:cNvSpPr/>
          <p:nvPr/>
        </p:nvSpPr>
        <p:spPr>
          <a:xfrm rot="5400000" flipH="1">
            <a:off x="10327446" y="939184"/>
            <a:ext cx="469745" cy="469745"/>
          </a:xfrm>
          <a:custGeom>
            <a:avLst/>
            <a:gdLst/>
            <a:ahLst/>
            <a:cxnLst/>
            <a:rect l="l" t="t" r="r" b="b"/>
            <a:pathLst>
              <a:path w="9022" h="9022" extrusionOk="0">
                <a:moveTo>
                  <a:pt x="0" y="0"/>
                </a:moveTo>
                <a:cubicBezTo>
                  <a:pt x="0" y="4979"/>
                  <a:pt x="4043" y="9022"/>
                  <a:pt x="9022" y="9022"/>
                </a:cubicBezTo>
                <a:lnTo>
                  <a:pt x="902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2" name="Google Shape;222;p5"/>
          <p:cNvSpPr/>
          <p:nvPr/>
        </p:nvSpPr>
        <p:spPr>
          <a:xfrm rot="5400000" flipH="1">
            <a:off x="10797166" y="939678"/>
            <a:ext cx="469225" cy="469277"/>
          </a:xfrm>
          <a:custGeom>
            <a:avLst/>
            <a:gdLst/>
            <a:ahLst/>
            <a:cxnLst/>
            <a:rect l="l" t="t" r="r" b="b"/>
            <a:pathLst>
              <a:path w="9012" h="9013" extrusionOk="0">
                <a:moveTo>
                  <a:pt x="0" y="1"/>
                </a:moveTo>
                <a:lnTo>
                  <a:pt x="0" y="9012"/>
                </a:lnTo>
                <a:lnTo>
                  <a:pt x="9012" y="9012"/>
                </a:lnTo>
                <a:cubicBezTo>
                  <a:pt x="9012" y="4033"/>
                  <a:pt x="4979" y="1"/>
                  <a:pt x="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3" name="Google Shape;223;p5"/>
          <p:cNvSpPr/>
          <p:nvPr/>
        </p:nvSpPr>
        <p:spPr>
          <a:xfrm rot="5400000" flipH="1">
            <a:off x="10797686" y="1408902"/>
            <a:ext cx="469277" cy="469225"/>
          </a:xfrm>
          <a:custGeom>
            <a:avLst/>
            <a:gdLst/>
            <a:ahLst/>
            <a:cxnLst/>
            <a:rect l="l" t="t" r="r" b="b"/>
            <a:pathLst>
              <a:path w="9013" h="9012" extrusionOk="0">
                <a:moveTo>
                  <a:pt x="1" y="0"/>
                </a:moveTo>
                <a:cubicBezTo>
                  <a:pt x="1" y="4980"/>
                  <a:pt x="4043" y="9012"/>
                  <a:pt x="9012" y="9012"/>
                </a:cubicBezTo>
                <a:lnTo>
                  <a:pt x="9012"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4" name="Google Shape;224;p5"/>
          <p:cNvSpPr/>
          <p:nvPr/>
        </p:nvSpPr>
        <p:spPr>
          <a:xfrm>
            <a:off x="10314103" y="5913367"/>
            <a:ext cx="938971" cy="40872"/>
          </a:xfrm>
          <a:custGeom>
            <a:avLst/>
            <a:gdLst/>
            <a:ahLst/>
            <a:cxnLst/>
            <a:rect l="l" t="t" r="r" b="b"/>
            <a:pathLst>
              <a:path w="18034" h="785" extrusionOk="0">
                <a:moveTo>
                  <a:pt x="1" y="0"/>
                </a:moveTo>
                <a:lnTo>
                  <a:pt x="1" y="785"/>
                </a:lnTo>
                <a:lnTo>
                  <a:pt x="18034" y="785"/>
                </a:lnTo>
                <a:lnTo>
                  <a:pt x="1803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5" name="Google Shape;225;p5"/>
          <p:cNvSpPr/>
          <p:nvPr/>
        </p:nvSpPr>
        <p:spPr>
          <a:xfrm>
            <a:off x="10314103" y="5995008"/>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6" name="Google Shape;226;p5"/>
          <p:cNvSpPr/>
          <p:nvPr/>
        </p:nvSpPr>
        <p:spPr>
          <a:xfrm>
            <a:off x="10314103" y="6076648"/>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5"/>
          <p:cNvSpPr/>
          <p:nvPr/>
        </p:nvSpPr>
        <p:spPr>
          <a:xfrm>
            <a:off x="10314103" y="6158289"/>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8" name="Google Shape;228;p5"/>
          <p:cNvSpPr/>
          <p:nvPr/>
        </p:nvSpPr>
        <p:spPr>
          <a:xfrm>
            <a:off x="10314103" y="6239929"/>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9" name="Google Shape;229;p5"/>
          <p:cNvSpPr/>
          <p:nvPr/>
        </p:nvSpPr>
        <p:spPr>
          <a:xfrm>
            <a:off x="10314103" y="6321569"/>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0" name="Google Shape;230;p5"/>
          <p:cNvSpPr/>
          <p:nvPr/>
        </p:nvSpPr>
        <p:spPr>
          <a:xfrm>
            <a:off x="10314103" y="6403263"/>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1" name="Google Shape;231;p5"/>
          <p:cNvSpPr/>
          <p:nvPr/>
        </p:nvSpPr>
        <p:spPr>
          <a:xfrm>
            <a:off x="10314103" y="6484903"/>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2" name="Google Shape;232;p5"/>
          <p:cNvSpPr/>
          <p:nvPr/>
        </p:nvSpPr>
        <p:spPr>
          <a:xfrm>
            <a:off x="10314103" y="6566544"/>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3" name="Google Shape;233;p5"/>
          <p:cNvSpPr/>
          <p:nvPr/>
        </p:nvSpPr>
        <p:spPr>
          <a:xfrm>
            <a:off x="10314103" y="6648184"/>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4" name="Google Shape;234;p5"/>
          <p:cNvSpPr/>
          <p:nvPr/>
        </p:nvSpPr>
        <p:spPr>
          <a:xfrm>
            <a:off x="10314103" y="6729825"/>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5" name="Google Shape;235;p5"/>
          <p:cNvSpPr/>
          <p:nvPr/>
        </p:nvSpPr>
        <p:spPr>
          <a:xfrm>
            <a:off x="10314103" y="6811985"/>
            <a:ext cx="938971" cy="40352"/>
          </a:xfrm>
          <a:custGeom>
            <a:avLst/>
            <a:gdLst/>
            <a:ahLst/>
            <a:cxnLst/>
            <a:rect l="l" t="t" r="r" b="b"/>
            <a:pathLst>
              <a:path w="18034" h="775" extrusionOk="0">
                <a:moveTo>
                  <a:pt x="1" y="1"/>
                </a:moveTo>
                <a:lnTo>
                  <a:pt x="1" y="774"/>
                </a:lnTo>
                <a:lnTo>
                  <a:pt x="18034" y="774"/>
                </a:lnTo>
                <a:lnTo>
                  <a:pt x="1803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6" name="Google Shape;236;p5"/>
          <p:cNvSpPr/>
          <p:nvPr/>
        </p:nvSpPr>
        <p:spPr>
          <a:xfrm>
            <a:off x="969333" y="723767"/>
            <a:ext cx="10272000" cy="54148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7" name="Google Shape;237;p5"/>
          <p:cNvSpPr/>
          <p:nvPr/>
        </p:nvSpPr>
        <p:spPr>
          <a:xfrm>
            <a:off x="9379850" y="-5"/>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8" name="Google Shape;238;p5"/>
          <p:cNvSpPr/>
          <p:nvPr/>
        </p:nvSpPr>
        <p:spPr>
          <a:xfrm>
            <a:off x="9379850" y="81635"/>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9" name="Google Shape;239;p5"/>
          <p:cNvSpPr/>
          <p:nvPr/>
        </p:nvSpPr>
        <p:spPr>
          <a:xfrm>
            <a:off x="9379850" y="163275"/>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0" name="Google Shape;240;p5"/>
          <p:cNvSpPr/>
          <p:nvPr/>
        </p:nvSpPr>
        <p:spPr>
          <a:xfrm>
            <a:off x="9379850" y="244916"/>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1" name="Google Shape;241;p5"/>
          <p:cNvSpPr/>
          <p:nvPr/>
        </p:nvSpPr>
        <p:spPr>
          <a:xfrm>
            <a:off x="9379850" y="326557"/>
            <a:ext cx="938449" cy="40924"/>
          </a:xfrm>
          <a:custGeom>
            <a:avLst/>
            <a:gdLst/>
            <a:ahLst/>
            <a:cxnLst/>
            <a:rect l="l" t="t" r="r" b="b"/>
            <a:pathLst>
              <a:path w="18024" h="786"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2" name="Google Shape;242;p5"/>
          <p:cNvSpPr/>
          <p:nvPr/>
        </p:nvSpPr>
        <p:spPr>
          <a:xfrm>
            <a:off x="9844879" y="6383376"/>
            <a:ext cx="469277" cy="469225"/>
          </a:xfrm>
          <a:custGeom>
            <a:avLst/>
            <a:gdLst/>
            <a:ahLst/>
            <a:cxnLst/>
            <a:rect l="l" t="t" r="r" b="b"/>
            <a:pathLst>
              <a:path w="9013" h="9012" extrusionOk="0">
                <a:moveTo>
                  <a:pt x="1060" y="1"/>
                </a:moveTo>
                <a:cubicBezTo>
                  <a:pt x="469" y="1"/>
                  <a:pt x="1" y="469"/>
                  <a:pt x="1" y="1060"/>
                </a:cubicBezTo>
                <a:lnTo>
                  <a:pt x="1" y="7953"/>
                </a:lnTo>
                <a:cubicBezTo>
                  <a:pt x="1" y="8544"/>
                  <a:pt x="469" y="9012"/>
                  <a:pt x="1060" y="9012"/>
                </a:cubicBezTo>
                <a:lnTo>
                  <a:pt x="7953" y="9012"/>
                </a:lnTo>
                <a:cubicBezTo>
                  <a:pt x="8544" y="9012"/>
                  <a:pt x="9012" y="8544"/>
                  <a:pt x="9012" y="7953"/>
                </a:cubicBezTo>
                <a:lnTo>
                  <a:pt x="9012" y="1060"/>
                </a:lnTo>
                <a:cubicBezTo>
                  <a:pt x="9012" y="469"/>
                  <a:pt x="8544" y="1"/>
                  <a:pt x="7953"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3" name="Google Shape;243;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44" name="Google Shape;244;p5"/>
          <p:cNvSpPr txBox="1">
            <a:spLocks noGrp="1"/>
          </p:cNvSpPr>
          <p:nvPr>
            <p:ph type="subTitle" idx="1"/>
          </p:nvPr>
        </p:nvSpPr>
        <p:spPr>
          <a:xfrm>
            <a:off x="5571960" y="3228999"/>
            <a:ext cx="3926800" cy="182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45" name="Google Shape;245;p5"/>
          <p:cNvSpPr txBox="1">
            <a:spLocks noGrp="1"/>
          </p:cNvSpPr>
          <p:nvPr>
            <p:ph type="subTitle" idx="2"/>
          </p:nvPr>
        </p:nvSpPr>
        <p:spPr>
          <a:xfrm>
            <a:off x="950967" y="3228999"/>
            <a:ext cx="3926800" cy="182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46" name="Google Shape;246;p5"/>
          <p:cNvSpPr txBox="1">
            <a:spLocks noGrp="1"/>
          </p:cNvSpPr>
          <p:nvPr>
            <p:ph type="subTitle" idx="3"/>
          </p:nvPr>
        </p:nvSpPr>
        <p:spPr>
          <a:xfrm>
            <a:off x="950967" y="2662900"/>
            <a:ext cx="3926800" cy="59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32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32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32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32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32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32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32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32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3200">
                <a:latin typeface="Rozha One"/>
                <a:ea typeface="Rozha One"/>
                <a:cs typeface="Rozha One"/>
                <a:sym typeface="Rozha One"/>
              </a:defRPr>
            </a:lvl9pPr>
          </a:lstStyle>
          <a:p>
            <a:r>
              <a:rPr lang="en-US"/>
              <a:t>Click to edit Master subtitle style</a:t>
            </a:r>
            <a:endParaRPr/>
          </a:p>
        </p:txBody>
      </p:sp>
      <p:sp>
        <p:nvSpPr>
          <p:cNvPr id="247" name="Google Shape;247;p5"/>
          <p:cNvSpPr txBox="1">
            <a:spLocks noGrp="1"/>
          </p:cNvSpPr>
          <p:nvPr>
            <p:ph type="subTitle" idx="4"/>
          </p:nvPr>
        </p:nvSpPr>
        <p:spPr>
          <a:xfrm>
            <a:off x="5571960" y="2662900"/>
            <a:ext cx="3926800" cy="59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ozha One"/>
              <a:buNone/>
              <a:defRPr sz="3200">
                <a:solidFill>
                  <a:schemeClr val="dk1"/>
                </a:solidFill>
                <a:latin typeface="Rozha One"/>
                <a:ea typeface="Rozha One"/>
                <a:cs typeface="Rozha One"/>
                <a:sym typeface="Rozha One"/>
              </a:defRPr>
            </a:lvl1pPr>
            <a:lvl2pPr lvl="1" algn="ctr" rtl="0">
              <a:lnSpc>
                <a:spcPct val="100000"/>
              </a:lnSpc>
              <a:spcBef>
                <a:spcPts val="0"/>
              </a:spcBef>
              <a:spcAft>
                <a:spcPts val="0"/>
              </a:spcAft>
              <a:buSzPts val="2400"/>
              <a:buFont typeface="Rozha One"/>
              <a:buNone/>
              <a:defRPr sz="3200">
                <a:latin typeface="Rozha One"/>
                <a:ea typeface="Rozha One"/>
                <a:cs typeface="Rozha One"/>
                <a:sym typeface="Rozha One"/>
              </a:defRPr>
            </a:lvl2pPr>
            <a:lvl3pPr lvl="2" algn="ctr" rtl="0">
              <a:lnSpc>
                <a:spcPct val="100000"/>
              </a:lnSpc>
              <a:spcBef>
                <a:spcPts val="0"/>
              </a:spcBef>
              <a:spcAft>
                <a:spcPts val="0"/>
              </a:spcAft>
              <a:buSzPts val="2400"/>
              <a:buFont typeface="Rozha One"/>
              <a:buNone/>
              <a:defRPr sz="3200">
                <a:latin typeface="Rozha One"/>
                <a:ea typeface="Rozha One"/>
                <a:cs typeface="Rozha One"/>
                <a:sym typeface="Rozha One"/>
              </a:defRPr>
            </a:lvl3pPr>
            <a:lvl4pPr lvl="3" algn="ctr" rtl="0">
              <a:lnSpc>
                <a:spcPct val="100000"/>
              </a:lnSpc>
              <a:spcBef>
                <a:spcPts val="0"/>
              </a:spcBef>
              <a:spcAft>
                <a:spcPts val="0"/>
              </a:spcAft>
              <a:buSzPts val="2400"/>
              <a:buFont typeface="Rozha One"/>
              <a:buNone/>
              <a:defRPr sz="3200">
                <a:latin typeface="Rozha One"/>
                <a:ea typeface="Rozha One"/>
                <a:cs typeface="Rozha One"/>
                <a:sym typeface="Rozha One"/>
              </a:defRPr>
            </a:lvl4pPr>
            <a:lvl5pPr lvl="4" algn="ctr" rtl="0">
              <a:lnSpc>
                <a:spcPct val="100000"/>
              </a:lnSpc>
              <a:spcBef>
                <a:spcPts val="0"/>
              </a:spcBef>
              <a:spcAft>
                <a:spcPts val="0"/>
              </a:spcAft>
              <a:buSzPts val="2400"/>
              <a:buFont typeface="Rozha One"/>
              <a:buNone/>
              <a:defRPr sz="3200">
                <a:latin typeface="Rozha One"/>
                <a:ea typeface="Rozha One"/>
                <a:cs typeface="Rozha One"/>
                <a:sym typeface="Rozha One"/>
              </a:defRPr>
            </a:lvl5pPr>
            <a:lvl6pPr lvl="5" algn="ctr" rtl="0">
              <a:lnSpc>
                <a:spcPct val="100000"/>
              </a:lnSpc>
              <a:spcBef>
                <a:spcPts val="0"/>
              </a:spcBef>
              <a:spcAft>
                <a:spcPts val="0"/>
              </a:spcAft>
              <a:buSzPts val="2400"/>
              <a:buFont typeface="Rozha One"/>
              <a:buNone/>
              <a:defRPr sz="3200">
                <a:latin typeface="Rozha One"/>
                <a:ea typeface="Rozha One"/>
                <a:cs typeface="Rozha One"/>
                <a:sym typeface="Rozha One"/>
              </a:defRPr>
            </a:lvl6pPr>
            <a:lvl7pPr lvl="6" algn="ctr" rtl="0">
              <a:lnSpc>
                <a:spcPct val="100000"/>
              </a:lnSpc>
              <a:spcBef>
                <a:spcPts val="0"/>
              </a:spcBef>
              <a:spcAft>
                <a:spcPts val="0"/>
              </a:spcAft>
              <a:buSzPts val="2400"/>
              <a:buFont typeface="Rozha One"/>
              <a:buNone/>
              <a:defRPr sz="3200">
                <a:latin typeface="Rozha One"/>
                <a:ea typeface="Rozha One"/>
                <a:cs typeface="Rozha One"/>
                <a:sym typeface="Rozha One"/>
              </a:defRPr>
            </a:lvl7pPr>
            <a:lvl8pPr lvl="7" algn="ctr" rtl="0">
              <a:lnSpc>
                <a:spcPct val="100000"/>
              </a:lnSpc>
              <a:spcBef>
                <a:spcPts val="0"/>
              </a:spcBef>
              <a:spcAft>
                <a:spcPts val="0"/>
              </a:spcAft>
              <a:buSzPts val="2400"/>
              <a:buFont typeface="Rozha One"/>
              <a:buNone/>
              <a:defRPr sz="3200">
                <a:latin typeface="Rozha One"/>
                <a:ea typeface="Rozha One"/>
                <a:cs typeface="Rozha One"/>
                <a:sym typeface="Rozha One"/>
              </a:defRPr>
            </a:lvl8pPr>
            <a:lvl9pPr lvl="8" algn="ctr" rtl="0">
              <a:lnSpc>
                <a:spcPct val="100000"/>
              </a:lnSpc>
              <a:spcBef>
                <a:spcPts val="0"/>
              </a:spcBef>
              <a:spcAft>
                <a:spcPts val="0"/>
              </a:spcAft>
              <a:buSzPts val="2400"/>
              <a:buFont typeface="Rozha One"/>
              <a:buNone/>
              <a:defRPr sz="3200">
                <a:latin typeface="Rozha One"/>
                <a:ea typeface="Rozha One"/>
                <a:cs typeface="Rozha One"/>
                <a:sym typeface="Rozha One"/>
              </a:defRPr>
            </a:lvl9pPr>
          </a:lstStyle>
          <a:p>
            <a:r>
              <a:rPr lang="en-US"/>
              <a:t>Click to edit Master subtitle style</a:t>
            </a:r>
            <a:endParaRPr/>
          </a:p>
        </p:txBody>
      </p:sp>
    </p:spTree>
    <p:extLst>
      <p:ext uri="{BB962C8B-B14F-4D97-AF65-F5344CB8AC3E}">
        <p14:creationId xmlns:p14="http://schemas.microsoft.com/office/powerpoint/2010/main" val="13671574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82"/>
        <p:cNvGrpSpPr/>
        <p:nvPr/>
      </p:nvGrpSpPr>
      <p:grpSpPr>
        <a:xfrm>
          <a:off x="0" y="0"/>
          <a:ext cx="0" cy="0"/>
          <a:chOff x="0" y="0"/>
          <a:chExt cx="0" cy="0"/>
        </a:xfrm>
      </p:grpSpPr>
      <p:sp>
        <p:nvSpPr>
          <p:cNvPr id="283" name="Google Shape;283;p15"/>
          <p:cNvSpPr txBox="1">
            <a:spLocks noGrp="1"/>
          </p:cNvSpPr>
          <p:nvPr>
            <p:ph type="title"/>
          </p:nvPr>
        </p:nvSpPr>
        <p:spPr>
          <a:xfrm>
            <a:off x="957500" y="593367"/>
            <a:ext cx="102772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284" name="Google Shape;284;p15"/>
          <p:cNvGrpSpPr/>
          <p:nvPr/>
        </p:nvGrpSpPr>
        <p:grpSpPr>
          <a:xfrm>
            <a:off x="-6284431" y="-3782772"/>
            <a:ext cx="19612744" cy="13082640"/>
            <a:chOff x="-4713323" y="-2837079"/>
            <a:chExt cx="14709558" cy="9811980"/>
          </a:xfrm>
        </p:grpSpPr>
        <p:sp>
          <p:nvSpPr>
            <p:cNvPr id="285" name="Google Shape;285;p15"/>
            <p:cNvSpPr/>
            <p:nvPr/>
          </p:nvSpPr>
          <p:spPr>
            <a:xfrm rot="-9031361">
              <a:off x="-3325776" y="3236043"/>
              <a:ext cx="4079160" cy="2924499"/>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 name="Google Shape;286;p15"/>
            <p:cNvSpPr/>
            <p:nvPr/>
          </p:nvSpPr>
          <p:spPr>
            <a:xfrm rot="-9195659" flipH="1">
              <a:off x="-4122132" y="-1906426"/>
              <a:ext cx="5046559" cy="3827363"/>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 name="Google Shape;287;p15"/>
            <p:cNvSpPr/>
            <p:nvPr/>
          </p:nvSpPr>
          <p:spPr>
            <a:xfrm rot="-9723690">
              <a:off x="-1103954" y="4449058"/>
              <a:ext cx="2960263" cy="498456"/>
            </a:xfrm>
            <a:custGeom>
              <a:avLst/>
              <a:gdLst/>
              <a:ahLst/>
              <a:cxnLst/>
              <a:rect l="l" t="t" r="r" b="b"/>
              <a:pathLst>
                <a:path w="118409" h="19938" extrusionOk="0">
                  <a:moveTo>
                    <a:pt x="118409" y="0"/>
                  </a:moveTo>
                  <a:cubicBezTo>
                    <a:pt x="116301" y="10545"/>
                    <a:pt x="103590" y="18663"/>
                    <a:pt x="92890" y="19735"/>
                  </a:cubicBezTo>
                  <a:cubicBezTo>
                    <a:pt x="79566" y="21071"/>
                    <a:pt x="66694" y="14017"/>
                    <a:pt x="53420" y="12249"/>
                  </a:cubicBezTo>
                  <a:cubicBezTo>
                    <a:pt x="35510" y="9863"/>
                    <a:pt x="10016" y="18100"/>
                    <a:pt x="0" y="3062"/>
                  </a:cubicBezTo>
                </a:path>
              </a:pathLst>
            </a:custGeom>
            <a:noFill/>
            <a:ln w="19050" cap="flat" cmpd="sng">
              <a:solidFill>
                <a:schemeClr val="dk2"/>
              </a:solidFill>
              <a:prstDash val="solid"/>
              <a:round/>
              <a:headEnd type="none" w="med" len="med"/>
              <a:tailEnd type="none" w="med" len="med"/>
            </a:ln>
          </p:spPr>
        </p:sp>
        <p:sp>
          <p:nvSpPr>
            <p:cNvPr id="288" name="Google Shape;288;p15"/>
            <p:cNvSpPr/>
            <p:nvPr/>
          </p:nvSpPr>
          <p:spPr>
            <a:xfrm>
              <a:off x="7431575" y="-731925"/>
              <a:ext cx="2564660" cy="1861264"/>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289" name="Google Shape;289;p15"/>
            <p:cNvGrpSpPr/>
            <p:nvPr/>
          </p:nvGrpSpPr>
          <p:grpSpPr>
            <a:xfrm>
              <a:off x="6547796" y="4541571"/>
              <a:ext cx="2596205" cy="809912"/>
              <a:chOff x="6547796" y="4541571"/>
              <a:chExt cx="2596205" cy="809912"/>
            </a:xfrm>
          </p:grpSpPr>
          <p:sp>
            <p:nvSpPr>
              <p:cNvPr id="290" name="Google Shape;290;p15"/>
              <p:cNvSpPr/>
              <p:nvPr/>
            </p:nvSpPr>
            <p:spPr>
              <a:xfrm rot="5400000" flipH="1">
                <a:off x="7746205" y="3745704"/>
                <a:ext cx="601929" cy="2193663"/>
              </a:xfrm>
              <a:custGeom>
                <a:avLst/>
                <a:gdLst/>
                <a:ahLst/>
                <a:cxnLst/>
                <a:rect l="l" t="t" r="r" b="b"/>
                <a:pathLst>
                  <a:path w="8735" h="25556" extrusionOk="0">
                    <a:moveTo>
                      <a:pt x="0" y="0"/>
                    </a:moveTo>
                    <a:lnTo>
                      <a:pt x="0" y="25425"/>
                    </a:lnTo>
                    <a:cubicBezTo>
                      <a:pt x="1841" y="24987"/>
                      <a:pt x="3859" y="25555"/>
                      <a:pt x="5529" y="24698"/>
                    </a:cubicBezTo>
                    <a:cubicBezTo>
                      <a:pt x="7410" y="23733"/>
                      <a:pt x="8735" y="21418"/>
                      <a:pt x="7878" y="19340"/>
                    </a:cubicBezTo>
                    <a:cubicBezTo>
                      <a:pt x="6909" y="16999"/>
                      <a:pt x="3878" y="15856"/>
                      <a:pt x="3332" y="13384"/>
                    </a:cubicBezTo>
                    <a:cubicBezTo>
                      <a:pt x="2924" y="11544"/>
                      <a:pt x="4089" y="9744"/>
                      <a:pt x="5310" y="8308"/>
                    </a:cubicBezTo>
                    <a:cubicBezTo>
                      <a:pt x="6535" y="6872"/>
                      <a:pt x="7945" y="5403"/>
                      <a:pt x="8163" y="3529"/>
                    </a:cubicBezTo>
                    <a:cubicBezTo>
                      <a:pt x="8316" y="2230"/>
                      <a:pt x="7792" y="965"/>
                      <a:pt x="69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 name="Google Shape;291;p15"/>
              <p:cNvSpPr/>
              <p:nvPr/>
            </p:nvSpPr>
            <p:spPr>
              <a:xfrm flipH="1">
                <a:off x="6547796" y="4582079"/>
                <a:ext cx="1060172" cy="769405"/>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Tree>
    <p:extLst>
      <p:ext uri="{BB962C8B-B14F-4D97-AF65-F5344CB8AC3E}">
        <p14:creationId xmlns:p14="http://schemas.microsoft.com/office/powerpoint/2010/main" val="12955280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92"/>
        <p:cNvGrpSpPr/>
        <p:nvPr/>
      </p:nvGrpSpPr>
      <p:grpSpPr>
        <a:xfrm>
          <a:off x="0" y="0"/>
          <a:ext cx="0" cy="0"/>
          <a:chOff x="0" y="0"/>
          <a:chExt cx="0" cy="0"/>
        </a:xfrm>
      </p:grpSpPr>
      <p:sp>
        <p:nvSpPr>
          <p:cNvPr id="293" name="Google Shape;293;p16"/>
          <p:cNvSpPr txBox="1">
            <a:spLocks noGrp="1"/>
          </p:cNvSpPr>
          <p:nvPr>
            <p:ph type="title"/>
          </p:nvPr>
        </p:nvSpPr>
        <p:spPr>
          <a:xfrm>
            <a:off x="957500" y="593367"/>
            <a:ext cx="102772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294" name="Google Shape;294;p16"/>
          <p:cNvGrpSpPr/>
          <p:nvPr/>
        </p:nvGrpSpPr>
        <p:grpSpPr>
          <a:xfrm>
            <a:off x="-2029734" y="-1795697"/>
            <a:ext cx="15939363" cy="10976669"/>
            <a:chOff x="-1522300" y="-1346773"/>
            <a:chExt cx="11954522" cy="8232502"/>
          </a:xfrm>
        </p:grpSpPr>
        <p:sp>
          <p:nvSpPr>
            <p:cNvPr id="295" name="Google Shape;295;p16"/>
            <p:cNvSpPr/>
            <p:nvPr/>
          </p:nvSpPr>
          <p:spPr>
            <a:xfrm rot="5400000" flipH="1">
              <a:off x="-645685" y="4302791"/>
              <a:ext cx="1131920" cy="1323799"/>
            </a:xfrm>
            <a:custGeom>
              <a:avLst/>
              <a:gdLst/>
              <a:ahLst/>
              <a:cxnLst/>
              <a:rect l="l" t="t" r="r" b="b"/>
              <a:pathLst>
                <a:path w="17022" h="19906" extrusionOk="0">
                  <a:moveTo>
                    <a:pt x="9196" y="0"/>
                  </a:moveTo>
                  <a:cubicBezTo>
                    <a:pt x="7480" y="0"/>
                    <a:pt x="5759" y="553"/>
                    <a:pt x="4405" y="1612"/>
                  </a:cubicBezTo>
                  <a:cubicBezTo>
                    <a:pt x="3036" y="2684"/>
                    <a:pt x="1986" y="4242"/>
                    <a:pt x="361" y="4858"/>
                  </a:cubicBezTo>
                  <a:cubicBezTo>
                    <a:pt x="242" y="4903"/>
                    <a:pt x="123" y="4944"/>
                    <a:pt x="1" y="4977"/>
                  </a:cubicBezTo>
                  <a:lnTo>
                    <a:pt x="1" y="17897"/>
                  </a:lnTo>
                  <a:cubicBezTo>
                    <a:pt x="60" y="17935"/>
                    <a:pt x="116" y="17975"/>
                    <a:pt x="175" y="18012"/>
                  </a:cubicBezTo>
                  <a:cubicBezTo>
                    <a:pt x="2072" y="19205"/>
                    <a:pt x="4365" y="19906"/>
                    <a:pt x="6595" y="19906"/>
                  </a:cubicBezTo>
                  <a:cubicBezTo>
                    <a:pt x="8514" y="19906"/>
                    <a:pt x="10387" y="19387"/>
                    <a:pt x="11919" y="18217"/>
                  </a:cubicBezTo>
                  <a:cubicBezTo>
                    <a:pt x="13671" y="16881"/>
                    <a:pt x="14784" y="14877"/>
                    <a:pt x="15630" y="12844"/>
                  </a:cubicBezTo>
                  <a:cubicBezTo>
                    <a:pt x="16420" y="10951"/>
                    <a:pt x="17021" y="8918"/>
                    <a:pt x="16810" y="6877"/>
                  </a:cubicBezTo>
                  <a:cubicBezTo>
                    <a:pt x="16524" y="4161"/>
                    <a:pt x="14676" y="1660"/>
                    <a:pt x="12160" y="591"/>
                  </a:cubicBezTo>
                  <a:cubicBezTo>
                    <a:pt x="11225" y="194"/>
                    <a:pt x="10211" y="0"/>
                    <a:pt x="91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 name="Google Shape;296;p16"/>
            <p:cNvSpPr/>
            <p:nvPr/>
          </p:nvSpPr>
          <p:spPr>
            <a:xfrm>
              <a:off x="-1522300" y="-731925"/>
              <a:ext cx="2564660" cy="1861264"/>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 name="Google Shape;297;p16"/>
            <p:cNvSpPr/>
            <p:nvPr/>
          </p:nvSpPr>
          <p:spPr>
            <a:xfrm rot="-877307" flipH="1">
              <a:off x="7031479" y="-983970"/>
              <a:ext cx="3165559" cy="2269433"/>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 name="Google Shape;298;p16"/>
            <p:cNvSpPr/>
            <p:nvPr/>
          </p:nvSpPr>
          <p:spPr>
            <a:xfrm rot="8100000">
              <a:off x="7331971" y="4390370"/>
              <a:ext cx="2564584" cy="1861209"/>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107415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299"/>
        <p:cNvGrpSpPr/>
        <p:nvPr/>
      </p:nvGrpSpPr>
      <p:grpSpPr>
        <a:xfrm>
          <a:off x="0" y="0"/>
          <a:ext cx="0" cy="0"/>
          <a:chOff x="0" y="0"/>
          <a:chExt cx="0" cy="0"/>
        </a:xfrm>
      </p:grpSpPr>
      <p:sp>
        <p:nvSpPr>
          <p:cNvPr id="300" name="Google Shape;300;p17"/>
          <p:cNvSpPr txBox="1">
            <a:spLocks noGrp="1"/>
          </p:cNvSpPr>
          <p:nvPr>
            <p:ph type="title"/>
          </p:nvPr>
        </p:nvSpPr>
        <p:spPr>
          <a:xfrm>
            <a:off x="957500" y="593367"/>
            <a:ext cx="102772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01" name="Google Shape;301;p17"/>
          <p:cNvSpPr/>
          <p:nvPr/>
        </p:nvSpPr>
        <p:spPr>
          <a:xfrm rot="-5400000">
            <a:off x="10444895" y="405043"/>
            <a:ext cx="2152195" cy="1342052"/>
          </a:xfrm>
          <a:custGeom>
            <a:avLst/>
            <a:gdLst/>
            <a:ahLst/>
            <a:cxnLst/>
            <a:rect l="l" t="t" r="r" b="b"/>
            <a:pathLst>
              <a:path w="31908" h="19897" extrusionOk="0">
                <a:moveTo>
                  <a:pt x="29851" y="0"/>
                </a:moveTo>
                <a:cubicBezTo>
                  <a:pt x="29701" y="0"/>
                  <a:pt x="29550" y="4"/>
                  <a:pt x="29399" y="11"/>
                </a:cubicBezTo>
                <a:cubicBezTo>
                  <a:pt x="25852" y="182"/>
                  <a:pt x="22475" y="2397"/>
                  <a:pt x="20906" y="5585"/>
                </a:cubicBezTo>
                <a:cubicBezTo>
                  <a:pt x="19908" y="7610"/>
                  <a:pt x="19562" y="10026"/>
                  <a:pt x="18011" y="11670"/>
                </a:cubicBezTo>
                <a:cubicBezTo>
                  <a:pt x="16460" y="13310"/>
                  <a:pt x="14034" y="13796"/>
                  <a:pt x="11770" y="13848"/>
                </a:cubicBezTo>
                <a:cubicBezTo>
                  <a:pt x="11569" y="13853"/>
                  <a:pt x="11368" y="13855"/>
                  <a:pt x="11166" y="13855"/>
                </a:cubicBezTo>
                <a:cubicBezTo>
                  <a:pt x="10164" y="13855"/>
                  <a:pt x="9157" y="13807"/>
                  <a:pt x="8156" y="13807"/>
                </a:cubicBezTo>
                <a:cubicBezTo>
                  <a:pt x="7093" y="13807"/>
                  <a:pt x="6036" y="13861"/>
                  <a:pt x="4998" y="14082"/>
                </a:cubicBezTo>
                <a:cubicBezTo>
                  <a:pt x="2783" y="14549"/>
                  <a:pt x="568" y="16019"/>
                  <a:pt x="115" y="18238"/>
                </a:cubicBezTo>
                <a:cubicBezTo>
                  <a:pt x="4" y="18783"/>
                  <a:pt x="0" y="19347"/>
                  <a:pt x="104" y="19896"/>
                </a:cubicBezTo>
                <a:lnTo>
                  <a:pt x="31908" y="19896"/>
                </a:lnTo>
                <a:lnTo>
                  <a:pt x="31908" y="223"/>
                </a:lnTo>
                <a:cubicBezTo>
                  <a:pt x="31231" y="76"/>
                  <a:pt x="30542" y="0"/>
                  <a:pt x="29851"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302" name="Google Shape;302;p17"/>
          <p:cNvGrpSpPr/>
          <p:nvPr/>
        </p:nvGrpSpPr>
        <p:grpSpPr>
          <a:xfrm>
            <a:off x="10840194" y="539246"/>
            <a:ext cx="1579265" cy="493191"/>
            <a:chOff x="406875" y="1912875"/>
            <a:chExt cx="1054625" cy="329350"/>
          </a:xfrm>
        </p:grpSpPr>
        <p:sp>
          <p:nvSpPr>
            <p:cNvPr id="303" name="Google Shape;303;p17"/>
            <p:cNvSpPr/>
            <p:nvPr/>
          </p:nvSpPr>
          <p:spPr>
            <a:xfrm>
              <a:off x="927475" y="2223375"/>
              <a:ext cx="518250" cy="18850"/>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 name="Google Shape;304;p17"/>
            <p:cNvSpPr/>
            <p:nvPr/>
          </p:nvSpPr>
          <p:spPr>
            <a:xfrm>
              <a:off x="645300" y="2162900"/>
              <a:ext cx="809650" cy="32650"/>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 name="Google Shape;305;p17"/>
            <p:cNvSpPr/>
            <p:nvPr/>
          </p:nvSpPr>
          <p:spPr>
            <a:xfrm>
              <a:off x="406875" y="2084200"/>
              <a:ext cx="1054625" cy="31625"/>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 name="Google Shape;306;p17"/>
            <p:cNvSpPr/>
            <p:nvPr/>
          </p:nvSpPr>
          <p:spPr>
            <a:xfrm>
              <a:off x="418000" y="2029850"/>
              <a:ext cx="1039050" cy="40800"/>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 name="Google Shape;307;p17"/>
            <p:cNvSpPr/>
            <p:nvPr/>
          </p:nvSpPr>
          <p:spPr>
            <a:xfrm>
              <a:off x="521775" y="1973150"/>
              <a:ext cx="936100" cy="5892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 name="Google Shape;308;p17"/>
            <p:cNvSpPr/>
            <p:nvPr/>
          </p:nvSpPr>
          <p:spPr>
            <a:xfrm>
              <a:off x="1056075" y="1912875"/>
              <a:ext cx="384000" cy="33950"/>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09" name="Google Shape;309;p17"/>
          <p:cNvSpPr/>
          <p:nvPr/>
        </p:nvSpPr>
        <p:spPr>
          <a:xfrm rot="877307">
            <a:off x="-1901894" y="-1311960"/>
            <a:ext cx="4220745" cy="3025911"/>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0" name="Google Shape;310;p17"/>
          <p:cNvSpPr/>
          <p:nvPr/>
        </p:nvSpPr>
        <p:spPr>
          <a:xfrm rot="8100000">
            <a:off x="-2333939" y="5853827"/>
            <a:ext cx="3419445" cy="2481612"/>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11" name="Google Shape;311;p17"/>
          <p:cNvSpPr/>
          <p:nvPr/>
        </p:nvSpPr>
        <p:spPr>
          <a:xfrm rot="3766389" flipH="1">
            <a:off x="11853109" y="3487221"/>
            <a:ext cx="1699735" cy="1331651"/>
          </a:xfrm>
          <a:custGeom>
            <a:avLst/>
            <a:gdLst/>
            <a:ahLst/>
            <a:cxnLst/>
            <a:rect l="l" t="t" r="r" b="b"/>
            <a:pathLst>
              <a:path w="156785" h="87779" extrusionOk="0">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w="19050" cap="flat" cmpd="sng">
            <a:solidFill>
              <a:schemeClr val="dk2"/>
            </a:solidFill>
            <a:prstDash val="solid"/>
            <a:round/>
            <a:headEnd type="none" w="med" len="med"/>
            <a:tailEnd type="none" w="med" len="med"/>
          </a:ln>
        </p:spPr>
      </p:sp>
    </p:spTree>
    <p:extLst>
      <p:ext uri="{BB962C8B-B14F-4D97-AF65-F5344CB8AC3E}">
        <p14:creationId xmlns:p14="http://schemas.microsoft.com/office/powerpoint/2010/main" val="13592908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312"/>
        <p:cNvGrpSpPr/>
        <p:nvPr/>
      </p:nvGrpSpPr>
      <p:grpSpPr>
        <a:xfrm>
          <a:off x="0" y="0"/>
          <a:ext cx="0" cy="0"/>
          <a:chOff x="0" y="0"/>
          <a:chExt cx="0" cy="0"/>
        </a:xfrm>
      </p:grpSpPr>
      <p:grpSp>
        <p:nvGrpSpPr>
          <p:cNvPr id="313" name="Google Shape;313;p18"/>
          <p:cNvGrpSpPr/>
          <p:nvPr/>
        </p:nvGrpSpPr>
        <p:grpSpPr>
          <a:xfrm>
            <a:off x="-1117606" y="-1160333"/>
            <a:ext cx="16879151" cy="9502740"/>
            <a:chOff x="-838205" y="-870250"/>
            <a:chExt cx="12659363" cy="7127055"/>
          </a:xfrm>
        </p:grpSpPr>
        <p:sp>
          <p:nvSpPr>
            <p:cNvPr id="314" name="Google Shape;314;p18"/>
            <p:cNvSpPr/>
            <p:nvPr/>
          </p:nvSpPr>
          <p:spPr>
            <a:xfrm rot="5400000" flipH="1">
              <a:off x="-303794" y="303782"/>
              <a:ext cx="1614146" cy="1006539"/>
            </a:xfrm>
            <a:custGeom>
              <a:avLst/>
              <a:gdLst/>
              <a:ahLst/>
              <a:cxnLst/>
              <a:rect l="l" t="t" r="r" b="b"/>
              <a:pathLst>
                <a:path w="31908" h="19897" extrusionOk="0">
                  <a:moveTo>
                    <a:pt x="29851" y="0"/>
                  </a:moveTo>
                  <a:cubicBezTo>
                    <a:pt x="29701" y="0"/>
                    <a:pt x="29550" y="4"/>
                    <a:pt x="29399" y="11"/>
                  </a:cubicBezTo>
                  <a:cubicBezTo>
                    <a:pt x="25852" y="182"/>
                    <a:pt x="22475" y="2397"/>
                    <a:pt x="20906" y="5585"/>
                  </a:cubicBezTo>
                  <a:cubicBezTo>
                    <a:pt x="19908" y="7610"/>
                    <a:pt x="19562" y="10026"/>
                    <a:pt x="18011" y="11670"/>
                  </a:cubicBezTo>
                  <a:cubicBezTo>
                    <a:pt x="16460" y="13310"/>
                    <a:pt x="14034" y="13796"/>
                    <a:pt x="11770" y="13848"/>
                  </a:cubicBezTo>
                  <a:cubicBezTo>
                    <a:pt x="11569" y="13853"/>
                    <a:pt x="11368" y="13855"/>
                    <a:pt x="11166" y="13855"/>
                  </a:cubicBezTo>
                  <a:cubicBezTo>
                    <a:pt x="10164" y="13855"/>
                    <a:pt x="9157" y="13807"/>
                    <a:pt x="8156" y="13807"/>
                  </a:cubicBezTo>
                  <a:cubicBezTo>
                    <a:pt x="7093" y="13807"/>
                    <a:pt x="6036" y="13861"/>
                    <a:pt x="4998" y="14082"/>
                  </a:cubicBezTo>
                  <a:cubicBezTo>
                    <a:pt x="2783" y="14549"/>
                    <a:pt x="568" y="16019"/>
                    <a:pt x="115" y="18238"/>
                  </a:cubicBezTo>
                  <a:cubicBezTo>
                    <a:pt x="4" y="18783"/>
                    <a:pt x="0" y="19347"/>
                    <a:pt x="104" y="19896"/>
                  </a:cubicBezTo>
                  <a:lnTo>
                    <a:pt x="31908" y="19896"/>
                  </a:lnTo>
                  <a:lnTo>
                    <a:pt x="31908" y="223"/>
                  </a:lnTo>
                  <a:cubicBezTo>
                    <a:pt x="31231" y="76"/>
                    <a:pt x="30542" y="0"/>
                    <a:pt x="29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315" name="Google Shape;315;p18"/>
            <p:cNvGrpSpPr/>
            <p:nvPr/>
          </p:nvGrpSpPr>
          <p:grpSpPr>
            <a:xfrm flipH="1">
              <a:off x="-304445" y="404434"/>
              <a:ext cx="1184449" cy="369893"/>
              <a:chOff x="406875" y="1912875"/>
              <a:chExt cx="1054625" cy="329350"/>
            </a:xfrm>
          </p:grpSpPr>
          <p:sp>
            <p:nvSpPr>
              <p:cNvPr id="316" name="Google Shape;316;p18"/>
              <p:cNvSpPr/>
              <p:nvPr/>
            </p:nvSpPr>
            <p:spPr>
              <a:xfrm>
                <a:off x="927475" y="2223375"/>
                <a:ext cx="518250" cy="18850"/>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7" name="Google Shape;317;p18"/>
              <p:cNvSpPr/>
              <p:nvPr/>
            </p:nvSpPr>
            <p:spPr>
              <a:xfrm>
                <a:off x="645300" y="2162900"/>
                <a:ext cx="809650" cy="32650"/>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8" name="Google Shape;318;p18"/>
              <p:cNvSpPr/>
              <p:nvPr/>
            </p:nvSpPr>
            <p:spPr>
              <a:xfrm>
                <a:off x="406875" y="2084200"/>
                <a:ext cx="1054625" cy="31625"/>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9" name="Google Shape;319;p18"/>
              <p:cNvSpPr/>
              <p:nvPr/>
            </p:nvSpPr>
            <p:spPr>
              <a:xfrm>
                <a:off x="418000" y="2029850"/>
                <a:ext cx="1039050" cy="40800"/>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0" name="Google Shape;320;p18"/>
              <p:cNvSpPr/>
              <p:nvPr/>
            </p:nvSpPr>
            <p:spPr>
              <a:xfrm>
                <a:off x="521775" y="1973150"/>
                <a:ext cx="936100" cy="5892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1" name="Google Shape;321;p18"/>
              <p:cNvSpPr/>
              <p:nvPr/>
            </p:nvSpPr>
            <p:spPr>
              <a:xfrm>
                <a:off x="1056075" y="1912875"/>
                <a:ext cx="384000" cy="33950"/>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22" name="Google Shape;322;p18"/>
            <p:cNvSpPr/>
            <p:nvPr/>
          </p:nvSpPr>
          <p:spPr>
            <a:xfrm rot="3766389" flipH="1">
              <a:off x="-739934" y="2615416"/>
              <a:ext cx="1274801" cy="998738"/>
            </a:xfrm>
            <a:custGeom>
              <a:avLst/>
              <a:gdLst/>
              <a:ahLst/>
              <a:cxnLst/>
              <a:rect l="l" t="t" r="r" b="b"/>
              <a:pathLst>
                <a:path w="156785" h="87779" extrusionOk="0">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w="19050" cap="flat" cmpd="sng">
              <a:solidFill>
                <a:schemeClr val="dk2"/>
              </a:solidFill>
              <a:prstDash val="solid"/>
              <a:round/>
              <a:headEnd type="none" w="med" len="med"/>
              <a:tailEnd type="none" w="med" len="med"/>
            </a:ln>
          </p:spPr>
        </p:sp>
        <p:sp>
          <p:nvSpPr>
            <p:cNvPr id="323" name="Google Shape;323;p18"/>
            <p:cNvSpPr/>
            <p:nvPr/>
          </p:nvSpPr>
          <p:spPr>
            <a:xfrm rot="-6632008" flipH="1">
              <a:off x="8606392" y="3086593"/>
              <a:ext cx="2899229" cy="2683926"/>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 name="Google Shape;324;p18"/>
            <p:cNvSpPr/>
            <p:nvPr/>
          </p:nvSpPr>
          <p:spPr>
            <a:xfrm>
              <a:off x="7871750" y="-870250"/>
              <a:ext cx="2168450" cy="1644575"/>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25" name="Google Shape;325;p18"/>
          <p:cNvSpPr txBox="1">
            <a:spLocks noGrp="1"/>
          </p:cNvSpPr>
          <p:nvPr>
            <p:ph type="title"/>
          </p:nvPr>
        </p:nvSpPr>
        <p:spPr>
          <a:xfrm>
            <a:off x="957500" y="593367"/>
            <a:ext cx="102772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33838071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326"/>
        <p:cNvGrpSpPr/>
        <p:nvPr/>
      </p:nvGrpSpPr>
      <p:grpSpPr>
        <a:xfrm>
          <a:off x="0" y="0"/>
          <a:ext cx="0" cy="0"/>
          <a:chOff x="0" y="0"/>
          <a:chExt cx="0" cy="0"/>
        </a:xfrm>
      </p:grpSpPr>
      <p:grpSp>
        <p:nvGrpSpPr>
          <p:cNvPr id="327" name="Google Shape;327;p19"/>
          <p:cNvGrpSpPr/>
          <p:nvPr/>
        </p:nvGrpSpPr>
        <p:grpSpPr>
          <a:xfrm>
            <a:off x="-6869380" y="-1795697"/>
            <a:ext cx="21854541" cy="11861565"/>
            <a:chOff x="-5152035" y="-1346773"/>
            <a:chExt cx="16390906" cy="8896174"/>
          </a:xfrm>
        </p:grpSpPr>
        <p:sp>
          <p:nvSpPr>
            <p:cNvPr id="328" name="Google Shape;328;p19"/>
            <p:cNvSpPr/>
            <p:nvPr/>
          </p:nvSpPr>
          <p:spPr>
            <a:xfrm rot="172230" flipH="1">
              <a:off x="-4296494" y="-662942"/>
              <a:ext cx="5202343" cy="3729631"/>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9" name="Google Shape;329;p19"/>
            <p:cNvSpPr/>
            <p:nvPr/>
          </p:nvSpPr>
          <p:spPr>
            <a:xfrm rot="-1758191">
              <a:off x="-2945413" y="4140295"/>
              <a:ext cx="4508497" cy="2463427"/>
            </a:xfrm>
            <a:custGeom>
              <a:avLst/>
              <a:gdLst/>
              <a:ahLst/>
              <a:cxnLst/>
              <a:rect l="l" t="t" r="r" b="b"/>
              <a:pathLst>
                <a:path w="72831" h="39796" extrusionOk="0">
                  <a:moveTo>
                    <a:pt x="51355" y="1"/>
                  </a:moveTo>
                  <a:cubicBezTo>
                    <a:pt x="48560" y="1"/>
                    <a:pt x="45745" y="363"/>
                    <a:pt x="43017" y="959"/>
                  </a:cubicBezTo>
                  <a:cubicBezTo>
                    <a:pt x="36773" y="2325"/>
                    <a:pt x="30653" y="4905"/>
                    <a:pt x="24300" y="4905"/>
                  </a:cubicBezTo>
                  <a:cubicBezTo>
                    <a:pt x="23845" y="4905"/>
                    <a:pt x="23389" y="4892"/>
                    <a:pt x="22932" y="4864"/>
                  </a:cubicBezTo>
                  <a:cubicBezTo>
                    <a:pt x="19047" y="4635"/>
                    <a:pt x="14989" y="3395"/>
                    <a:pt x="11190" y="3395"/>
                  </a:cubicBezTo>
                  <a:cubicBezTo>
                    <a:pt x="9260" y="3395"/>
                    <a:pt x="7396" y="3715"/>
                    <a:pt x="5656" y="4650"/>
                  </a:cubicBezTo>
                  <a:cubicBezTo>
                    <a:pt x="1965" y="6626"/>
                    <a:pt x="0" y="11341"/>
                    <a:pt x="1191" y="15342"/>
                  </a:cubicBezTo>
                  <a:cubicBezTo>
                    <a:pt x="2000" y="18056"/>
                    <a:pt x="3989" y="20211"/>
                    <a:pt x="5513" y="22592"/>
                  </a:cubicBezTo>
                  <a:cubicBezTo>
                    <a:pt x="8180" y="26748"/>
                    <a:pt x="7918" y="32296"/>
                    <a:pt x="11192" y="35880"/>
                  </a:cubicBezTo>
                  <a:cubicBezTo>
                    <a:pt x="13364" y="38261"/>
                    <a:pt x="16634" y="39795"/>
                    <a:pt x="19842" y="39795"/>
                  </a:cubicBezTo>
                  <a:cubicBezTo>
                    <a:pt x="21767" y="39795"/>
                    <a:pt x="23671" y="39242"/>
                    <a:pt x="25301" y="37987"/>
                  </a:cubicBezTo>
                  <a:cubicBezTo>
                    <a:pt x="30182" y="34225"/>
                    <a:pt x="30944" y="26355"/>
                    <a:pt x="36409" y="23497"/>
                  </a:cubicBezTo>
                  <a:cubicBezTo>
                    <a:pt x="37782" y="22777"/>
                    <a:pt x="39260" y="22481"/>
                    <a:pt x="40776" y="22481"/>
                  </a:cubicBezTo>
                  <a:cubicBezTo>
                    <a:pt x="43742" y="22481"/>
                    <a:pt x="46851" y="23614"/>
                    <a:pt x="49602" y="24914"/>
                  </a:cubicBezTo>
                  <a:cubicBezTo>
                    <a:pt x="53250" y="26644"/>
                    <a:pt x="57074" y="28688"/>
                    <a:pt x="61033" y="28688"/>
                  </a:cubicBezTo>
                  <a:cubicBezTo>
                    <a:pt x="61570" y="28688"/>
                    <a:pt x="62109" y="28650"/>
                    <a:pt x="62651" y="28569"/>
                  </a:cubicBezTo>
                  <a:cubicBezTo>
                    <a:pt x="68663" y="27676"/>
                    <a:pt x="72831" y="21104"/>
                    <a:pt x="72104" y="15068"/>
                  </a:cubicBezTo>
                  <a:cubicBezTo>
                    <a:pt x="71366" y="9031"/>
                    <a:pt x="66616" y="3983"/>
                    <a:pt x="60972" y="1721"/>
                  </a:cubicBezTo>
                  <a:cubicBezTo>
                    <a:pt x="57913" y="504"/>
                    <a:pt x="54648" y="1"/>
                    <a:pt x="51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0" name="Google Shape;330;p19"/>
            <p:cNvSpPr/>
            <p:nvPr/>
          </p:nvSpPr>
          <p:spPr>
            <a:xfrm rot="1704555">
              <a:off x="-4573500" y="551576"/>
              <a:ext cx="6351101" cy="4040341"/>
            </a:xfrm>
            <a:custGeom>
              <a:avLst/>
              <a:gdLst/>
              <a:ahLst/>
              <a:cxnLst/>
              <a:rect l="l" t="t" r="r" b="b"/>
              <a:pathLst>
                <a:path w="156785" h="87779" extrusionOk="0">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w="19050" cap="flat" cmpd="sng">
              <a:solidFill>
                <a:schemeClr val="dk2"/>
              </a:solidFill>
              <a:prstDash val="solid"/>
              <a:round/>
              <a:headEnd type="none" w="med" len="med"/>
              <a:tailEnd type="none" w="med" len="med"/>
            </a:ln>
          </p:spPr>
        </p:sp>
        <p:grpSp>
          <p:nvGrpSpPr>
            <p:cNvPr id="331" name="Google Shape;331;p19"/>
            <p:cNvGrpSpPr/>
            <p:nvPr/>
          </p:nvGrpSpPr>
          <p:grpSpPr>
            <a:xfrm>
              <a:off x="7231634" y="-1346773"/>
              <a:ext cx="4007238" cy="8232502"/>
              <a:chOff x="-2032916" y="-1346773"/>
              <a:chExt cx="4007238" cy="8232502"/>
            </a:xfrm>
          </p:grpSpPr>
          <p:sp>
            <p:nvSpPr>
              <p:cNvPr id="332" name="Google Shape;332;p19"/>
              <p:cNvSpPr/>
              <p:nvPr/>
            </p:nvSpPr>
            <p:spPr>
              <a:xfrm rot="877307">
                <a:off x="-1426421" y="-983970"/>
                <a:ext cx="3165559" cy="2269433"/>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3" name="Google Shape;333;p19"/>
              <p:cNvSpPr/>
              <p:nvPr/>
            </p:nvSpPr>
            <p:spPr>
              <a:xfrm rot="8100000">
                <a:off x="-1750454" y="4390370"/>
                <a:ext cx="2564584" cy="1861209"/>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334" name="Google Shape;334;p19"/>
          <p:cNvSpPr txBox="1">
            <a:spLocks noGrp="1"/>
          </p:cNvSpPr>
          <p:nvPr>
            <p:ph type="title"/>
          </p:nvPr>
        </p:nvSpPr>
        <p:spPr>
          <a:xfrm>
            <a:off x="957500" y="593367"/>
            <a:ext cx="102772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7113658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35"/>
        <p:cNvGrpSpPr/>
        <p:nvPr/>
      </p:nvGrpSpPr>
      <p:grpSpPr>
        <a:xfrm>
          <a:off x="0" y="0"/>
          <a:ext cx="0" cy="0"/>
          <a:chOff x="0" y="0"/>
          <a:chExt cx="0" cy="0"/>
        </a:xfrm>
      </p:grpSpPr>
      <p:grpSp>
        <p:nvGrpSpPr>
          <p:cNvPr id="336" name="Google Shape;336;p20"/>
          <p:cNvGrpSpPr/>
          <p:nvPr/>
        </p:nvGrpSpPr>
        <p:grpSpPr>
          <a:xfrm>
            <a:off x="-1386033" y="-2682251"/>
            <a:ext cx="15676043" cy="11000452"/>
            <a:chOff x="-1039525" y="-2011689"/>
            <a:chExt cx="11757032" cy="8250339"/>
          </a:xfrm>
        </p:grpSpPr>
        <p:sp>
          <p:nvSpPr>
            <p:cNvPr id="337" name="Google Shape;337;p20"/>
            <p:cNvSpPr/>
            <p:nvPr/>
          </p:nvSpPr>
          <p:spPr>
            <a:xfrm rot="6624582">
              <a:off x="-380582" y="-1607507"/>
              <a:ext cx="2418000" cy="2238462"/>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8" name="Google Shape;338;p20"/>
            <p:cNvSpPr/>
            <p:nvPr/>
          </p:nvSpPr>
          <p:spPr>
            <a:xfrm>
              <a:off x="-1039525" y="3902275"/>
              <a:ext cx="2771681" cy="1592943"/>
            </a:xfrm>
            <a:custGeom>
              <a:avLst/>
              <a:gdLst/>
              <a:ahLst/>
              <a:cxnLst/>
              <a:rect l="l" t="t" r="r" b="b"/>
              <a:pathLst>
                <a:path w="30628" h="18252" extrusionOk="0">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9" name="Google Shape;339;p20"/>
            <p:cNvSpPr/>
            <p:nvPr/>
          </p:nvSpPr>
          <p:spPr>
            <a:xfrm>
              <a:off x="-559122" y="0"/>
              <a:ext cx="2168999" cy="2974618"/>
            </a:xfrm>
            <a:custGeom>
              <a:avLst/>
              <a:gdLst/>
              <a:ahLst/>
              <a:cxnLst/>
              <a:rect l="l" t="t" r="r" b="b"/>
              <a:pathLst>
                <a:path w="53276" h="73064" extrusionOk="0">
                  <a:moveTo>
                    <a:pt x="0" y="73064"/>
                  </a:moveTo>
                  <a:cubicBezTo>
                    <a:pt x="8863" y="67159"/>
                    <a:pt x="16367" y="56786"/>
                    <a:pt x="17251" y="46173"/>
                  </a:cubicBezTo>
                  <a:cubicBezTo>
                    <a:pt x="17925" y="38081"/>
                    <a:pt x="11001" y="27559"/>
                    <a:pt x="16744" y="21818"/>
                  </a:cubicBezTo>
                  <a:cubicBezTo>
                    <a:pt x="26775" y="11790"/>
                    <a:pt x="53276" y="14184"/>
                    <a:pt x="53276" y="0"/>
                  </a:cubicBezTo>
                </a:path>
              </a:pathLst>
            </a:custGeom>
            <a:noFill/>
            <a:ln w="19050" cap="flat" cmpd="sng">
              <a:solidFill>
                <a:schemeClr val="dk2"/>
              </a:solidFill>
              <a:prstDash val="solid"/>
              <a:round/>
              <a:headEnd type="none" w="med" len="med"/>
              <a:tailEnd type="none" w="med" len="med"/>
            </a:ln>
          </p:spPr>
        </p:sp>
        <p:sp>
          <p:nvSpPr>
            <p:cNvPr id="340" name="Google Shape;340;p20"/>
            <p:cNvSpPr/>
            <p:nvPr/>
          </p:nvSpPr>
          <p:spPr>
            <a:xfrm rot="8100000">
              <a:off x="7492614" y="-1078227"/>
              <a:ext cx="2904944" cy="2108220"/>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1" name="Google Shape;341;p20"/>
            <p:cNvSpPr/>
            <p:nvPr/>
          </p:nvSpPr>
          <p:spPr>
            <a:xfrm>
              <a:off x="7022675" y="3925391"/>
              <a:ext cx="3050142" cy="2313259"/>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2" name="Google Shape;342;p20"/>
            <p:cNvSpPr/>
            <p:nvPr/>
          </p:nvSpPr>
          <p:spPr>
            <a:xfrm rot="-1112926">
              <a:off x="7450920" y="3525495"/>
              <a:ext cx="2493683" cy="2156612"/>
            </a:xfrm>
            <a:custGeom>
              <a:avLst/>
              <a:gdLst/>
              <a:ahLst/>
              <a:cxnLst/>
              <a:rect l="l" t="t" r="r" b="b"/>
              <a:pathLst>
                <a:path w="118222" h="120252" extrusionOk="0">
                  <a:moveTo>
                    <a:pt x="0" y="0"/>
                  </a:moveTo>
                  <a:cubicBezTo>
                    <a:pt x="12753" y="2549"/>
                    <a:pt x="27336" y="4503"/>
                    <a:pt x="36532" y="13699"/>
                  </a:cubicBezTo>
                  <a:cubicBezTo>
                    <a:pt x="48102" y="25269"/>
                    <a:pt x="47971" y="46274"/>
                    <a:pt x="60887" y="56320"/>
                  </a:cubicBezTo>
                  <a:cubicBezTo>
                    <a:pt x="72058" y="65008"/>
                    <a:pt x="90390" y="63207"/>
                    <a:pt x="99449" y="74079"/>
                  </a:cubicBezTo>
                  <a:cubicBezTo>
                    <a:pt x="105079" y="80835"/>
                    <a:pt x="108505" y="89707"/>
                    <a:pt x="109597" y="98434"/>
                  </a:cubicBezTo>
                  <a:cubicBezTo>
                    <a:pt x="110568" y="106194"/>
                    <a:pt x="111230" y="116749"/>
                    <a:pt x="118222" y="120252"/>
                  </a:cubicBezTo>
                </a:path>
              </a:pathLst>
            </a:custGeom>
            <a:noFill/>
            <a:ln w="19050" cap="flat" cmpd="sng">
              <a:solidFill>
                <a:schemeClr val="dk2"/>
              </a:solidFill>
              <a:prstDash val="solid"/>
              <a:round/>
              <a:headEnd type="none" w="med" len="med"/>
              <a:tailEnd type="none" w="med" len="med"/>
            </a:ln>
          </p:spPr>
        </p:sp>
      </p:grpSp>
      <p:sp>
        <p:nvSpPr>
          <p:cNvPr id="343" name="Google Shape;343;p20"/>
          <p:cNvSpPr txBox="1">
            <a:spLocks noGrp="1"/>
          </p:cNvSpPr>
          <p:nvPr>
            <p:ph type="subTitle" idx="1"/>
          </p:nvPr>
        </p:nvSpPr>
        <p:spPr>
          <a:xfrm>
            <a:off x="798533" y="3489699"/>
            <a:ext cx="3614800" cy="9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344" name="Google Shape;344;p20"/>
          <p:cNvSpPr txBox="1">
            <a:spLocks noGrp="1"/>
          </p:cNvSpPr>
          <p:nvPr>
            <p:ph type="subTitle" idx="2"/>
          </p:nvPr>
        </p:nvSpPr>
        <p:spPr>
          <a:xfrm>
            <a:off x="798533" y="2974059"/>
            <a:ext cx="36148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345" name="Google Shape;345;p20"/>
          <p:cNvSpPr txBox="1">
            <a:spLocks noGrp="1"/>
          </p:cNvSpPr>
          <p:nvPr>
            <p:ph type="subTitle" idx="3"/>
          </p:nvPr>
        </p:nvSpPr>
        <p:spPr>
          <a:xfrm>
            <a:off x="4288725" y="4735395"/>
            <a:ext cx="3614800" cy="9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346" name="Google Shape;346;p20"/>
          <p:cNvSpPr txBox="1">
            <a:spLocks noGrp="1"/>
          </p:cNvSpPr>
          <p:nvPr>
            <p:ph type="subTitle" idx="4"/>
          </p:nvPr>
        </p:nvSpPr>
        <p:spPr>
          <a:xfrm>
            <a:off x="4288567" y="4219759"/>
            <a:ext cx="36148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347" name="Google Shape;347;p20"/>
          <p:cNvSpPr txBox="1">
            <a:spLocks noGrp="1"/>
          </p:cNvSpPr>
          <p:nvPr>
            <p:ph type="subTitle" idx="5"/>
          </p:nvPr>
        </p:nvSpPr>
        <p:spPr>
          <a:xfrm>
            <a:off x="7778633" y="3489701"/>
            <a:ext cx="3614800" cy="91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348" name="Google Shape;348;p20"/>
          <p:cNvSpPr txBox="1">
            <a:spLocks noGrp="1"/>
          </p:cNvSpPr>
          <p:nvPr>
            <p:ph type="subTitle" idx="6"/>
          </p:nvPr>
        </p:nvSpPr>
        <p:spPr>
          <a:xfrm>
            <a:off x="7778633" y="2974059"/>
            <a:ext cx="36148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349" name="Google Shape;349;p20"/>
          <p:cNvSpPr txBox="1">
            <a:spLocks noGrp="1"/>
          </p:cNvSpPr>
          <p:nvPr>
            <p:ph type="title"/>
          </p:nvPr>
        </p:nvSpPr>
        <p:spPr>
          <a:xfrm>
            <a:off x="957500" y="593367"/>
            <a:ext cx="102772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22191963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wo columns">
  <p:cSld name="1_Title and two columns">
    <p:spTree>
      <p:nvGrpSpPr>
        <p:cNvPr id="1" name="Shape 350"/>
        <p:cNvGrpSpPr/>
        <p:nvPr/>
      </p:nvGrpSpPr>
      <p:grpSpPr>
        <a:xfrm>
          <a:off x="0" y="0"/>
          <a:ext cx="0" cy="0"/>
          <a:chOff x="0" y="0"/>
          <a:chExt cx="0" cy="0"/>
        </a:xfrm>
      </p:grpSpPr>
      <p:grpSp>
        <p:nvGrpSpPr>
          <p:cNvPr id="351" name="Google Shape;351;p21"/>
          <p:cNvGrpSpPr/>
          <p:nvPr/>
        </p:nvGrpSpPr>
        <p:grpSpPr>
          <a:xfrm>
            <a:off x="-3982334" y="-2185669"/>
            <a:ext cx="20763092" cy="11671704"/>
            <a:chOff x="-2986751" y="-1639252"/>
            <a:chExt cx="15572319" cy="8753778"/>
          </a:xfrm>
        </p:grpSpPr>
        <p:sp>
          <p:nvSpPr>
            <p:cNvPr id="352" name="Google Shape;352;p21"/>
            <p:cNvSpPr/>
            <p:nvPr/>
          </p:nvSpPr>
          <p:spPr>
            <a:xfrm>
              <a:off x="7175181" y="-737512"/>
              <a:ext cx="3129941" cy="2373780"/>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3" name="Google Shape;353;p21"/>
            <p:cNvSpPr/>
            <p:nvPr/>
          </p:nvSpPr>
          <p:spPr>
            <a:xfrm rot="1027604">
              <a:off x="6501316" y="200150"/>
              <a:ext cx="2960362" cy="498473"/>
            </a:xfrm>
            <a:custGeom>
              <a:avLst/>
              <a:gdLst/>
              <a:ahLst/>
              <a:cxnLst/>
              <a:rect l="l" t="t" r="r" b="b"/>
              <a:pathLst>
                <a:path w="118409" h="19938" extrusionOk="0">
                  <a:moveTo>
                    <a:pt x="118409" y="0"/>
                  </a:moveTo>
                  <a:cubicBezTo>
                    <a:pt x="116301" y="10545"/>
                    <a:pt x="103590" y="18663"/>
                    <a:pt x="92890" y="19735"/>
                  </a:cubicBezTo>
                  <a:cubicBezTo>
                    <a:pt x="79566" y="21071"/>
                    <a:pt x="66694" y="14017"/>
                    <a:pt x="53420" y="12249"/>
                  </a:cubicBezTo>
                  <a:cubicBezTo>
                    <a:pt x="35510" y="9863"/>
                    <a:pt x="10016" y="18100"/>
                    <a:pt x="0" y="3062"/>
                  </a:cubicBezTo>
                </a:path>
              </a:pathLst>
            </a:custGeom>
            <a:noFill/>
            <a:ln w="19050" cap="flat" cmpd="sng">
              <a:solidFill>
                <a:schemeClr val="dk2"/>
              </a:solidFill>
              <a:prstDash val="solid"/>
              <a:round/>
              <a:headEnd type="none" w="med" len="med"/>
              <a:tailEnd type="none" w="med" len="med"/>
            </a:ln>
          </p:spPr>
        </p:sp>
        <p:sp>
          <p:nvSpPr>
            <p:cNvPr id="354" name="Google Shape;354;p21"/>
            <p:cNvSpPr/>
            <p:nvPr/>
          </p:nvSpPr>
          <p:spPr>
            <a:xfrm rot="-3345144">
              <a:off x="-607838" y="2601200"/>
              <a:ext cx="2493549" cy="2156636"/>
            </a:xfrm>
            <a:custGeom>
              <a:avLst/>
              <a:gdLst/>
              <a:ahLst/>
              <a:cxnLst/>
              <a:rect l="l" t="t" r="r" b="b"/>
              <a:pathLst>
                <a:path w="118222" h="120252" extrusionOk="0">
                  <a:moveTo>
                    <a:pt x="0" y="0"/>
                  </a:moveTo>
                  <a:cubicBezTo>
                    <a:pt x="12753" y="2549"/>
                    <a:pt x="27336" y="4503"/>
                    <a:pt x="36532" y="13699"/>
                  </a:cubicBezTo>
                  <a:cubicBezTo>
                    <a:pt x="48102" y="25269"/>
                    <a:pt x="47971" y="46274"/>
                    <a:pt x="60887" y="56320"/>
                  </a:cubicBezTo>
                  <a:cubicBezTo>
                    <a:pt x="72058" y="65008"/>
                    <a:pt x="90390" y="63207"/>
                    <a:pt x="99449" y="74079"/>
                  </a:cubicBezTo>
                  <a:cubicBezTo>
                    <a:pt x="105079" y="80835"/>
                    <a:pt x="108505" y="89707"/>
                    <a:pt x="109597" y="98434"/>
                  </a:cubicBezTo>
                  <a:cubicBezTo>
                    <a:pt x="110568" y="106194"/>
                    <a:pt x="111230" y="116749"/>
                    <a:pt x="118222" y="120252"/>
                  </a:cubicBezTo>
                </a:path>
              </a:pathLst>
            </a:custGeom>
            <a:noFill/>
            <a:ln w="19050" cap="flat" cmpd="sng">
              <a:solidFill>
                <a:schemeClr val="dk2"/>
              </a:solidFill>
              <a:prstDash val="solid"/>
              <a:round/>
              <a:headEnd type="none" w="med" len="med"/>
              <a:tailEnd type="none" w="med" len="med"/>
            </a:ln>
          </p:spPr>
        </p:sp>
        <p:sp>
          <p:nvSpPr>
            <p:cNvPr id="355" name="Google Shape;355;p21"/>
            <p:cNvSpPr/>
            <p:nvPr/>
          </p:nvSpPr>
          <p:spPr>
            <a:xfrm rot="-9527621">
              <a:off x="-2595950" y="3551313"/>
              <a:ext cx="4079098" cy="2924461"/>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6" name="Google Shape;356;p21"/>
            <p:cNvSpPr/>
            <p:nvPr/>
          </p:nvSpPr>
          <p:spPr>
            <a:xfrm rot="9155300">
              <a:off x="66178" y="-1061197"/>
              <a:ext cx="2889036" cy="1549063"/>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7" name="Google Shape;357;p21"/>
            <p:cNvSpPr/>
            <p:nvPr/>
          </p:nvSpPr>
          <p:spPr>
            <a:xfrm rot="9031361" flipH="1">
              <a:off x="8050911" y="3236043"/>
              <a:ext cx="4079160" cy="2924499"/>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358" name="Google Shape;358;p21"/>
            <p:cNvGrpSpPr/>
            <p:nvPr/>
          </p:nvGrpSpPr>
          <p:grpSpPr>
            <a:xfrm>
              <a:off x="7717625" y="2331150"/>
              <a:ext cx="1540913" cy="481201"/>
              <a:chOff x="7921455" y="3606075"/>
              <a:chExt cx="1540913" cy="481201"/>
            </a:xfrm>
          </p:grpSpPr>
          <p:sp>
            <p:nvSpPr>
              <p:cNvPr id="359" name="Google Shape;359;p21"/>
              <p:cNvSpPr/>
              <p:nvPr/>
            </p:nvSpPr>
            <p:spPr>
              <a:xfrm>
                <a:off x="8682083" y="40597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0" name="Google Shape;360;p21"/>
              <p:cNvSpPr/>
              <p:nvPr/>
            </p:nvSpPr>
            <p:spPr>
              <a:xfrm>
                <a:off x="8269808" y="39713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 name="Google Shape;361;p21"/>
              <p:cNvSpPr/>
              <p:nvPr/>
            </p:nvSpPr>
            <p:spPr>
              <a:xfrm>
                <a:off x="7921455" y="38563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2" name="Google Shape;362;p21"/>
              <p:cNvSpPr/>
              <p:nvPr/>
            </p:nvSpPr>
            <p:spPr>
              <a:xfrm>
                <a:off x="7937709" y="37769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3" name="Google Shape;363;p21"/>
              <p:cNvSpPr/>
              <p:nvPr/>
            </p:nvSpPr>
            <p:spPr>
              <a:xfrm>
                <a:off x="8089331" y="36941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 name="Google Shape;364;p21"/>
              <p:cNvSpPr/>
              <p:nvPr/>
            </p:nvSpPr>
            <p:spPr>
              <a:xfrm>
                <a:off x="8869975" y="36060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365" name="Google Shape;365;p21"/>
          <p:cNvSpPr txBox="1">
            <a:spLocks noGrp="1"/>
          </p:cNvSpPr>
          <p:nvPr>
            <p:ph type="title"/>
          </p:nvPr>
        </p:nvSpPr>
        <p:spPr>
          <a:xfrm>
            <a:off x="957500" y="593367"/>
            <a:ext cx="102772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66" name="Google Shape;366;p21"/>
          <p:cNvSpPr txBox="1">
            <a:spLocks noGrp="1"/>
          </p:cNvSpPr>
          <p:nvPr>
            <p:ph type="subTitle" idx="1"/>
          </p:nvPr>
        </p:nvSpPr>
        <p:spPr>
          <a:xfrm>
            <a:off x="3581417" y="2492195"/>
            <a:ext cx="4548000" cy="139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367" name="Google Shape;367;p21"/>
          <p:cNvSpPr txBox="1">
            <a:spLocks noGrp="1"/>
          </p:cNvSpPr>
          <p:nvPr>
            <p:ph type="subTitle" idx="2"/>
          </p:nvPr>
        </p:nvSpPr>
        <p:spPr>
          <a:xfrm>
            <a:off x="3581417" y="1989200"/>
            <a:ext cx="45480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368" name="Google Shape;368;p21"/>
          <p:cNvSpPr txBox="1">
            <a:spLocks noGrp="1"/>
          </p:cNvSpPr>
          <p:nvPr>
            <p:ph type="subTitle" idx="3"/>
          </p:nvPr>
        </p:nvSpPr>
        <p:spPr>
          <a:xfrm>
            <a:off x="5308620" y="4607888"/>
            <a:ext cx="4548000" cy="139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369" name="Google Shape;369;p21"/>
          <p:cNvSpPr txBox="1">
            <a:spLocks noGrp="1"/>
          </p:cNvSpPr>
          <p:nvPr>
            <p:ph type="subTitle" idx="4"/>
          </p:nvPr>
        </p:nvSpPr>
        <p:spPr>
          <a:xfrm>
            <a:off x="5308624" y="4140960"/>
            <a:ext cx="45480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9291999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370"/>
        <p:cNvGrpSpPr/>
        <p:nvPr/>
      </p:nvGrpSpPr>
      <p:grpSpPr>
        <a:xfrm>
          <a:off x="0" y="0"/>
          <a:ext cx="0" cy="0"/>
          <a:chOff x="0" y="0"/>
          <a:chExt cx="0" cy="0"/>
        </a:xfrm>
      </p:grpSpPr>
      <p:sp>
        <p:nvSpPr>
          <p:cNvPr id="371" name="Google Shape;371;p22"/>
          <p:cNvSpPr txBox="1">
            <a:spLocks noGrp="1"/>
          </p:cNvSpPr>
          <p:nvPr>
            <p:ph type="body" idx="1"/>
          </p:nvPr>
        </p:nvSpPr>
        <p:spPr>
          <a:xfrm>
            <a:off x="957281" y="2260333"/>
            <a:ext cx="5734000" cy="19768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dk2"/>
              </a:buClr>
              <a:buSzPts val="1200"/>
              <a:buFont typeface="Montserrat"/>
              <a:buChar char="●"/>
              <a:defRPr sz="1600">
                <a:solidFill>
                  <a:schemeClr val="dk1"/>
                </a:solidFill>
              </a:defRPr>
            </a:lvl1pPr>
            <a:lvl2pPr marL="1219170" lvl="1" indent="-423323" rtl="0">
              <a:lnSpc>
                <a:spcPct val="100000"/>
              </a:lnSpc>
              <a:spcBef>
                <a:spcPts val="0"/>
              </a:spcBef>
              <a:spcAft>
                <a:spcPts val="0"/>
              </a:spcAft>
              <a:buClr>
                <a:schemeClr val="dk1"/>
              </a:buClr>
              <a:buSzPts val="1400"/>
              <a:buFont typeface="Montserrat"/>
              <a:buChar char="○"/>
              <a:defRPr>
                <a:solidFill>
                  <a:schemeClr val="dk1"/>
                </a:solidFill>
              </a:defRPr>
            </a:lvl2pPr>
            <a:lvl3pPr marL="1828754" lvl="2" indent="-423323" rtl="0">
              <a:spcBef>
                <a:spcPts val="0"/>
              </a:spcBef>
              <a:spcAft>
                <a:spcPts val="0"/>
              </a:spcAft>
              <a:buClr>
                <a:schemeClr val="dk1"/>
              </a:buClr>
              <a:buSzPts val="1400"/>
              <a:buFont typeface="Montserrat"/>
              <a:buChar char="■"/>
              <a:defRPr>
                <a:solidFill>
                  <a:schemeClr val="dk1"/>
                </a:solidFill>
              </a:defRPr>
            </a:lvl3pPr>
            <a:lvl4pPr marL="2438339" lvl="3" indent="-423323" rtl="0">
              <a:spcBef>
                <a:spcPts val="0"/>
              </a:spcBef>
              <a:spcAft>
                <a:spcPts val="0"/>
              </a:spcAft>
              <a:buClr>
                <a:schemeClr val="dk1"/>
              </a:buClr>
              <a:buSzPts val="1400"/>
              <a:buFont typeface="Montserrat"/>
              <a:buChar char="●"/>
              <a:defRPr>
                <a:solidFill>
                  <a:schemeClr val="dk1"/>
                </a:solidFill>
              </a:defRPr>
            </a:lvl4pPr>
            <a:lvl5pPr marL="3047924" lvl="4" indent="-423323" rtl="0">
              <a:spcBef>
                <a:spcPts val="0"/>
              </a:spcBef>
              <a:spcAft>
                <a:spcPts val="0"/>
              </a:spcAft>
              <a:buClr>
                <a:schemeClr val="dk1"/>
              </a:buClr>
              <a:buSzPts val="1400"/>
              <a:buFont typeface="Montserrat"/>
              <a:buChar char="○"/>
              <a:defRPr>
                <a:solidFill>
                  <a:schemeClr val="dk1"/>
                </a:solidFill>
              </a:defRPr>
            </a:lvl5pPr>
            <a:lvl6pPr marL="3657509" lvl="5" indent="-423323" rtl="0">
              <a:spcBef>
                <a:spcPts val="0"/>
              </a:spcBef>
              <a:spcAft>
                <a:spcPts val="0"/>
              </a:spcAft>
              <a:buClr>
                <a:schemeClr val="dk1"/>
              </a:buClr>
              <a:buSzPts val="1400"/>
              <a:buFont typeface="Montserrat"/>
              <a:buChar char="■"/>
              <a:defRPr>
                <a:solidFill>
                  <a:schemeClr val="dk1"/>
                </a:solidFill>
              </a:defRPr>
            </a:lvl6pPr>
            <a:lvl7pPr marL="4267093" lvl="6" indent="-423323" rtl="0">
              <a:spcBef>
                <a:spcPts val="0"/>
              </a:spcBef>
              <a:spcAft>
                <a:spcPts val="0"/>
              </a:spcAft>
              <a:buClr>
                <a:schemeClr val="dk1"/>
              </a:buClr>
              <a:buSzPts val="1400"/>
              <a:buFont typeface="Montserrat"/>
              <a:buChar char="●"/>
              <a:defRPr>
                <a:solidFill>
                  <a:schemeClr val="dk1"/>
                </a:solidFill>
              </a:defRPr>
            </a:lvl7pPr>
            <a:lvl8pPr marL="4876678" lvl="7" indent="-423323" rtl="0">
              <a:spcBef>
                <a:spcPts val="0"/>
              </a:spcBef>
              <a:spcAft>
                <a:spcPts val="0"/>
              </a:spcAft>
              <a:buClr>
                <a:schemeClr val="dk1"/>
              </a:buClr>
              <a:buSzPts val="1400"/>
              <a:buFont typeface="Montserrat"/>
              <a:buChar char="○"/>
              <a:defRPr>
                <a:solidFill>
                  <a:schemeClr val="dk1"/>
                </a:solidFill>
              </a:defRPr>
            </a:lvl8pPr>
            <a:lvl9pPr marL="5486263" lvl="8" indent="-423323" rtl="0">
              <a:spcBef>
                <a:spcPts val="0"/>
              </a:spcBef>
              <a:spcAft>
                <a:spcPts val="0"/>
              </a:spcAft>
              <a:buClr>
                <a:schemeClr val="dk1"/>
              </a:buClr>
              <a:buSzPts val="1400"/>
              <a:buFont typeface="Montserrat"/>
              <a:buChar char="■"/>
              <a:defRPr>
                <a:solidFill>
                  <a:schemeClr val="dk1"/>
                </a:solidFill>
              </a:defRPr>
            </a:lvl9pPr>
          </a:lstStyle>
          <a:p>
            <a:pPr lvl="0"/>
            <a:r>
              <a:rPr lang="en-US"/>
              <a:t>Click to edit Master text styles</a:t>
            </a:r>
          </a:p>
        </p:txBody>
      </p:sp>
      <p:sp>
        <p:nvSpPr>
          <p:cNvPr id="372" name="Google Shape;372;p22"/>
          <p:cNvSpPr txBox="1">
            <a:spLocks noGrp="1"/>
          </p:cNvSpPr>
          <p:nvPr>
            <p:ph type="subTitle" idx="2"/>
          </p:nvPr>
        </p:nvSpPr>
        <p:spPr>
          <a:xfrm>
            <a:off x="951200" y="4333300"/>
            <a:ext cx="5274400" cy="46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Ubuntu"/>
              <a:buNone/>
              <a:defRPr sz="2667" b="1">
                <a:solidFill>
                  <a:schemeClr val="dk1"/>
                </a:solidFill>
                <a:latin typeface="Convergence"/>
                <a:ea typeface="Convergence"/>
                <a:cs typeface="Convergence"/>
                <a:sym typeface="Convergence"/>
              </a:defRPr>
            </a:lvl1pPr>
            <a:lvl2pPr lvl="1" algn="ctr" rtl="0">
              <a:lnSpc>
                <a:spcPct val="100000"/>
              </a:lnSpc>
              <a:spcBef>
                <a:spcPts val="0"/>
              </a:spcBef>
              <a:spcAft>
                <a:spcPts val="0"/>
              </a:spcAft>
              <a:buClr>
                <a:schemeClr val="dk1"/>
              </a:buClr>
              <a:buSzPts val="2000"/>
              <a:buFont typeface="Ubuntu"/>
              <a:buNone/>
              <a:defRPr sz="2667" b="1">
                <a:solidFill>
                  <a:schemeClr val="dk1"/>
                </a:solidFill>
                <a:latin typeface="Ubuntu"/>
                <a:ea typeface="Ubuntu"/>
                <a:cs typeface="Ubuntu"/>
                <a:sym typeface="Ubuntu"/>
              </a:defRPr>
            </a:lvl2pPr>
            <a:lvl3pPr lvl="2" algn="ctr" rtl="0">
              <a:lnSpc>
                <a:spcPct val="100000"/>
              </a:lnSpc>
              <a:spcBef>
                <a:spcPts val="0"/>
              </a:spcBef>
              <a:spcAft>
                <a:spcPts val="0"/>
              </a:spcAft>
              <a:buClr>
                <a:schemeClr val="dk1"/>
              </a:buClr>
              <a:buSzPts val="2000"/>
              <a:buFont typeface="Ubuntu"/>
              <a:buNone/>
              <a:defRPr sz="2667" b="1">
                <a:solidFill>
                  <a:schemeClr val="dk1"/>
                </a:solidFill>
                <a:latin typeface="Ubuntu"/>
                <a:ea typeface="Ubuntu"/>
                <a:cs typeface="Ubuntu"/>
                <a:sym typeface="Ubuntu"/>
              </a:defRPr>
            </a:lvl3pPr>
            <a:lvl4pPr lvl="3" algn="ctr" rtl="0">
              <a:lnSpc>
                <a:spcPct val="100000"/>
              </a:lnSpc>
              <a:spcBef>
                <a:spcPts val="0"/>
              </a:spcBef>
              <a:spcAft>
                <a:spcPts val="0"/>
              </a:spcAft>
              <a:buClr>
                <a:schemeClr val="dk1"/>
              </a:buClr>
              <a:buSzPts val="2000"/>
              <a:buFont typeface="Ubuntu"/>
              <a:buNone/>
              <a:defRPr sz="2667" b="1">
                <a:solidFill>
                  <a:schemeClr val="dk1"/>
                </a:solidFill>
                <a:latin typeface="Ubuntu"/>
                <a:ea typeface="Ubuntu"/>
                <a:cs typeface="Ubuntu"/>
                <a:sym typeface="Ubuntu"/>
              </a:defRPr>
            </a:lvl4pPr>
            <a:lvl5pPr lvl="4" algn="ctr" rtl="0">
              <a:lnSpc>
                <a:spcPct val="100000"/>
              </a:lnSpc>
              <a:spcBef>
                <a:spcPts val="0"/>
              </a:spcBef>
              <a:spcAft>
                <a:spcPts val="0"/>
              </a:spcAft>
              <a:buClr>
                <a:schemeClr val="dk1"/>
              </a:buClr>
              <a:buSzPts val="2000"/>
              <a:buFont typeface="Ubuntu"/>
              <a:buNone/>
              <a:defRPr sz="2667" b="1">
                <a:solidFill>
                  <a:schemeClr val="dk1"/>
                </a:solidFill>
                <a:latin typeface="Ubuntu"/>
                <a:ea typeface="Ubuntu"/>
                <a:cs typeface="Ubuntu"/>
                <a:sym typeface="Ubuntu"/>
              </a:defRPr>
            </a:lvl5pPr>
            <a:lvl6pPr lvl="5" algn="ctr" rtl="0">
              <a:lnSpc>
                <a:spcPct val="100000"/>
              </a:lnSpc>
              <a:spcBef>
                <a:spcPts val="0"/>
              </a:spcBef>
              <a:spcAft>
                <a:spcPts val="0"/>
              </a:spcAft>
              <a:buClr>
                <a:schemeClr val="dk1"/>
              </a:buClr>
              <a:buSzPts val="2000"/>
              <a:buFont typeface="Ubuntu"/>
              <a:buNone/>
              <a:defRPr sz="2667" b="1">
                <a:solidFill>
                  <a:schemeClr val="dk1"/>
                </a:solidFill>
                <a:latin typeface="Ubuntu"/>
                <a:ea typeface="Ubuntu"/>
                <a:cs typeface="Ubuntu"/>
                <a:sym typeface="Ubuntu"/>
              </a:defRPr>
            </a:lvl6pPr>
            <a:lvl7pPr lvl="6" algn="ctr" rtl="0">
              <a:lnSpc>
                <a:spcPct val="100000"/>
              </a:lnSpc>
              <a:spcBef>
                <a:spcPts val="0"/>
              </a:spcBef>
              <a:spcAft>
                <a:spcPts val="0"/>
              </a:spcAft>
              <a:buClr>
                <a:schemeClr val="dk1"/>
              </a:buClr>
              <a:buSzPts val="2000"/>
              <a:buFont typeface="Ubuntu"/>
              <a:buNone/>
              <a:defRPr sz="2667" b="1">
                <a:solidFill>
                  <a:schemeClr val="dk1"/>
                </a:solidFill>
                <a:latin typeface="Ubuntu"/>
                <a:ea typeface="Ubuntu"/>
                <a:cs typeface="Ubuntu"/>
                <a:sym typeface="Ubuntu"/>
              </a:defRPr>
            </a:lvl7pPr>
            <a:lvl8pPr lvl="7" algn="ctr" rtl="0">
              <a:lnSpc>
                <a:spcPct val="100000"/>
              </a:lnSpc>
              <a:spcBef>
                <a:spcPts val="0"/>
              </a:spcBef>
              <a:spcAft>
                <a:spcPts val="0"/>
              </a:spcAft>
              <a:buClr>
                <a:schemeClr val="dk1"/>
              </a:buClr>
              <a:buSzPts val="2000"/>
              <a:buFont typeface="Ubuntu"/>
              <a:buNone/>
              <a:defRPr sz="2667" b="1">
                <a:solidFill>
                  <a:schemeClr val="dk1"/>
                </a:solidFill>
                <a:latin typeface="Ubuntu"/>
                <a:ea typeface="Ubuntu"/>
                <a:cs typeface="Ubuntu"/>
                <a:sym typeface="Ubuntu"/>
              </a:defRPr>
            </a:lvl8pPr>
            <a:lvl9pPr lvl="8" algn="ctr" rtl="0">
              <a:lnSpc>
                <a:spcPct val="100000"/>
              </a:lnSpc>
              <a:spcBef>
                <a:spcPts val="0"/>
              </a:spcBef>
              <a:spcAft>
                <a:spcPts val="0"/>
              </a:spcAft>
              <a:buClr>
                <a:schemeClr val="dk1"/>
              </a:buClr>
              <a:buSzPts val="2000"/>
              <a:buFont typeface="Ubuntu"/>
              <a:buNone/>
              <a:defRPr sz="2667" b="1">
                <a:solidFill>
                  <a:schemeClr val="dk1"/>
                </a:solidFill>
                <a:latin typeface="Ubuntu"/>
                <a:ea typeface="Ubuntu"/>
                <a:cs typeface="Ubuntu"/>
                <a:sym typeface="Ubuntu"/>
              </a:defRPr>
            </a:lvl9pPr>
          </a:lstStyle>
          <a:p>
            <a:r>
              <a:rPr lang="en-US"/>
              <a:t>Click to edit Master subtitle style</a:t>
            </a:r>
            <a:endParaRPr/>
          </a:p>
        </p:txBody>
      </p:sp>
      <p:sp>
        <p:nvSpPr>
          <p:cNvPr id="373" name="Google Shape;373;p22"/>
          <p:cNvSpPr txBox="1">
            <a:spLocks noGrp="1"/>
          </p:cNvSpPr>
          <p:nvPr>
            <p:ph type="body" idx="3"/>
          </p:nvPr>
        </p:nvSpPr>
        <p:spPr>
          <a:xfrm>
            <a:off x="951200" y="4802500"/>
            <a:ext cx="5734000" cy="9664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dk2"/>
              </a:buClr>
              <a:buSzPts val="1200"/>
              <a:buFont typeface="Montserrat"/>
              <a:buChar char="●"/>
              <a:defRPr sz="1600">
                <a:solidFill>
                  <a:schemeClr val="dk1"/>
                </a:solidFill>
              </a:defRPr>
            </a:lvl1pPr>
            <a:lvl2pPr marL="1219170" lvl="1" indent="-423323" rtl="0">
              <a:lnSpc>
                <a:spcPct val="100000"/>
              </a:lnSpc>
              <a:spcBef>
                <a:spcPts val="0"/>
              </a:spcBef>
              <a:spcAft>
                <a:spcPts val="0"/>
              </a:spcAft>
              <a:buClr>
                <a:schemeClr val="dk1"/>
              </a:buClr>
              <a:buSzPts val="1400"/>
              <a:buFont typeface="Montserrat"/>
              <a:buChar char="○"/>
              <a:defRPr>
                <a:solidFill>
                  <a:schemeClr val="dk1"/>
                </a:solidFill>
              </a:defRPr>
            </a:lvl2pPr>
            <a:lvl3pPr marL="1828754" lvl="2" indent="-423323" rtl="0">
              <a:spcBef>
                <a:spcPts val="0"/>
              </a:spcBef>
              <a:spcAft>
                <a:spcPts val="0"/>
              </a:spcAft>
              <a:buClr>
                <a:schemeClr val="dk1"/>
              </a:buClr>
              <a:buSzPts val="1400"/>
              <a:buFont typeface="Montserrat"/>
              <a:buChar char="■"/>
              <a:defRPr>
                <a:solidFill>
                  <a:schemeClr val="dk1"/>
                </a:solidFill>
              </a:defRPr>
            </a:lvl3pPr>
            <a:lvl4pPr marL="2438339" lvl="3" indent="-423323" rtl="0">
              <a:spcBef>
                <a:spcPts val="0"/>
              </a:spcBef>
              <a:spcAft>
                <a:spcPts val="0"/>
              </a:spcAft>
              <a:buClr>
                <a:schemeClr val="dk1"/>
              </a:buClr>
              <a:buSzPts val="1400"/>
              <a:buFont typeface="Montserrat"/>
              <a:buChar char="●"/>
              <a:defRPr>
                <a:solidFill>
                  <a:schemeClr val="dk1"/>
                </a:solidFill>
              </a:defRPr>
            </a:lvl4pPr>
            <a:lvl5pPr marL="3047924" lvl="4" indent="-423323" rtl="0">
              <a:spcBef>
                <a:spcPts val="0"/>
              </a:spcBef>
              <a:spcAft>
                <a:spcPts val="0"/>
              </a:spcAft>
              <a:buClr>
                <a:schemeClr val="dk1"/>
              </a:buClr>
              <a:buSzPts val="1400"/>
              <a:buFont typeface="Montserrat"/>
              <a:buChar char="○"/>
              <a:defRPr>
                <a:solidFill>
                  <a:schemeClr val="dk1"/>
                </a:solidFill>
              </a:defRPr>
            </a:lvl5pPr>
            <a:lvl6pPr marL="3657509" lvl="5" indent="-423323" rtl="0">
              <a:spcBef>
                <a:spcPts val="0"/>
              </a:spcBef>
              <a:spcAft>
                <a:spcPts val="0"/>
              </a:spcAft>
              <a:buClr>
                <a:schemeClr val="dk1"/>
              </a:buClr>
              <a:buSzPts val="1400"/>
              <a:buFont typeface="Montserrat"/>
              <a:buChar char="■"/>
              <a:defRPr>
                <a:solidFill>
                  <a:schemeClr val="dk1"/>
                </a:solidFill>
              </a:defRPr>
            </a:lvl6pPr>
            <a:lvl7pPr marL="4267093" lvl="6" indent="-423323" rtl="0">
              <a:spcBef>
                <a:spcPts val="0"/>
              </a:spcBef>
              <a:spcAft>
                <a:spcPts val="0"/>
              </a:spcAft>
              <a:buClr>
                <a:schemeClr val="dk1"/>
              </a:buClr>
              <a:buSzPts val="1400"/>
              <a:buFont typeface="Montserrat"/>
              <a:buChar char="●"/>
              <a:defRPr>
                <a:solidFill>
                  <a:schemeClr val="dk1"/>
                </a:solidFill>
              </a:defRPr>
            </a:lvl7pPr>
            <a:lvl8pPr marL="4876678" lvl="7" indent="-423323" rtl="0">
              <a:spcBef>
                <a:spcPts val="0"/>
              </a:spcBef>
              <a:spcAft>
                <a:spcPts val="0"/>
              </a:spcAft>
              <a:buClr>
                <a:schemeClr val="dk1"/>
              </a:buClr>
              <a:buSzPts val="1400"/>
              <a:buFont typeface="Montserrat"/>
              <a:buChar char="○"/>
              <a:defRPr>
                <a:solidFill>
                  <a:schemeClr val="dk1"/>
                </a:solidFill>
              </a:defRPr>
            </a:lvl8pPr>
            <a:lvl9pPr marL="5486263" lvl="8" indent="-423323" rtl="0">
              <a:spcBef>
                <a:spcPts val="0"/>
              </a:spcBef>
              <a:spcAft>
                <a:spcPts val="0"/>
              </a:spcAft>
              <a:buClr>
                <a:schemeClr val="dk1"/>
              </a:buClr>
              <a:buSzPts val="1400"/>
              <a:buFont typeface="Montserrat"/>
              <a:buChar char="■"/>
              <a:defRPr>
                <a:solidFill>
                  <a:schemeClr val="dk1"/>
                </a:solidFill>
              </a:defRPr>
            </a:lvl9pPr>
          </a:lstStyle>
          <a:p>
            <a:pPr lvl="0"/>
            <a:r>
              <a:rPr lang="en-US"/>
              <a:t>Click to edit Master text styles</a:t>
            </a:r>
          </a:p>
        </p:txBody>
      </p:sp>
      <p:sp>
        <p:nvSpPr>
          <p:cNvPr id="374" name="Google Shape;374;p22"/>
          <p:cNvSpPr txBox="1">
            <a:spLocks noGrp="1"/>
          </p:cNvSpPr>
          <p:nvPr>
            <p:ph type="subTitle" idx="4"/>
          </p:nvPr>
        </p:nvSpPr>
        <p:spPr>
          <a:xfrm>
            <a:off x="7467900" y="1791133"/>
            <a:ext cx="3712400" cy="46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Ubuntu"/>
              <a:buNone/>
              <a:defRPr sz="2667" b="1">
                <a:solidFill>
                  <a:schemeClr val="dk1"/>
                </a:solidFill>
                <a:latin typeface="Convergence"/>
                <a:ea typeface="Convergence"/>
                <a:cs typeface="Convergence"/>
                <a:sym typeface="Convergence"/>
              </a:defRPr>
            </a:lvl1pPr>
            <a:lvl2pPr lvl="1" algn="ctr" rtl="0">
              <a:lnSpc>
                <a:spcPct val="100000"/>
              </a:lnSpc>
              <a:spcBef>
                <a:spcPts val="0"/>
              </a:spcBef>
              <a:spcAft>
                <a:spcPts val="0"/>
              </a:spcAft>
              <a:buClr>
                <a:schemeClr val="dk1"/>
              </a:buClr>
              <a:buSzPts val="2000"/>
              <a:buFont typeface="Ubuntu"/>
              <a:buNone/>
              <a:defRPr sz="2667" b="1">
                <a:solidFill>
                  <a:schemeClr val="dk1"/>
                </a:solidFill>
                <a:latin typeface="Ubuntu"/>
                <a:ea typeface="Ubuntu"/>
                <a:cs typeface="Ubuntu"/>
                <a:sym typeface="Ubuntu"/>
              </a:defRPr>
            </a:lvl2pPr>
            <a:lvl3pPr lvl="2" algn="ctr" rtl="0">
              <a:lnSpc>
                <a:spcPct val="100000"/>
              </a:lnSpc>
              <a:spcBef>
                <a:spcPts val="0"/>
              </a:spcBef>
              <a:spcAft>
                <a:spcPts val="0"/>
              </a:spcAft>
              <a:buClr>
                <a:schemeClr val="dk1"/>
              </a:buClr>
              <a:buSzPts val="2000"/>
              <a:buFont typeface="Ubuntu"/>
              <a:buNone/>
              <a:defRPr sz="2667" b="1">
                <a:solidFill>
                  <a:schemeClr val="dk1"/>
                </a:solidFill>
                <a:latin typeface="Ubuntu"/>
                <a:ea typeface="Ubuntu"/>
                <a:cs typeface="Ubuntu"/>
                <a:sym typeface="Ubuntu"/>
              </a:defRPr>
            </a:lvl3pPr>
            <a:lvl4pPr lvl="3" algn="ctr" rtl="0">
              <a:lnSpc>
                <a:spcPct val="100000"/>
              </a:lnSpc>
              <a:spcBef>
                <a:spcPts val="0"/>
              </a:spcBef>
              <a:spcAft>
                <a:spcPts val="0"/>
              </a:spcAft>
              <a:buClr>
                <a:schemeClr val="dk1"/>
              </a:buClr>
              <a:buSzPts val="2000"/>
              <a:buFont typeface="Ubuntu"/>
              <a:buNone/>
              <a:defRPr sz="2667" b="1">
                <a:solidFill>
                  <a:schemeClr val="dk1"/>
                </a:solidFill>
                <a:latin typeface="Ubuntu"/>
                <a:ea typeface="Ubuntu"/>
                <a:cs typeface="Ubuntu"/>
                <a:sym typeface="Ubuntu"/>
              </a:defRPr>
            </a:lvl4pPr>
            <a:lvl5pPr lvl="4" algn="ctr" rtl="0">
              <a:lnSpc>
                <a:spcPct val="100000"/>
              </a:lnSpc>
              <a:spcBef>
                <a:spcPts val="0"/>
              </a:spcBef>
              <a:spcAft>
                <a:spcPts val="0"/>
              </a:spcAft>
              <a:buClr>
                <a:schemeClr val="dk1"/>
              </a:buClr>
              <a:buSzPts val="2000"/>
              <a:buFont typeface="Ubuntu"/>
              <a:buNone/>
              <a:defRPr sz="2667" b="1">
                <a:solidFill>
                  <a:schemeClr val="dk1"/>
                </a:solidFill>
                <a:latin typeface="Ubuntu"/>
                <a:ea typeface="Ubuntu"/>
                <a:cs typeface="Ubuntu"/>
                <a:sym typeface="Ubuntu"/>
              </a:defRPr>
            </a:lvl5pPr>
            <a:lvl6pPr lvl="5" algn="ctr" rtl="0">
              <a:lnSpc>
                <a:spcPct val="100000"/>
              </a:lnSpc>
              <a:spcBef>
                <a:spcPts val="0"/>
              </a:spcBef>
              <a:spcAft>
                <a:spcPts val="0"/>
              </a:spcAft>
              <a:buClr>
                <a:schemeClr val="dk1"/>
              </a:buClr>
              <a:buSzPts val="2000"/>
              <a:buFont typeface="Ubuntu"/>
              <a:buNone/>
              <a:defRPr sz="2667" b="1">
                <a:solidFill>
                  <a:schemeClr val="dk1"/>
                </a:solidFill>
                <a:latin typeface="Ubuntu"/>
                <a:ea typeface="Ubuntu"/>
                <a:cs typeface="Ubuntu"/>
                <a:sym typeface="Ubuntu"/>
              </a:defRPr>
            </a:lvl6pPr>
            <a:lvl7pPr lvl="6" algn="ctr" rtl="0">
              <a:lnSpc>
                <a:spcPct val="100000"/>
              </a:lnSpc>
              <a:spcBef>
                <a:spcPts val="0"/>
              </a:spcBef>
              <a:spcAft>
                <a:spcPts val="0"/>
              </a:spcAft>
              <a:buClr>
                <a:schemeClr val="dk1"/>
              </a:buClr>
              <a:buSzPts val="2000"/>
              <a:buFont typeface="Ubuntu"/>
              <a:buNone/>
              <a:defRPr sz="2667" b="1">
                <a:solidFill>
                  <a:schemeClr val="dk1"/>
                </a:solidFill>
                <a:latin typeface="Ubuntu"/>
                <a:ea typeface="Ubuntu"/>
                <a:cs typeface="Ubuntu"/>
                <a:sym typeface="Ubuntu"/>
              </a:defRPr>
            </a:lvl7pPr>
            <a:lvl8pPr lvl="7" algn="ctr" rtl="0">
              <a:lnSpc>
                <a:spcPct val="100000"/>
              </a:lnSpc>
              <a:spcBef>
                <a:spcPts val="0"/>
              </a:spcBef>
              <a:spcAft>
                <a:spcPts val="0"/>
              </a:spcAft>
              <a:buClr>
                <a:schemeClr val="dk1"/>
              </a:buClr>
              <a:buSzPts val="2000"/>
              <a:buFont typeface="Ubuntu"/>
              <a:buNone/>
              <a:defRPr sz="2667" b="1">
                <a:solidFill>
                  <a:schemeClr val="dk1"/>
                </a:solidFill>
                <a:latin typeface="Ubuntu"/>
                <a:ea typeface="Ubuntu"/>
                <a:cs typeface="Ubuntu"/>
                <a:sym typeface="Ubuntu"/>
              </a:defRPr>
            </a:lvl8pPr>
            <a:lvl9pPr lvl="8" algn="ctr" rtl="0">
              <a:lnSpc>
                <a:spcPct val="100000"/>
              </a:lnSpc>
              <a:spcBef>
                <a:spcPts val="0"/>
              </a:spcBef>
              <a:spcAft>
                <a:spcPts val="0"/>
              </a:spcAft>
              <a:buClr>
                <a:schemeClr val="dk1"/>
              </a:buClr>
              <a:buSzPts val="2000"/>
              <a:buFont typeface="Ubuntu"/>
              <a:buNone/>
              <a:defRPr sz="2667" b="1">
                <a:solidFill>
                  <a:schemeClr val="dk1"/>
                </a:solidFill>
                <a:latin typeface="Ubuntu"/>
                <a:ea typeface="Ubuntu"/>
                <a:cs typeface="Ubuntu"/>
                <a:sym typeface="Ubuntu"/>
              </a:defRPr>
            </a:lvl9pPr>
          </a:lstStyle>
          <a:p>
            <a:r>
              <a:rPr lang="en-US"/>
              <a:t>Click to edit Master subtitle style</a:t>
            </a:r>
            <a:endParaRPr/>
          </a:p>
        </p:txBody>
      </p:sp>
      <p:sp>
        <p:nvSpPr>
          <p:cNvPr id="375" name="Google Shape;375;p22"/>
          <p:cNvSpPr txBox="1">
            <a:spLocks noGrp="1"/>
          </p:cNvSpPr>
          <p:nvPr>
            <p:ph type="body" idx="5"/>
          </p:nvPr>
        </p:nvSpPr>
        <p:spPr>
          <a:xfrm>
            <a:off x="7467900" y="2260333"/>
            <a:ext cx="3712400" cy="9664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dk2"/>
              </a:buClr>
              <a:buSzPts val="1200"/>
              <a:buFont typeface="Montserrat"/>
              <a:buChar char="●"/>
              <a:defRPr sz="1600">
                <a:solidFill>
                  <a:schemeClr val="hlink"/>
                </a:solidFill>
              </a:defRPr>
            </a:lvl1pPr>
            <a:lvl2pPr marL="1219170" lvl="1" indent="-423323" rtl="0">
              <a:lnSpc>
                <a:spcPct val="100000"/>
              </a:lnSpc>
              <a:spcBef>
                <a:spcPts val="0"/>
              </a:spcBef>
              <a:spcAft>
                <a:spcPts val="0"/>
              </a:spcAft>
              <a:buClr>
                <a:schemeClr val="dk1"/>
              </a:buClr>
              <a:buSzPts val="1400"/>
              <a:buFont typeface="Montserrat"/>
              <a:buChar char="○"/>
              <a:defRPr>
                <a:solidFill>
                  <a:schemeClr val="dk1"/>
                </a:solidFill>
              </a:defRPr>
            </a:lvl2pPr>
            <a:lvl3pPr marL="1828754" lvl="2" indent="-423323" rtl="0">
              <a:spcBef>
                <a:spcPts val="0"/>
              </a:spcBef>
              <a:spcAft>
                <a:spcPts val="0"/>
              </a:spcAft>
              <a:buClr>
                <a:schemeClr val="dk1"/>
              </a:buClr>
              <a:buSzPts val="1400"/>
              <a:buFont typeface="Montserrat"/>
              <a:buChar char="■"/>
              <a:defRPr>
                <a:solidFill>
                  <a:schemeClr val="dk1"/>
                </a:solidFill>
              </a:defRPr>
            </a:lvl3pPr>
            <a:lvl4pPr marL="2438339" lvl="3" indent="-423323" rtl="0">
              <a:spcBef>
                <a:spcPts val="0"/>
              </a:spcBef>
              <a:spcAft>
                <a:spcPts val="0"/>
              </a:spcAft>
              <a:buClr>
                <a:schemeClr val="dk1"/>
              </a:buClr>
              <a:buSzPts val="1400"/>
              <a:buFont typeface="Montserrat"/>
              <a:buChar char="●"/>
              <a:defRPr>
                <a:solidFill>
                  <a:schemeClr val="dk1"/>
                </a:solidFill>
              </a:defRPr>
            </a:lvl4pPr>
            <a:lvl5pPr marL="3047924" lvl="4" indent="-423323" rtl="0">
              <a:spcBef>
                <a:spcPts val="0"/>
              </a:spcBef>
              <a:spcAft>
                <a:spcPts val="0"/>
              </a:spcAft>
              <a:buClr>
                <a:schemeClr val="dk1"/>
              </a:buClr>
              <a:buSzPts val="1400"/>
              <a:buFont typeface="Montserrat"/>
              <a:buChar char="○"/>
              <a:defRPr>
                <a:solidFill>
                  <a:schemeClr val="dk1"/>
                </a:solidFill>
              </a:defRPr>
            </a:lvl5pPr>
            <a:lvl6pPr marL="3657509" lvl="5" indent="-423323" rtl="0">
              <a:spcBef>
                <a:spcPts val="0"/>
              </a:spcBef>
              <a:spcAft>
                <a:spcPts val="0"/>
              </a:spcAft>
              <a:buClr>
                <a:schemeClr val="dk1"/>
              </a:buClr>
              <a:buSzPts val="1400"/>
              <a:buFont typeface="Montserrat"/>
              <a:buChar char="■"/>
              <a:defRPr>
                <a:solidFill>
                  <a:schemeClr val="dk1"/>
                </a:solidFill>
              </a:defRPr>
            </a:lvl6pPr>
            <a:lvl7pPr marL="4267093" lvl="6" indent="-423323" rtl="0">
              <a:spcBef>
                <a:spcPts val="0"/>
              </a:spcBef>
              <a:spcAft>
                <a:spcPts val="0"/>
              </a:spcAft>
              <a:buClr>
                <a:schemeClr val="dk1"/>
              </a:buClr>
              <a:buSzPts val="1400"/>
              <a:buFont typeface="Montserrat"/>
              <a:buChar char="●"/>
              <a:defRPr>
                <a:solidFill>
                  <a:schemeClr val="dk1"/>
                </a:solidFill>
              </a:defRPr>
            </a:lvl7pPr>
            <a:lvl8pPr marL="4876678" lvl="7" indent="-423323" rtl="0">
              <a:spcBef>
                <a:spcPts val="0"/>
              </a:spcBef>
              <a:spcAft>
                <a:spcPts val="0"/>
              </a:spcAft>
              <a:buClr>
                <a:schemeClr val="dk1"/>
              </a:buClr>
              <a:buSzPts val="1400"/>
              <a:buFont typeface="Montserrat"/>
              <a:buChar char="○"/>
              <a:defRPr>
                <a:solidFill>
                  <a:schemeClr val="dk1"/>
                </a:solidFill>
              </a:defRPr>
            </a:lvl8pPr>
            <a:lvl9pPr marL="5486263" lvl="8" indent="-423323" rtl="0">
              <a:spcBef>
                <a:spcPts val="0"/>
              </a:spcBef>
              <a:spcAft>
                <a:spcPts val="0"/>
              </a:spcAft>
              <a:buClr>
                <a:schemeClr val="dk1"/>
              </a:buClr>
              <a:buSzPts val="1400"/>
              <a:buFont typeface="Montserrat"/>
              <a:buChar char="■"/>
              <a:defRPr>
                <a:solidFill>
                  <a:schemeClr val="dk1"/>
                </a:solidFill>
              </a:defRPr>
            </a:lvl9pPr>
          </a:lstStyle>
          <a:p>
            <a:pPr lvl="0"/>
            <a:r>
              <a:rPr lang="en-US"/>
              <a:t>Click to edit Master text styles</a:t>
            </a:r>
          </a:p>
        </p:txBody>
      </p:sp>
      <p:sp>
        <p:nvSpPr>
          <p:cNvPr id="376" name="Google Shape;376;p22"/>
          <p:cNvSpPr txBox="1">
            <a:spLocks noGrp="1"/>
          </p:cNvSpPr>
          <p:nvPr>
            <p:ph type="title"/>
          </p:nvPr>
        </p:nvSpPr>
        <p:spPr>
          <a:xfrm>
            <a:off x="957500" y="593367"/>
            <a:ext cx="102772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77" name="Google Shape;377;p22"/>
          <p:cNvSpPr txBox="1">
            <a:spLocks noGrp="1"/>
          </p:cNvSpPr>
          <p:nvPr>
            <p:ph type="subTitle" idx="6"/>
          </p:nvPr>
        </p:nvSpPr>
        <p:spPr>
          <a:xfrm>
            <a:off x="956795" y="1791133"/>
            <a:ext cx="5274400" cy="46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Ubuntu"/>
              <a:buNone/>
              <a:defRPr sz="2667" b="1">
                <a:solidFill>
                  <a:schemeClr val="dk1"/>
                </a:solidFill>
                <a:latin typeface="Convergence"/>
                <a:ea typeface="Convergence"/>
                <a:cs typeface="Convergence"/>
                <a:sym typeface="Convergence"/>
              </a:defRPr>
            </a:lvl1pPr>
            <a:lvl2pPr lvl="1" algn="ctr" rtl="0">
              <a:lnSpc>
                <a:spcPct val="100000"/>
              </a:lnSpc>
              <a:spcBef>
                <a:spcPts val="0"/>
              </a:spcBef>
              <a:spcAft>
                <a:spcPts val="0"/>
              </a:spcAft>
              <a:buClr>
                <a:schemeClr val="dk1"/>
              </a:buClr>
              <a:buSzPts val="2000"/>
              <a:buFont typeface="Ubuntu"/>
              <a:buNone/>
              <a:defRPr sz="2667" b="1">
                <a:solidFill>
                  <a:schemeClr val="dk1"/>
                </a:solidFill>
                <a:latin typeface="Ubuntu"/>
                <a:ea typeface="Ubuntu"/>
                <a:cs typeface="Ubuntu"/>
                <a:sym typeface="Ubuntu"/>
              </a:defRPr>
            </a:lvl2pPr>
            <a:lvl3pPr lvl="2" algn="ctr" rtl="0">
              <a:lnSpc>
                <a:spcPct val="100000"/>
              </a:lnSpc>
              <a:spcBef>
                <a:spcPts val="0"/>
              </a:spcBef>
              <a:spcAft>
                <a:spcPts val="0"/>
              </a:spcAft>
              <a:buClr>
                <a:schemeClr val="dk1"/>
              </a:buClr>
              <a:buSzPts val="2000"/>
              <a:buFont typeface="Ubuntu"/>
              <a:buNone/>
              <a:defRPr sz="2667" b="1">
                <a:solidFill>
                  <a:schemeClr val="dk1"/>
                </a:solidFill>
                <a:latin typeface="Ubuntu"/>
                <a:ea typeface="Ubuntu"/>
                <a:cs typeface="Ubuntu"/>
                <a:sym typeface="Ubuntu"/>
              </a:defRPr>
            </a:lvl3pPr>
            <a:lvl4pPr lvl="3" algn="ctr" rtl="0">
              <a:lnSpc>
                <a:spcPct val="100000"/>
              </a:lnSpc>
              <a:spcBef>
                <a:spcPts val="0"/>
              </a:spcBef>
              <a:spcAft>
                <a:spcPts val="0"/>
              </a:spcAft>
              <a:buClr>
                <a:schemeClr val="dk1"/>
              </a:buClr>
              <a:buSzPts val="2000"/>
              <a:buFont typeface="Ubuntu"/>
              <a:buNone/>
              <a:defRPr sz="2667" b="1">
                <a:solidFill>
                  <a:schemeClr val="dk1"/>
                </a:solidFill>
                <a:latin typeface="Ubuntu"/>
                <a:ea typeface="Ubuntu"/>
                <a:cs typeface="Ubuntu"/>
                <a:sym typeface="Ubuntu"/>
              </a:defRPr>
            </a:lvl4pPr>
            <a:lvl5pPr lvl="4" algn="ctr" rtl="0">
              <a:lnSpc>
                <a:spcPct val="100000"/>
              </a:lnSpc>
              <a:spcBef>
                <a:spcPts val="0"/>
              </a:spcBef>
              <a:spcAft>
                <a:spcPts val="0"/>
              </a:spcAft>
              <a:buClr>
                <a:schemeClr val="dk1"/>
              </a:buClr>
              <a:buSzPts val="2000"/>
              <a:buFont typeface="Ubuntu"/>
              <a:buNone/>
              <a:defRPr sz="2667" b="1">
                <a:solidFill>
                  <a:schemeClr val="dk1"/>
                </a:solidFill>
                <a:latin typeface="Ubuntu"/>
                <a:ea typeface="Ubuntu"/>
                <a:cs typeface="Ubuntu"/>
                <a:sym typeface="Ubuntu"/>
              </a:defRPr>
            </a:lvl5pPr>
            <a:lvl6pPr lvl="5" algn="ctr" rtl="0">
              <a:lnSpc>
                <a:spcPct val="100000"/>
              </a:lnSpc>
              <a:spcBef>
                <a:spcPts val="0"/>
              </a:spcBef>
              <a:spcAft>
                <a:spcPts val="0"/>
              </a:spcAft>
              <a:buClr>
                <a:schemeClr val="dk1"/>
              </a:buClr>
              <a:buSzPts val="2000"/>
              <a:buFont typeface="Ubuntu"/>
              <a:buNone/>
              <a:defRPr sz="2667" b="1">
                <a:solidFill>
                  <a:schemeClr val="dk1"/>
                </a:solidFill>
                <a:latin typeface="Ubuntu"/>
                <a:ea typeface="Ubuntu"/>
                <a:cs typeface="Ubuntu"/>
                <a:sym typeface="Ubuntu"/>
              </a:defRPr>
            </a:lvl6pPr>
            <a:lvl7pPr lvl="6" algn="ctr" rtl="0">
              <a:lnSpc>
                <a:spcPct val="100000"/>
              </a:lnSpc>
              <a:spcBef>
                <a:spcPts val="0"/>
              </a:spcBef>
              <a:spcAft>
                <a:spcPts val="0"/>
              </a:spcAft>
              <a:buClr>
                <a:schemeClr val="dk1"/>
              </a:buClr>
              <a:buSzPts val="2000"/>
              <a:buFont typeface="Ubuntu"/>
              <a:buNone/>
              <a:defRPr sz="2667" b="1">
                <a:solidFill>
                  <a:schemeClr val="dk1"/>
                </a:solidFill>
                <a:latin typeface="Ubuntu"/>
                <a:ea typeface="Ubuntu"/>
                <a:cs typeface="Ubuntu"/>
                <a:sym typeface="Ubuntu"/>
              </a:defRPr>
            </a:lvl7pPr>
            <a:lvl8pPr lvl="7" algn="ctr" rtl="0">
              <a:lnSpc>
                <a:spcPct val="100000"/>
              </a:lnSpc>
              <a:spcBef>
                <a:spcPts val="0"/>
              </a:spcBef>
              <a:spcAft>
                <a:spcPts val="0"/>
              </a:spcAft>
              <a:buClr>
                <a:schemeClr val="dk1"/>
              </a:buClr>
              <a:buSzPts val="2000"/>
              <a:buFont typeface="Ubuntu"/>
              <a:buNone/>
              <a:defRPr sz="2667" b="1">
                <a:solidFill>
                  <a:schemeClr val="dk1"/>
                </a:solidFill>
                <a:latin typeface="Ubuntu"/>
                <a:ea typeface="Ubuntu"/>
                <a:cs typeface="Ubuntu"/>
                <a:sym typeface="Ubuntu"/>
              </a:defRPr>
            </a:lvl8pPr>
            <a:lvl9pPr lvl="8" algn="ctr" rtl="0">
              <a:lnSpc>
                <a:spcPct val="100000"/>
              </a:lnSpc>
              <a:spcBef>
                <a:spcPts val="0"/>
              </a:spcBef>
              <a:spcAft>
                <a:spcPts val="0"/>
              </a:spcAft>
              <a:buClr>
                <a:schemeClr val="dk1"/>
              </a:buClr>
              <a:buSzPts val="2000"/>
              <a:buFont typeface="Ubuntu"/>
              <a:buNone/>
              <a:defRPr sz="2667" b="1">
                <a:solidFill>
                  <a:schemeClr val="dk1"/>
                </a:solidFill>
                <a:latin typeface="Ubuntu"/>
                <a:ea typeface="Ubuntu"/>
                <a:cs typeface="Ubuntu"/>
                <a:sym typeface="Ubuntu"/>
              </a:defRPr>
            </a:lvl9pPr>
          </a:lstStyle>
          <a:p>
            <a:r>
              <a:rPr lang="en-US"/>
              <a:t>Click to edit Master subtitle style</a:t>
            </a:r>
            <a:endParaRPr/>
          </a:p>
        </p:txBody>
      </p:sp>
      <p:grpSp>
        <p:nvGrpSpPr>
          <p:cNvPr id="378" name="Google Shape;378;p22"/>
          <p:cNvGrpSpPr/>
          <p:nvPr/>
        </p:nvGrpSpPr>
        <p:grpSpPr>
          <a:xfrm>
            <a:off x="-2710555" y="-1795697"/>
            <a:ext cx="16394427" cy="10976669"/>
            <a:chOff x="-2032916" y="-1346773"/>
            <a:chExt cx="12295820" cy="8232502"/>
          </a:xfrm>
        </p:grpSpPr>
        <p:sp>
          <p:nvSpPr>
            <p:cNvPr id="379" name="Google Shape;379;p22"/>
            <p:cNvSpPr/>
            <p:nvPr/>
          </p:nvSpPr>
          <p:spPr>
            <a:xfrm rot="-5400000">
              <a:off x="7833671" y="303782"/>
              <a:ext cx="1614146" cy="1006539"/>
            </a:xfrm>
            <a:custGeom>
              <a:avLst/>
              <a:gdLst/>
              <a:ahLst/>
              <a:cxnLst/>
              <a:rect l="l" t="t" r="r" b="b"/>
              <a:pathLst>
                <a:path w="31908" h="19897" extrusionOk="0">
                  <a:moveTo>
                    <a:pt x="29851" y="0"/>
                  </a:moveTo>
                  <a:cubicBezTo>
                    <a:pt x="29701" y="0"/>
                    <a:pt x="29550" y="4"/>
                    <a:pt x="29399" y="11"/>
                  </a:cubicBezTo>
                  <a:cubicBezTo>
                    <a:pt x="25852" y="182"/>
                    <a:pt x="22475" y="2397"/>
                    <a:pt x="20906" y="5585"/>
                  </a:cubicBezTo>
                  <a:cubicBezTo>
                    <a:pt x="19908" y="7610"/>
                    <a:pt x="19562" y="10026"/>
                    <a:pt x="18011" y="11670"/>
                  </a:cubicBezTo>
                  <a:cubicBezTo>
                    <a:pt x="16460" y="13310"/>
                    <a:pt x="14034" y="13796"/>
                    <a:pt x="11770" y="13848"/>
                  </a:cubicBezTo>
                  <a:cubicBezTo>
                    <a:pt x="11569" y="13853"/>
                    <a:pt x="11368" y="13855"/>
                    <a:pt x="11166" y="13855"/>
                  </a:cubicBezTo>
                  <a:cubicBezTo>
                    <a:pt x="10164" y="13855"/>
                    <a:pt x="9157" y="13807"/>
                    <a:pt x="8156" y="13807"/>
                  </a:cubicBezTo>
                  <a:cubicBezTo>
                    <a:pt x="7093" y="13807"/>
                    <a:pt x="6036" y="13861"/>
                    <a:pt x="4998" y="14082"/>
                  </a:cubicBezTo>
                  <a:cubicBezTo>
                    <a:pt x="2783" y="14549"/>
                    <a:pt x="568" y="16019"/>
                    <a:pt x="115" y="18238"/>
                  </a:cubicBezTo>
                  <a:cubicBezTo>
                    <a:pt x="4" y="18783"/>
                    <a:pt x="0" y="19347"/>
                    <a:pt x="104" y="19896"/>
                  </a:cubicBezTo>
                  <a:lnTo>
                    <a:pt x="31908" y="19896"/>
                  </a:lnTo>
                  <a:lnTo>
                    <a:pt x="31908" y="223"/>
                  </a:lnTo>
                  <a:cubicBezTo>
                    <a:pt x="31231" y="76"/>
                    <a:pt x="30542" y="0"/>
                    <a:pt x="29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380" name="Google Shape;380;p22"/>
            <p:cNvGrpSpPr/>
            <p:nvPr/>
          </p:nvGrpSpPr>
          <p:grpSpPr>
            <a:xfrm>
              <a:off x="8130145" y="404434"/>
              <a:ext cx="1184449" cy="369893"/>
              <a:chOff x="406875" y="1912875"/>
              <a:chExt cx="1054625" cy="329350"/>
            </a:xfrm>
          </p:grpSpPr>
          <p:sp>
            <p:nvSpPr>
              <p:cNvPr id="381" name="Google Shape;381;p22"/>
              <p:cNvSpPr/>
              <p:nvPr/>
            </p:nvSpPr>
            <p:spPr>
              <a:xfrm>
                <a:off x="927475" y="2223375"/>
                <a:ext cx="518250" cy="18850"/>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 name="Google Shape;382;p22"/>
              <p:cNvSpPr/>
              <p:nvPr/>
            </p:nvSpPr>
            <p:spPr>
              <a:xfrm>
                <a:off x="645300" y="2162900"/>
                <a:ext cx="809650" cy="32650"/>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3" name="Google Shape;383;p22"/>
              <p:cNvSpPr/>
              <p:nvPr/>
            </p:nvSpPr>
            <p:spPr>
              <a:xfrm>
                <a:off x="406875" y="2084200"/>
                <a:ext cx="1054625" cy="31625"/>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4" name="Google Shape;384;p22"/>
              <p:cNvSpPr/>
              <p:nvPr/>
            </p:nvSpPr>
            <p:spPr>
              <a:xfrm>
                <a:off x="418000" y="2029850"/>
                <a:ext cx="1039050" cy="40800"/>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 name="Google Shape;385;p22"/>
              <p:cNvSpPr/>
              <p:nvPr/>
            </p:nvSpPr>
            <p:spPr>
              <a:xfrm>
                <a:off x="521775" y="1973150"/>
                <a:ext cx="936100" cy="5892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6" name="Google Shape;386;p22"/>
              <p:cNvSpPr/>
              <p:nvPr/>
            </p:nvSpPr>
            <p:spPr>
              <a:xfrm>
                <a:off x="1056075" y="1912875"/>
                <a:ext cx="384000" cy="33950"/>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87" name="Google Shape;387;p22"/>
            <p:cNvSpPr/>
            <p:nvPr/>
          </p:nvSpPr>
          <p:spPr>
            <a:xfrm rot="877307">
              <a:off x="-1426421" y="-983970"/>
              <a:ext cx="3165559" cy="2269433"/>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 name="Google Shape;388;p22"/>
            <p:cNvSpPr/>
            <p:nvPr/>
          </p:nvSpPr>
          <p:spPr>
            <a:xfrm rot="8100000">
              <a:off x="-1750454" y="4390370"/>
              <a:ext cx="2564584" cy="1861209"/>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9" name="Google Shape;389;p22"/>
            <p:cNvSpPr/>
            <p:nvPr/>
          </p:nvSpPr>
          <p:spPr>
            <a:xfrm rot="3766389" flipH="1">
              <a:off x="8889831" y="2615416"/>
              <a:ext cx="1274801" cy="998738"/>
            </a:xfrm>
            <a:custGeom>
              <a:avLst/>
              <a:gdLst/>
              <a:ahLst/>
              <a:cxnLst/>
              <a:rect l="l" t="t" r="r" b="b"/>
              <a:pathLst>
                <a:path w="156785" h="87779" extrusionOk="0">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w="19050" cap="flat" cmpd="sng">
              <a:solidFill>
                <a:schemeClr val="dk2"/>
              </a:solidFill>
              <a:prstDash val="solid"/>
              <a:round/>
              <a:headEnd type="none" w="med" len="med"/>
              <a:tailEnd type="none" w="med" len="med"/>
            </a:ln>
          </p:spPr>
        </p:sp>
      </p:grpSp>
    </p:spTree>
    <p:extLst>
      <p:ext uri="{BB962C8B-B14F-4D97-AF65-F5344CB8AC3E}">
        <p14:creationId xmlns:p14="http://schemas.microsoft.com/office/powerpoint/2010/main" val="62187037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four columns ">
  <p:cSld name="Title and four columns ">
    <p:spTree>
      <p:nvGrpSpPr>
        <p:cNvPr id="1" name="Shape 390"/>
        <p:cNvGrpSpPr/>
        <p:nvPr/>
      </p:nvGrpSpPr>
      <p:grpSpPr>
        <a:xfrm>
          <a:off x="0" y="0"/>
          <a:ext cx="0" cy="0"/>
          <a:chOff x="0" y="0"/>
          <a:chExt cx="0" cy="0"/>
        </a:xfrm>
      </p:grpSpPr>
      <p:grpSp>
        <p:nvGrpSpPr>
          <p:cNvPr id="391" name="Google Shape;391;p23"/>
          <p:cNvGrpSpPr/>
          <p:nvPr/>
        </p:nvGrpSpPr>
        <p:grpSpPr>
          <a:xfrm>
            <a:off x="-1986894" y="-1160332"/>
            <a:ext cx="17208371" cy="10283841"/>
            <a:chOff x="-1490170" y="-870250"/>
            <a:chExt cx="12906278" cy="7712881"/>
          </a:xfrm>
        </p:grpSpPr>
        <p:sp>
          <p:nvSpPr>
            <p:cNvPr id="392" name="Google Shape;392;p23"/>
            <p:cNvSpPr/>
            <p:nvPr/>
          </p:nvSpPr>
          <p:spPr>
            <a:xfrm rot="-6632008" flipH="1">
              <a:off x="-1174633" y="3086593"/>
              <a:ext cx="2899229" cy="2683926"/>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3" name="Google Shape;393;p23"/>
            <p:cNvSpPr/>
            <p:nvPr/>
          </p:nvSpPr>
          <p:spPr>
            <a:xfrm>
              <a:off x="-1261300" y="-870250"/>
              <a:ext cx="2168450" cy="1644575"/>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4" name="Google Shape;394;p23"/>
            <p:cNvSpPr/>
            <p:nvPr/>
          </p:nvSpPr>
          <p:spPr>
            <a:xfrm rot="-2244885">
              <a:off x="7847049" y="3793257"/>
              <a:ext cx="3193502" cy="2317637"/>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 name="Google Shape;395;p23"/>
            <p:cNvSpPr/>
            <p:nvPr/>
          </p:nvSpPr>
          <p:spPr>
            <a:xfrm rot="10800000" flipH="1">
              <a:off x="6892359" y="-84039"/>
              <a:ext cx="3095080" cy="1455649"/>
            </a:xfrm>
            <a:custGeom>
              <a:avLst/>
              <a:gdLst/>
              <a:ahLst/>
              <a:cxnLst/>
              <a:rect l="l" t="t" r="r" b="b"/>
              <a:pathLst>
                <a:path w="34743" h="16340" extrusionOk="0">
                  <a:moveTo>
                    <a:pt x="25590" y="0"/>
                  </a:moveTo>
                  <a:cubicBezTo>
                    <a:pt x="25463" y="0"/>
                    <a:pt x="25337" y="3"/>
                    <a:pt x="25210" y="9"/>
                  </a:cubicBezTo>
                  <a:cubicBezTo>
                    <a:pt x="22164" y="158"/>
                    <a:pt x="19266" y="2061"/>
                    <a:pt x="17919" y="4796"/>
                  </a:cubicBezTo>
                  <a:cubicBezTo>
                    <a:pt x="17061" y="6536"/>
                    <a:pt x="16768" y="8607"/>
                    <a:pt x="15436" y="10017"/>
                  </a:cubicBezTo>
                  <a:cubicBezTo>
                    <a:pt x="14100" y="11427"/>
                    <a:pt x="12019" y="11842"/>
                    <a:pt x="10078" y="11887"/>
                  </a:cubicBezTo>
                  <a:cubicBezTo>
                    <a:pt x="9903" y="11891"/>
                    <a:pt x="9728" y="11892"/>
                    <a:pt x="9552" y="11892"/>
                  </a:cubicBezTo>
                  <a:cubicBezTo>
                    <a:pt x="8697" y="11892"/>
                    <a:pt x="7838" y="11853"/>
                    <a:pt x="6985" y="11853"/>
                  </a:cubicBezTo>
                  <a:cubicBezTo>
                    <a:pt x="6069" y="11853"/>
                    <a:pt x="5158" y="11898"/>
                    <a:pt x="4264" y="12087"/>
                  </a:cubicBezTo>
                  <a:cubicBezTo>
                    <a:pt x="2364" y="12488"/>
                    <a:pt x="460" y="13750"/>
                    <a:pt x="71" y="15653"/>
                  </a:cubicBezTo>
                  <a:cubicBezTo>
                    <a:pt x="26" y="15879"/>
                    <a:pt x="0" y="16109"/>
                    <a:pt x="0" y="16340"/>
                  </a:cubicBezTo>
                  <a:lnTo>
                    <a:pt x="34112" y="16340"/>
                  </a:lnTo>
                  <a:cubicBezTo>
                    <a:pt x="34676" y="14521"/>
                    <a:pt x="34742" y="12544"/>
                    <a:pt x="34635" y="10629"/>
                  </a:cubicBezTo>
                  <a:cubicBezTo>
                    <a:pt x="34509" y="8347"/>
                    <a:pt x="34127" y="6009"/>
                    <a:pt x="32924" y="4069"/>
                  </a:cubicBezTo>
                  <a:cubicBezTo>
                    <a:pt x="31388" y="1583"/>
                    <a:pt x="28505" y="0"/>
                    <a:pt x="255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6" name="Google Shape;396;p23"/>
            <p:cNvSpPr/>
            <p:nvPr/>
          </p:nvSpPr>
          <p:spPr>
            <a:xfrm rot="3949580">
              <a:off x="400379" y="-775785"/>
              <a:ext cx="1259663" cy="3344069"/>
            </a:xfrm>
            <a:custGeom>
              <a:avLst/>
              <a:gdLst/>
              <a:ahLst/>
              <a:cxnLst/>
              <a:rect l="l" t="t" r="r" b="b"/>
              <a:pathLst>
                <a:path w="50387" h="133764" extrusionOk="0">
                  <a:moveTo>
                    <a:pt x="0" y="0"/>
                  </a:moveTo>
                  <a:cubicBezTo>
                    <a:pt x="9689" y="0"/>
                    <a:pt x="20519" y="9982"/>
                    <a:pt x="21438" y="19627"/>
                  </a:cubicBezTo>
                  <a:cubicBezTo>
                    <a:pt x="22832" y="34264"/>
                    <a:pt x="15545" y="49677"/>
                    <a:pt x="19929" y="63712"/>
                  </a:cubicBezTo>
                  <a:cubicBezTo>
                    <a:pt x="23630" y="75560"/>
                    <a:pt x="37914" y="81201"/>
                    <a:pt x="44386" y="91793"/>
                  </a:cubicBezTo>
                  <a:cubicBezTo>
                    <a:pt x="51681" y="103732"/>
                    <a:pt x="52751" y="122122"/>
                    <a:pt x="44990" y="133764"/>
                  </a:cubicBezTo>
                </a:path>
              </a:pathLst>
            </a:custGeom>
            <a:noFill/>
            <a:ln w="19050" cap="flat" cmpd="sng">
              <a:solidFill>
                <a:schemeClr val="dk2"/>
              </a:solidFill>
              <a:prstDash val="solid"/>
              <a:round/>
              <a:headEnd type="none" w="med" len="med"/>
              <a:tailEnd type="none" w="med" len="med"/>
            </a:ln>
          </p:spPr>
        </p:sp>
        <p:sp>
          <p:nvSpPr>
            <p:cNvPr id="397" name="Google Shape;397;p23"/>
            <p:cNvSpPr/>
            <p:nvPr/>
          </p:nvSpPr>
          <p:spPr>
            <a:xfrm rot="1740305" flipH="1">
              <a:off x="7435792" y="3175112"/>
              <a:ext cx="1259708" cy="3344189"/>
            </a:xfrm>
            <a:custGeom>
              <a:avLst/>
              <a:gdLst/>
              <a:ahLst/>
              <a:cxnLst/>
              <a:rect l="l" t="t" r="r" b="b"/>
              <a:pathLst>
                <a:path w="50387" h="133764" extrusionOk="0">
                  <a:moveTo>
                    <a:pt x="0" y="0"/>
                  </a:moveTo>
                  <a:cubicBezTo>
                    <a:pt x="9689" y="0"/>
                    <a:pt x="20519" y="9982"/>
                    <a:pt x="21438" y="19627"/>
                  </a:cubicBezTo>
                  <a:cubicBezTo>
                    <a:pt x="22832" y="34264"/>
                    <a:pt x="15545" y="49677"/>
                    <a:pt x="19929" y="63712"/>
                  </a:cubicBezTo>
                  <a:cubicBezTo>
                    <a:pt x="23630" y="75560"/>
                    <a:pt x="37914" y="81201"/>
                    <a:pt x="44386" y="91793"/>
                  </a:cubicBezTo>
                  <a:cubicBezTo>
                    <a:pt x="51681" y="103732"/>
                    <a:pt x="52751" y="122122"/>
                    <a:pt x="44990" y="133764"/>
                  </a:cubicBezTo>
                </a:path>
              </a:pathLst>
            </a:custGeom>
            <a:noFill/>
            <a:ln w="19050" cap="flat" cmpd="sng">
              <a:solidFill>
                <a:schemeClr val="dk2"/>
              </a:solidFill>
              <a:prstDash val="solid"/>
              <a:round/>
              <a:headEnd type="none" w="med" len="med"/>
              <a:tailEnd type="none" w="med" len="med"/>
            </a:ln>
          </p:spPr>
        </p:sp>
      </p:grpSp>
      <p:sp>
        <p:nvSpPr>
          <p:cNvPr id="398" name="Google Shape;398;p23"/>
          <p:cNvSpPr txBox="1">
            <a:spLocks noGrp="1"/>
          </p:cNvSpPr>
          <p:nvPr>
            <p:ph type="subTitle" idx="1"/>
          </p:nvPr>
        </p:nvSpPr>
        <p:spPr>
          <a:xfrm>
            <a:off x="1832933" y="3058629"/>
            <a:ext cx="3410000" cy="72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399" name="Google Shape;399;p23"/>
          <p:cNvSpPr txBox="1">
            <a:spLocks noGrp="1"/>
          </p:cNvSpPr>
          <p:nvPr>
            <p:ph type="subTitle" idx="2"/>
          </p:nvPr>
        </p:nvSpPr>
        <p:spPr>
          <a:xfrm>
            <a:off x="1832933" y="2505833"/>
            <a:ext cx="34100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solidFill>
                  <a:schemeClr val="dk1"/>
                </a:solidFill>
                <a:latin typeface="Ubuntu"/>
                <a:ea typeface="Ubuntu"/>
                <a:cs typeface="Ubuntu"/>
                <a:sym typeface="Ubuntu"/>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400" name="Google Shape;400;p23"/>
          <p:cNvSpPr txBox="1">
            <a:spLocks noGrp="1"/>
          </p:cNvSpPr>
          <p:nvPr>
            <p:ph type="subTitle" idx="3"/>
          </p:nvPr>
        </p:nvSpPr>
        <p:spPr>
          <a:xfrm>
            <a:off x="6949436" y="3058629"/>
            <a:ext cx="3410000" cy="72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401" name="Google Shape;401;p23"/>
          <p:cNvSpPr txBox="1">
            <a:spLocks noGrp="1"/>
          </p:cNvSpPr>
          <p:nvPr>
            <p:ph type="subTitle" idx="4"/>
          </p:nvPr>
        </p:nvSpPr>
        <p:spPr>
          <a:xfrm>
            <a:off x="6949436" y="2505833"/>
            <a:ext cx="34100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solidFill>
                  <a:schemeClr val="dk1"/>
                </a:solidFill>
                <a:latin typeface="Ubuntu"/>
                <a:ea typeface="Ubuntu"/>
                <a:cs typeface="Ubuntu"/>
                <a:sym typeface="Ubuntu"/>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402" name="Google Shape;402;p23"/>
          <p:cNvSpPr txBox="1">
            <a:spLocks noGrp="1"/>
          </p:cNvSpPr>
          <p:nvPr>
            <p:ph type="subTitle" idx="5"/>
          </p:nvPr>
        </p:nvSpPr>
        <p:spPr>
          <a:xfrm>
            <a:off x="1832933" y="5111367"/>
            <a:ext cx="3410000" cy="72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403" name="Google Shape;403;p23"/>
          <p:cNvSpPr txBox="1">
            <a:spLocks noGrp="1"/>
          </p:cNvSpPr>
          <p:nvPr>
            <p:ph type="subTitle" idx="6"/>
          </p:nvPr>
        </p:nvSpPr>
        <p:spPr>
          <a:xfrm>
            <a:off x="1832933" y="4558572"/>
            <a:ext cx="34100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solidFill>
                  <a:schemeClr val="dk1"/>
                </a:solidFill>
                <a:latin typeface="Ubuntu"/>
                <a:ea typeface="Ubuntu"/>
                <a:cs typeface="Ubuntu"/>
                <a:sym typeface="Ubuntu"/>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404" name="Google Shape;404;p23"/>
          <p:cNvSpPr txBox="1">
            <a:spLocks noGrp="1"/>
          </p:cNvSpPr>
          <p:nvPr>
            <p:ph type="subTitle" idx="7"/>
          </p:nvPr>
        </p:nvSpPr>
        <p:spPr>
          <a:xfrm>
            <a:off x="6949436" y="5111367"/>
            <a:ext cx="3410000" cy="72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405" name="Google Shape;405;p23"/>
          <p:cNvSpPr txBox="1">
            <a:spLocks noGrp="1"/>
          </p:cNvSpPr>
          <p:nvPr>
            <p:ph type="subTitle" idx="8"/>
          </p:nvPr>
        </p:nvSpPr>
        <p:spPr>
          <a:xfrm>
            <a:off x="6949436" y="4558572"/>
            <a:ext cx="34100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solidFill>
                  <a:schemeClr val="dk1"/>
                </a:solidFill>
                <a:latin typeface="Ubuntu"/>
                <a:ea typeface="Ubuntu"/>
                <a:cs typeface="Ubuntu"/>
                <a:sym typeface="Ubuntu"/>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406" name="Google Shape;406;p23"/>
          <p:cNvSpPr txBox="1">
            <a:spLocks noGrp="1"/>
          </p:cNvSpPr>
          <p:nvPr>
            <p:ph type="title"/>
          </p:nvPr>
        </p:nvSpPr>
        <p:spPr>
          <a:xfrm>
            <a:off x="957500" y="593367"/>
            <a:ext cx="102772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31006866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six columns ">
  <p:cSld name="Title and six columns ">
    <p:spTree>
      <p:nvGrpSpPr>
        <p:cNvPr id="1" name="Shape 407"/>
        <p:cNvGrpSpPr/>
        <p:nvPr/>
      </p:nvGrpSpPr>
      <p:grpSpPr>
        <a:xfrm>
          <a:off x="0" y="0"/>
          <a:ext cx="0" cy="0"/>
          <a:chOff x="0" y="0"/>
          <a:chExt cx="0" cy="0"/>
        </a:xfrm>
      </p:grpSpPr>
      <p:sp>
        <p:nvSpPr>
          <p:cNvPr id="408" name="Google Shape;408;p24"/>
          <p:cNvSpPr txBox="1">
            <a:spLocks noGrp="1"/>
          </p:cNvSpPr>
          <p:nvPr>
            <p:ph type="subTitle" idx="1"/>
          </p:nvPr>
        </p:nvSpPr>
        <p:spPr>
          <a:xfrm>
            <a:off x="931933" y="3066833"/>
            <a:ext cx="3173600" cy="72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409" name="Google Shape;409;p24"/>
          <p:cNvSpPr txBox="1">
            <a:spLocks noGrp="1"/>
          </p:cNvSpPr>
          <p:nvPr>
            <p:ph type="subTitle" idx="2"/>
          </p:nvPr>
        </p:nvSpPr>
        <p:spPr>
          <a:xfrm>
            <a:off x="931933" y="2591433"/>
            <a:ext cx="31736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410" name="Google Shape;410;p24"/>
          <p:cNvSpPr txBox="1">
            <a:spLocks noGrp="1"/>
          </p:cNvSpPr>
          <p:nvPr>
            <p:ph type="subTitle" idx="3"/>
          </p:nvPr>
        </p:nvSpPr>
        <p:spPr>
          <a:xfrm>
            <a:off x="4509188" y="3066833"/>
            <a:ext cx="3173600" cy="72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411" name="Google Shape;411;p24"/>
          <p:cNvSpPr txBox="1">
            <a:spLocks noGrp="1"/>
          </p:cNvSpPr>
          <p:nvPr>
            <p:ph type="subTitle" idx="4"/>
          </p:nvPr>
        </p:nvSpPr>
        <p:spPr>
          <a:xfrm>
            <a:off x="4509188" y="2591433"/>
            <a:ext cx="31736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412" name="Google Shape;412;p24"/>
          <p:cNvSpPr txBox="1">
            <a:spLocks noGrp="1"/>
          </p:cNvSpPr>
          <p:nvPr>
            <p:ph type="subTitle" idx="5"/>
          </p:nvPr>
        </p:nvSpPr>
        <p:spPr>
          <a:xfrm>
            <a:off x="8086443" y="3066833"/>
            <a:ext cx="3173600" cy="72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413" name="Google Shape;413;p24"/>
          <p:cNvSpPr txBox="1">
            <a:spLocks noGrp="1"/>
          </p:cNvSpPr>
          <p:nvPr>
            <p:ph type="subTitle" idx="6"/>
          </p:nvPr>
        </p:nvSpPr>
        <p:spPr>
          <a:xfrm>
            <a:off x="8086443" y="2591433"/>
            <a:ext cx="31736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414" name="Google Shape;414;p24"/>
          <p:cNvSpPr txBox="1">
            <a:spLocks noGrp="1"/>
          </p:cNvSpPr>
          <p:nvPr>
            <p:ph type="subTitle" idx="7"/>
          </p:nvPr>
        </p:nvSpPr>
        <p:spPr>
          <a:xfrm>
            <a:off x="931933" y="5138167"/>
            <a:ext cx="3173600" cy="72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415" name="Google Shape;415;p24"/>
          <p:cNvSpPr txBox="1">
            <a:spLocks noGrp="1"/>
          </p:cNvSpPr>
          <p:nvPr>
            <p:ph type="subTitle" idx="8"/>
          </p:nvPr>
        </p:nvSpPr>
        <p:spPr>
          <a:xfrm>
            <a:off x="931933" y="4662767"/>
            <a:ext cx="31736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416" name="Google Shape;416;p24"/>
          <p:cNvSpPr txBox="1">
            <a:spLocks noGrp="1"/>
          </p:cNvSpPr>
          <p:nvPr>
            <p:ph type="subTitle" idx="9"/>
          </p:nvPr>
        </p:nvSpPr>
        <p:spPr>
          <a:xfrm>
            <a:off x="4509188" y="5138167"/>
            <a:ext cx="3173600" cy="72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417" name="Google Shape;417;p24"/>
          <p:cNvSpPr txBox="1">
            <a:spLocks noGrp="1"/>
          </p:cNvSpPr>
          <p:nvPr>
            <p:ph type="subTitle" idx="13"/>
          </p:nvPr>
        </p:nvSpPr>
        <p:spPr>
          <a:xfrm>
            <a:off x="4509188" y="4662767"/>
            <a:ext cx="31736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418" name="Google Shape;418;p24"/>
          <p:cNvSpPr txBox="1">
            <a:spLocks noGrp="1"/>
          </p:cNvSpPr>
          <p:nvPr>
            <p:ph type="subTitle" idx="14"/>
          </p:nvPr>
        </p:nvSpPr>
        <p:spPr>
          <a:xfrm>
            <a:off x="8086443" y="5138167"/>
            <a:ext cx="3173600" cy="72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419" name="Google Shape;419;p24"/>
          <p:cNvSpPr txBox="1">
            <a:spLocks noGrp="1"/>
          </p:cNvSpPr>
          <p:nvPr>
            <p:ph type="subTitle" idx="15"/>
          </p:nvPr>
        </p:nvSpPr>
        <p:spPr>
          <a:xfrm>
            <a:off x="8086443" y="4662767"/>
            <a:ext cx="3173600" cy="45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667" b="1">
                <a:solidFill>
                  <a:schemeClr val="dk1"/>
                </a:solidFill>
                <a:latin typeface="Convergence"/>
                <a:ea typeface="Convergence"/>
                <a:cs typeface="Convergence"/>
                <a:sym typeface="Convergence"/>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420" name="Google Shape;420;p24"/>
          <p:cNvSpPr txBox="1">
            <a:spLocks noGrp="1"/>
          </p:cNvSpPr>
          <p:nvPr>
            <p:ph type="title"/>
          </p:nvPr>
        </p:nvSpPr>
        <p:spPr>
          <a:xfrm>
            <a:off x="957500" y="593367"/>
            <a:ext cx="102772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grpSp>
        <p:nvGrpSpPr>
          <p:cNvPr id="421" name="Google Shape;421;p24"/>
          <p:cNvGrpSpPr/>
          <p:nvPr/>
        </p:nvGrpSpPr>
        <p:grpSpPr>
          <a:xfrm>
            <a:off x="-2029734" y="-1795697"/>
            <a:ext cx="15939363" cy="10976669"/>
            <a:chOff x="-1522300" y="-1346773"/>
            <a:chExt cx="11954522" cy="8232502"/>
          </a:xfrm>
        </p:grpSpPr>
        <p:sp>
          <p:nvSpPr>
            <p:cNvPr id="422" name="Google Shape;422;p24"/>
            <p:cNvSpPr/>
            <p:nvPr/>
          </p:nvSpPr>
          <p:spPr>
            <a:xfrm rot="5400000" flipH="1">
              <a:off x="-645685" y="4302791"/>
              <a:ext cx="1131920" cy="1323799"/>
            </a:xfrm>
            <a:custGeom>
              <a:avLst/>
              <a:gdLst/>
              <a:ahLst/>
              <a:cxnLst/>
              <a:rect l="l" t="t" r="r" b="b"/>
              <a:pathLst>
                <a:path w="17022" h="19906" extrusionOk="0">
                  <a:moveTo>
                    <a:pt x="9196" y="0"/>
                  </a:moveTo>
                  <a:cubicBezTo>
                    <a:pt x="7480" y="0"/>
                    <a:pt x="5759" y="553"/>
                    <a:pt x="4405" y="1612"/>
                  </a:cubicBezTo>
                  <a:cubicBezTo>
                    <a:pt x="3036" y="2684"/>
                    <a:pt x="1986" y="4242"/>
                    <a:pt x="361" y="4858"/>
                  </a:cubicBezTo>
                  <a:cubicBezTo>
                    <a:pt x="242" y="4903"/>
                    <a:pt x="123" y="4944"/>
                    <a:pt x="1" y="4977"/>
                  </a:cubicBezTo>
                  <a:lnTo>
                    <a:pt x="1" y="17897"/>
                  </a:lnTo>
                  <a:cubicBezTo>
                    <a:pt x="60" y="17935"/>
                    <a:pt x="116" y="17975"/>
                    <a:pt x="175" y="18012"/>
                  </a:cubicBezTo>
                  <a:cubicBezTo>
                    <a:pt x="2072" y="19205"/>
                    <a:pt x="4365" y="19906"/>
                    <a:pt x="6595" y="19906"/>
                  </a:cubicBezTo>
                  <a:cubicBezTo>
                    <a:pt x="8514" y="19906"/>
                    <a:pt x="10387" y="19387"/>
                    <a:pt x="11919" y="18217"/>
                  </a:cubicBezTo>
                  <a:cubicBezTo>
                    <a:pt x="13671" y="16881"/>
                    <a:pt x="14784" y="14877"/>
                    <a:pt x="15630" y="12844"/>
                  </a:cubicBezTo>
                  <a:cubicBezTo>
                    <a:pt x="16420" y="10951"/>
                    <a:pt x="17021" y="8918"/>
                    <a:pt x="16810" y="6877"/>
                  </a:cubicBezTo>
                  <a:cubicBezTo>
                    <a:pt x="16524" y="4161"/>
                    <a:pt x="14676" y="1660"/>
                    <a:pt x="12160" y="591"/>
                  </a:cubicBezTo>
                  <a:cubicBezTo>
                    <a:pt x="11225" y="194"/>
                    <a:pt x="10211" y="0"/>
                    <a:pt x="91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3" name="Google Shape;423;p24"/>
            <p:cNvSpPr/>
            <p:nvPr/>
          </p:nvSpPr>
          <p:spPr>
            <a:xfrm>
              <a:off x="-1522300" y="-731925"/>
              <a:ext cx="2564660" cy="1861264"/>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4" name="Google Shape;424;p24"/>
            <p:cNvSpPr/>
            <p:nvPr/>
          </p:nvSpPr>
          <p:spPr>
            <a:xfrm rot="-877307" flipH="1">
              <a:off x="7031479" y="-983970"/>
              <a:ext cx="3165559" cy="2269433"/>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5" name="Google Shape;425;p24"/>
            <p:cNvSpPr/>
            <p:nvPr/>
          </p:nvSpPr>
          <p:spPr>
            <a:xfrm rot="8100000">
              <a:off x="7331971" y="4390370"/>
              <a:ext cx="2564584" cy="1861209"/>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485092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8"/>
        <p:cNvGrpSpPr/>
        <p:nvPr/>
      </p:nvGrpSpPr>
      <p:grpSpPr>
        <a:xfrm>
          <a:off x="0" y="0"/>
          <a:ext cx="0" cy="0"/>
          <a:chOff x="0" y="0"/>
          <a:chExt cx="0" cy="0"/>
        </a:xfrm>
      </p:grpSpPr>
      <p:sp>
        <p:nvSpPr>
          <p:cNvPr id="249" name="Google Shape;249;p6"/>
          <p:cNvSpPr/>
          <p:nvPr/>
        </p:nvSpPr>
        <p:spPr>
          <a:xfrm>
            <a:off x="11722246" y="521"/>
            <a:ext cx="469225" cy="469277"/>
          </a:xfrm>
          <a:custGeom>
            <a:avLst/>
            <a:gdLst/>
            <a:ahLst/>
            <a:cxnLst/>
            <a:rect l="l" t="t" r="r" b="b"/>
            <a:pathLst>
              <a:path w="9012" h="9013" extrusionOk="0">
                <a:moveTo>
                  <a:pt x="0" y="1"/>
                </a:moveTo>
                <a:lnTo>
                  <a:pt x="0" y="9012"/>
                </a:lnTo>
                <a:lnTo>
                  <a:pt x="9012" y="9012"/>
                </a:lnTo>
                <a:cubicBezTo>
                  <a:pt x="9012" y="4033"/>
                  <a:pt x="4979" y="1"/>
                  <a:pt x="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0" name="Google Shape;250;p6"/>
          <p:cNvSpPr/>
          <p:nvPr/>
        </p:nvSpPr>
        <p:spPr>
          <a:xfrm>
            <a:off x="11253020" y="1"/>
            <a:ext cx="469277" cy="469225"/>
          </a:xfrm>
          <a:custGeom>
            <a:avLst/>
            <a:gdLst/>
            <a:ahLst/>
            <a:cxnLst/>
            <a:rect l="l" t="t" r="r" b="b"/>
            <a:pathLst>
              <a:path w="9013" h="9012" extrusionOk="0">
                <a:moveTo>
                  <a:pt x="1" y="0"/>
                </a:moveTo>
                <a:cubicBezTo>
                  <a:pt x="1" y="4980"/>
                  <a:pt x="4043" y="9012"/>
                  <a:pt x="9012" y="9012"/>
                </a:cubicBezTo>
                <a:lnTo>
                  <a:pt x="9012"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1" name="Google Shape;251;p6"/>
          <p:cNvSpPr/>
          <p:nvPr/>
        </p:nvSpPr>
        <p:spPr>
          <a:xfrm>
            <a:off x="10314103" y="0"/>
            <a:ext cx="938971" cy="40872"/>
          </a:xfrm>
          <a:custGeom>
            <a:avLst/>
            <a:gdLst/>
            <a:ahLst/>
            <a:cxnLst/>
            <a:rect l="l" t="t" r="r" b="b"/>
            <a:pathLst>
              <a:path w="18034" h="785" extrusionOk="0">
                <a:moveTo>
                  <a:pt x="1" y="0"/>
                </a:moveTo>
                <a:lnTo>
                  <a:pt x="1" y="785"/>
                </a:lnTo>
                <a:lnTo>
                  <a:pt x="18034" y="785"/>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2" name="Google Shape;252;p6"/>
          <p:cNvSpPr/>
          <p:nvPr/>
        </p:nvSpPr>
        <p:spPr>
          <a:xfrm>
            <a:off x="10314103" y="81641"/>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3" name="Google Shape;253;p6"/>
          <p:cNvSpPr/>
          <p:nvPr/>
        </p:nvSpPr>
        <p:spPr>
          <a:xfrm>
            <a:off x="10314103" y="163281"/>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4" name="Google Shape;254;p6"/>
          <p:cNvSpPr/>
          <p:nvPr/>
        </p:nvSpPr>
        <p:spPr>
          <a:xfrm>
            <a:off x="10314103" y="244923"/>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5" name="Google Shape;255;p6"/>
          <p:cNvSpPr/>
          <p:nvPr/>
        </p:nvSpPr>
        <p:spPr>
          <a:xfrm>
            <a:off x="10314103" y="326563"/>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6" name="Google Shape;256;p6"/>
          <p:cNvSpPr/>
          <p:nvPr/>
        </p:nvSpPr>
        <p:spPr>
          <a:xfrm>
            <a:off x="10314103" y="408203"/>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7" name="Google Shape;257;p6"/>
          <p:cNvSpPr/>
          <p:nvPr/>
        </p:nvSpPr>
        <p:spPr>
          <a:xfrm>
            <a:off x="9375184" y="0"/>
            <a:ext cx="938971" cy="939491"/>
          </a:xfrm>
          <a:custGeom>
            <a:avLst/>
            <a:gdLst/>
            <a:ahLst/>
            <a:cxnLst/>
            <a:rect l="l" t="t" r="r" b="b"/>
            <a:pathLst>
              <a:path w="18034" h="18044" extrusionOk="0">
                <a:moveTo>
                  <a:pt x="0" y="0"/>
                </a:moveTo>
                <a:lnTo>
                  <a:pt x="0" y="18044"/>
                </a:lnTo>
                <a:lnTo>
                  <a:pt x="1803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8" name="Google Shape;258;p6"/>
          <p:cNvSpPr/>
          <p:nvPr/>
        </p:nvSpPr>
        <p:spPr>
          <a:xfrm rot="-5400000">
            <a:off x="264" y="-2"/>
            <a:ext cx="938971" cy="939491"/>
          </a:xfrm>
          <a:custGeom>
            <a:avLst/>
            <a:gdLst/>
            <a:ahLst/>
            <a:cxnLst/>
            <a:rect l="l" t="t" r="r" b="b"/>
            <a:pathLst>
              <a:path w="18034" h="18044" extrusionOk="0">
                <a:moveTo>
                  <a:pt x="0" y="0"/>
                </a:moveTo>
                <a:cubicBezTo>
                  <a:pt x="0" y="9969"/>
                  <a:pt x="8075" y="18044"/>
                  <a:pt x="18033" y="18044"/>
                </a:cubicBezTo>
                <a:lnTo>
                  <a:pt x="1803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6"/>
          <p:cNvSpPr/>
          <p:nvPr/>
        </p:nvSpPr>
        <p:spPr>
          <a:xfrm>
            <a:off x="11722246" y="469748"/>
            <a:ext cx="469745" cy="469745"/>
          </a:xfrm>
          <a:custGeom>
            <a:avLst/>
            <a:gdLst/>
            <a:ahLst/>
            <a:cxnLst/>
            <a:rect l="l" t="t" r="r" b="b"/>
            <a:pathLst>
              <a:path w="9022" h="9022" extrusionOk="0">
                <a:moveTo>
                  <a:pt x="0" y="0"/>
                </a:moveTo>
                <a:cubicBezTo>
                  <a:pt x="0" y="4979"/>
                  <a:pt x="4043" y="9022"/>
                  <a:pt x="9022" y="9022"/>
                </a:cubicBezTo>
                <a:lnTo>
                  <a:pt x="9022"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6"/>
          <p:cNvSpPr/>
          <p:nvPr/>
        </p:nvSpPr>
        <p:spPr>
          <a:xfrm>
            <a:off x="10314103" y="489896"/>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6"/>
          <p:cNvSpPr/>
          <p:nvPr/>
        </p:nvSpPr>
        <p:spPr>
          <a:xfrm>
            <a:off x="10314103" y="571536"/>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6"/>
          <p:cNvSpPr/>
          <p:nvPr/>
        </p:nvSpPr>
        <p:spPr>
          <a:xfrm>
            <a:off x="10314103" y="653177"/>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6"/>
          <p:cNvSpPr/>
          <p:nvPr/>
        </p:nvSpPr>
        <p:spPr>
          <a:xfrm>
            <a:off x="10314103" y="734817"/>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6"/>
          <p:cNvSpPr/>
          <p:nvPr/>
        </p:nvSpPr>
        <p:spPr>
          <a:xfrm>
            <a:off x="10314103" y="816459"/>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6"/>
          <p:cNvSpPr/>
          <p:nvPr/>
        </p:nvSpPr>
        <p:spPr>
          <a:xfrm>
            <a:off x="10314103" y="898619"/>
            <a:ext cx="938971" cy="40352"/>
          </a:xfrm>
          <a:custGeom>
            <a:avLst/>
            <a:gdLst/>
            <a:ahLst/>
            <a:cxnLst/>
            <a:rect l="l" t="t" r="r" b="b"/>
            <a:pathLst>
              <a:path w="18034" h="775" extrusionOk="0">
                <a:moveTo>
                  <a:pt x="1" y="1"/>
                </a:moveTo>
                <a:lnTo>
                  <a:pt x="1" y="774"/>
                </a:lnTo>
                <a:lnTo>
                  <a:pt x="18034" y="774"/>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6"/>
          <p:cNvSpPr/>
          <p:nvPr/>
        </p:nvSpPr>
        <p:spPr>
          <a:xfrm>
            <a:off x="9844879" y="470009"/>
            <a:ext cx="469277" cy="469225"/>
          </a:xfrm>
          <a:custGeom>
            <a:avLst/>
            <a:gdLst/>
            <a:ahLst/>
            <a:cxnLst/>
            <a:rect l="l" t="t" r="r" b="b"/>
            <a:pathLst>
              <a:path w="9013" h="9012" extrusionOk="0">
                <a:moveTo>
                  <a:pt x="1060" y="1"/>
                </a:moveTo>
                <a:cubicBezTo>
                  <a:pt x="469" y="1"/>
                  <a:pt x="1" y="469"/>
                  <a:pt x="1" y="1060"/>
                </a:cubicBezTo>
                <a:lnTo>
                  <a:pt x="1" y="7953"/>
                </a:lnTo>
                <a:cubicBezTo>
                  <a:pt x="1" y="8544"/>
                  <a:pt x="469" y="9012"/>
                  <a:pt x="1060" y="9012"/>
                </a:cubicBezTo>
                <a:lnTo>
                  <a:pt x="7953" y="9012"/>
                </a:lnTo>
                <a:cubicBezTo>
                  <a:pt x="8544" y="9012"/>
                  <a:pt x="9012" y="8544"/>
                  <a:pt x="9012" y="7953"/>
                </a:cubicBezTo>
                <a:lnTo>
                  <a:pt x="9012" y="1060"/>
                </a:lnTo>
                <a:cubicBezTo>
                  <a:pt x="9012" y="469"/>
                  <a:pt x="8544" y="1"/>
                  <a:pt x="7953"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6"/>
          <p:cNvSpPr/>
          <p:nvPr/>
        </p:nvSpPr>
        <p:spPr>
          <a:xfrm>
            <a:off x="969333" y="723767"/>
            <a:ext cx="10272000" cy="5414800"/>
          </a:xfrm>
          <a:prstGeom prst="rect">
            <a:avLst/>
          </a:prstGeom>
          <a:solidFill>
            <a:schemeClr val="lt1"/>
          </a:solid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14779545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426"/>
        <p:cNvGrpSpPr/>
        <p:nvPr/>
      </p:nvGrpSpPr>
      <p:grpSpPr>
        <a:xfrm>
          <a:off x="0" y="0"/>
          <a:ext cx="0" cy="0"/>
          <a:chOff x="0" y="0"/>
          <a:chExt cx="0" cy="0"/>
        </a:xfrm>
      </p:grpSpPr>
      <p:grpSp>
        <p:nvGrpSpPr>
          <p:cNvPr id="427" name="Google Shape;427;p25"/>
          <p:cNvGrpSpPr/>
          <p:nvPr/>
        </p:nvGrpSpPr>
        <p:grpSpPr>
          <a:xfrm>
            <a:off x="-4414633" y="-2973065"/>
            <a:ext cx="17948857" cy="11629485"/>
            <a:chOff x="-3310975" y="-2229799"/>
            <a:chExt cx="13461643" cy="8722114"/>
          </a:xfrm>
        </p:grpSpPr>
        <p:sp>
          <p:nvSpPr>
            <p:cNvPr id="428" name="Google Shape;428;p25"/>
            <p:cNvSpPr/>
            <p:nvPr/>
          </p:nvSpPr>
          <p:spPr>
            <a:xfrm rot="10158921">
              <a:off x="322475" y="4229087"/>
              <a:ext cx="2786726" cy="2022425"/>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9" name="Google Shape;429;p25"/>
            <p:cNvSpPr/>
            <p:nvPr/>
          </p:nvSpPr>
          <p:spPr>
            <a:xfrm rot="-9195687" flipH="1">
              <a:off x="-2793234" y="-1414774"/>
              <a:ext cx="4419606" cy="3351875"/>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0" name="Google Shape;430;p25"/>
            <p:cNvSpPr/>
            <p:nvPr/>
          </p:nvSpPr>
          <p:spPr>
            <a:xfrm rot="-2050324" flipH="1">
              <a:off x="-1201315" y="576395"/>
              <a:ext cx="3829420" cy="1843314"/>
            </a:xfrm>
            <a:custGeom>
              <a:avLst/>
              <a:gdLst/>
              <a:ahLst/>
              <a:cxnLst/>
              <a:rect l="l" t="t" r="r" b="b"/>
              <a:pathLst>
                <a:path w="211184" h="83243" extrusionOk="0">
                  <a:moveTo>
                    <a:pt x="0" y="7154"/>
                  </a:moveTo>
                  <a:cubicBezTo>
                    <a:pt x="23413" y="-8457"/>
                    <a:pt x="65158" y="3583"/>
                    <a:pt x="82316" y="25888"/>
                  </a:cubicBezTo>
                  <a:cubicBezTo>
                    <a:pt x="86706" y="31595"/>
                    <a:pt x="86489" y="42595"/>
                    <a:pt x="81181" y="47460"/>
                  </a:cubicBezTo>
                  <a:cubicBezTo>
                    <a:pt x="75880" y="52319"/>
                    <a:pt x="62280" y="54136"/>
                    <a:pt x="59608" y="47460"/>
                  </a:cubicBezTo>
                  <a:cubicBezTo>
                    <a:pt x="53490" y="32176"/>
                    <a:pt x="94522" y="39619"/>
                    <a:pt x="108998" y="47460"/>
                  </a:cubicBezTo>
                  <a:cubicBezTo>
                    <a:pt x="128069" y="57790"/>
                    <a:pt x="145077" y="72749"/>
                    <a:pt x="165768" y="79251"/>
                  </a:cubicBezTo>
                  <a:cubicBezTo>
                    <a:pt x="180228" y="83795"/>
                    <a:pt x="196257" y="84156"/>
                    <a:pt x="211184" y="81522"/>
                  </a:cubicBezTo>
                </a:path>
              </a:pathLst>
            </a:custGeom>
            <a:noFill/>
            <a:ln w="19050" cap="flat" cmpd="sng">
              <a:solidFill>
                <a:schemeClr val="dk2"/>
              </a:solidFill>
              <a:prstDash val="solid"/>
              <a:round/>
              <a:headEnd type="none" w="med" len="med"/>
              <a:tailEnd type="none" w="med" len="med"/>
            </a:ln>
          </p:spPr>
        </p:sp>
        <p:grpSp>
          <p:nvGrpSpPr>
            <p:cNvPr id="431" name="Google Shape;431;p25"/>
            <p:cNvGrpSpPr/>
            <p:nvPr/>
          </p:nvGrpSpPr>
          <p:grpSpPr>
            <a:xfrm rot="10800000" flipH="1">
              <a:off x="-1104396" y="4098287"/>
              <a:ext cx="1991972" cy="1358680"/>
              <a:chOff x="2515671" y="3197633"/>
              <a:chExt cx="1672801" cy="1140885"/>
            </a:xfrm>
          </p:grpSpPr>
          <p:sp>
            <p:nvSpPr>
              <p:cNvPr id="432" name="Google Shape;432;p25"/>
              <p:cNvSpPr/>
              <p:nvPr/>
            </p:nvSpPr>
            <p:spPr>
              <a:xfrm rot="10800000" flipH="1">
                <a:off x="2515671" y="3197633"/>
                <a:ext cx="1672801" cy="1140885"/>
              </a:xfrm>
              <a:custGeom>
                <a:avLst/>
                <a:gdLst/>
                <a:ahLst/>
                <a:cxnLst/>
                <a:rect l="l" t="t" r="r" b="b"/>
                <a:pathLst>
                  <a:path w="40185" h="27407" extrusionOk="0">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3" name="Google Shape;433;p25"/>
              <p:cNvSpPr/>
              <p:nvPr/>
            </p:nvSpPr>
            <p:spPr>
              <a:xfrm rot="10800000" flipH="1">
                <a:off x="2608375" y="3228354"/>
                <a:ext cx="1452716" cy="1009384"/>
              </a:xfrm>
              <a:custGeom>
                <a:avLst/>
                <a:gdLst/>
                <a:ahLst/>
                <a:cxnLst/>
                <a:rect l="l" t="t" r="r" b="b"/>
                <a:pathLst>
                  <a:path w="34898" h="24248" extrusionOk="0">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4" name="Google Shape;434;p25"/>
              <p:cNvSpPr/>
              <p:nvPr/>
            </p:nvSpPr>
            <p:spPr>
              <a:xfrm rot="10800000" flipH="1">
                <a:off x="2692629" y="3245213"/>
                <a:ext cx="1227678" cy="903067"/>
              </a:xfrm>
              <a:custGeom>
                <a:avLst/>
                <a:gdLst/>
                <a:ahLst/>
                <a:cxnLst/>
                <a:rect l="l" t="t" r="r" b="b"/>
                <a:pathLst>
                  <a:path w="29492" h="21694" extrusionOk="0">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5" name="Google Shape;435;p25"/>
              <p:cNvSpPr/>
              <p:nvPr/>
            </p:nvSpPr>
            <p:spPr>
              <a:xfrm rot="10800000" flipH="1">
                <a:off x="2795699" y="3268025"/>
                <a:ext cx="1019541" cy="721987"/>
              </a:xfrm>
              <a:custGeom>
                <a:avLst/>
                <a:gdLst/>
                <a:ahLst/>
                <a:cxnLst/>
                <a:rect l="l" t="t" r="r" b="b"/>
                <a:pathLst>
                  <a:path w="24492" h="17344" extrusionOk="0">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6" name="Google Shape;436;p25"/>
              <p:cNvSpPr/>
              <p:nvPr/>
            </p:nvSpPr>
            <p:spPr>
              <a:xfrm rot="10800000" flipH="1">
                <a:off x="2859639" y="3295291"/>
                <a:ext cx="897614" cy="556893"/>
              </a:xfrm>
              <a:custGeom>
                <a:avLst/>
                <a:gdLst/>
                <a:ahLst/>
                <a:cxnLst/>
                <a:rect l="l" t="t" r="r" b="b"/>
                <a:pathLst>
                  <a:path w="21563" h="13378" extrusionOk="0">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7" name="Google Shape;437;p25"/>
              <p:cNvSpPr/>
              <p:nvPr/>
            </p:nvSpPr>
            <p:spPr>
              <a:xfrm rot="10800000" flipH="1">
                <a:off x="2967704" y="3311151"/>
                <a:ext cx="666664" cy="450743"/>
              </a:xfrm>
              <a:custGeom>
                <a:avLst/>
                <a:gdLst/>
                <a:ahLst/>
                <a:cxnLst/>
                <a:rect l="l" t="t" r="r" b="b"/>
                <a:pathLst>
                  <a:path w="16015" h="10828" extrusionOk="0">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8" name="Google Shape;438;p25"/>
              <p:cNvSpPr/>
              <p:nvPr/>
            </p:nvSpPr>
            <p:spPr>
              <a:xfrm rot="10800000" flipH="1">
                <a:off x="3063822" y="3315606"/>
                <a:ext cx="511560" cy="385429"/>
              </a:xfrm>
              <a:custGeom>
                <a:avLst/>
                <a:gdLst/>
                <a:ahLst/>
                <a:cxnLst/>
                <a:rect l="l" t="t" r="r" b="b"/>
                <a:pathLst>
                  <a:path w="12289" h="9259" extrusionOk="0">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9" name="Google Shape;439;p25"/>
              <p:cNvSpPr/>
              <p:nvPr/>
            </p:nvSpPr>
            <p:spPr>
              <a:xfrm rot="10800000" flipH="1">
                <a:off x="3147618" y="3339375"/>
                <a:ext cx="361826" cy="255676"/>
              </a:xfrm>
              <a:custGeom>
                <a:avLst/>
                <a:gdLst/>
                <a:ahLst/>
                <a:cxnLst/>
                <a:rect l="l" t="t" r="r" b="b"/>
                <a:pathLst>
                  <a:path w="8692" h="6142" extrusionOk="0">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0" name="Google Shape;440;p25"/>
              <p:cNvSpPr/>
              <p:nvPr/>
            </p:nvSpPr>
            <p:spPr>
              <a:xfrm rot="10800000" flipH="1">
                <a:off x="3182293" y="3334921"/>
                <a:ext cx="237943" cy="151399"/>
              </a:xfrm>
              <a:custGeom>
                <a:avLst/>
                <a:gdLst/>
                <a:ahLst/>
                <a:cxnLst/>
                <a:rect l="l" t="t" r="r" b="b"/>
                <a:pathLst>
                  <a:path w="5716" h="3637" extrusionOk="0">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1" name="Google Shape;441;p25"/>
              <p:cNvSpPr/>
              <p:nvPr/>
            </p:nvSpPr>
            <p:spPr>
              <a:xfrm rot="10800000" flipH="1">
                <a:off x="3251187" y="3307155"/>
                <a:ext cx="137829" cy="109772"/>
              </a:xfrm>
              <a:custGeom>
                <a:avLst/>
                <a:gdLst/>
                <a:ahLst/>
                <a:cxnLst/>
                <a:rect l="l" t="t" r="r" b="b"/>
                <a:pathLst>
                  <a:path w="3311" h="2637" extrusionOk="0">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42" name="Google Shape;442;p25"/>
            <p:cNvSpPr/>
            <p:nvPr/>
          </p:nvSpPr>
          <p:spPr>
            <a:xfrm rot="4266986">
              <a:off x="5941296" y="-112465"/>
              <a:ext cx="4205221" cy="3014781"/>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43" name="Google Shape;443;p25"/>
          <p:cNvSpPr txBox="1">
            <a:spLocks noGrp="1"/>
          </p:cNvSpPr>
          <p:nvPr>
            <p:ph type="title" hasCustomPrompt="1"/>
          </p:nvPr>
        </p:nvSpPr>
        <p:spPr>
          <a:xfrm>
            <a:off x="2332767" y="973087"/>
            <a:ext cx="5494400" cy="115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b="1">
                <a:solidFill>
                  <a:schemeClr val="accent4"/>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44" name="Google Shape;444;p25"/>
          <p:cNvSpPr txBox="1">
            <a:spLocks noGrp="1"/>
          </p:cNvSpPr>
          <p:nvPr>
            <p:ph type="subTitle" idx="1"/>
          </p:nvPr>
        </p:nvSpPr>
        <p:spPr>
          <a:xfrm>
            <a:off x="1882633" y="1943567"/>
            <a:ext cx="6394800" cy="48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2133"/>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445" name="Google Shape;445;p25"/>
          <p:cNvSpPr txBox="1">
            <a:spLocks noGrp="1"/>
          </p:cNvSpPr>
          <p:nvPr>
            <p:ph type="title" idx="2" hasCustomPrompt="1"/>
          </p:nvPr>
        </p:nvSpPr>
        <p:spPr>
          <a:xfrm>
            <a:off x="4364767" y="2710735"/>
            <a:ext cx="5494400" cy="115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b="1">
                <a:solidFill>
                  <a:schemeClr val="accent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46" name="Google Shape;446;p25"/>
          <p:cNvSpPr txBox="1">
            <a:spLocks noGrp="1"/>
          </p:cNvSpPr>
          <p:nvPr>
            <p:ph type="subTitle" idx="3"/>
          </p:nvPr>
        </p:nvSpPr>
        <p:spPr>
          <a:xfrm>
            <a:off x="3914600" y="3677200"/>
            <a:ext cx="6394800" cy="48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2133"/>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447" name="Google Shape;447;p25"/>
          <p:cNvSpPr txBox="1">
            <a:spLocks noGrp="1"/>
          </p:cNvSpPr>
          <p:nvPr>
            <p:ph type="title" idx="4" hasCustomPrompt="1"/>
          </p:nvPr>
        </p:nvSpPr>
        <p:spPr>
          <a:xfrm>
            <a:off x="2332767" y="4447872"/>
            <a:ext cx="5494400" cy="115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b="1">
                <a:solidFill>
                  <a:schemeClr val="accent4"/>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48" name="Google Shape;448;p25"/>
          <p:cNvSpPr txBox="1">
            <a:spLocks noGrp="1"/>
          </p:cNvSpPr>
          <p:nvPr>
            <p:ph type="subTitle" idx="5"/>
          </p:nvPr>
        </p:nvSpPr>
        <p:spPr>
          <a:xfrm>
            <a:off x="1882633" y="5399735"/>
            <a:ext cx="6394800" cy="48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400"/>
              <a:buNone/>
              <a:defRPr sz="2133"/>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5029268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449"/>
        <p:cNvGrpSpPr/>
        <p:nvPr/>
      </p:nvGrpSpPr>
      <p:grpSpPr>
        <a:xfrm>
          <a:off x="0" y="0"/>
          <a:ext cx="0" cy="0"/>
          <a:chOff x="0" y="0"/>
          <a:chExt cx="0" cy="0"/>
        </a:xfrm>
      </p:grpSpPr>
      <p:grpSp>
        <p:nvGrpSpPr>
          <p:cNvPr id="450" name="Google Shape;450;p26"/>
          <p:cNvGrpSpPr/>
          <p:nvPr/>
        </p:nvGrpSpPr>
        <p:grpSpPr>
          <a:xfrm>
            <a:off x="-2890873" y="-1619198"/>
            <a:ext cx="15526660" cy="11395155"/>
            <a:chOff x="-2168155" y="-1214398"/>
            <a:chExt cx="11644995" cy="8546366"/>
          </a:xfrm>
        </p:grpSpPr>
        <p:sp>
          <p:nvSpPr>
            <p:cNvPr id="451" name="Google Shape;451;p26"/>
            <p:cNvSpPr/>
            <p:nvPr/>
          </p:nvSpPr>
          <p:spPr>
            <a:xfrm rot="-877307" flipH="1">
              <a:off x="-1932971" y="-851595"/>
              <a:ext cx="3165559" cy="2269433"/>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 name="Google Shape;452;p26"/>
            <p:cNvSpPr/>
            <p:nvPr/>
          </p:nvSpPr>
          <p:spPr>
            <a:xfrm rot="8592850">
              <a:off x="-1127605" y="2717689"/>
              <a:ext cx="3483505" cy="3107205"/>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 name="Google Shape;453;p26"/>
            <p:cNvSpPr/>
            <p:nvPr/>
          </p:nvSpPr>
          <p:spPr>
            <a:xfrm rot="-5400000" flipH="1">
              <a:off x="6762269" y="2785638"/>
              <a:ext cx="2933941" cy="1829529"/>
            </a:xfrm>
            <a:custGeom>
              <a:avLst/>
              <a:gdLst/>
              <a:ahLst/>
              <a:cxnLst/>
              <a:rect l="l" t="t" r="r" b="b"/>
              <a:pathLst>
                <a:path w="31908" h="19897" extrusionOk="0">
                  <a:moveTo>
                    <a:pt x="29851" y="0"/>
                  </a:moveTo>
                  <a:cubicBezTo>
                    <a:pt x="29701" y="0"/>
                    <a:pt x="29550" y="4"/>
                    <a:pt x="29399" y="11"/>
                  </a:cubicBezTo>
                  <a:cubicBezTo>
                    <a:pt x="25852" y="182"/>
                    <a:pt x="22475" y="2397"/>
                    <a:pt x="20906" y="5585"/>
                  </a:cubicBezTo>
                  <a:cubicBezTo>
                    <a:pt x="19908" y="7610"/>
                    <a:pt x="19562" y="10026"/>
                    <a:pt x="18011" y="11670"/>
                  </a:cubicBezTo>
                  <a:cubicBezTo>
                    <a:pt x="16460" y="13310"/>
                    <a:pt x="14034" y="13796"/>
                    <a:pt x="11770" y="13848"/>
                  </a:cubicBezTo>
                  <a:cubicBezTo>
                    <a:pt x="11569" y="13853"/>
                    <a:pt x="11368" y="13855"/>
                    <a:pt x="11166" y="13855"/>
                  </a:cubicBezTo>
                  <a:cubicBezTo>
                    <a:pt x="10164" y="13855"/>
                    <a:pt x="9157" y="13807"/>
                    <a:pt x="8156" y="13807"/>
                  </a:cubicBezTo>
                  <a:cubicBezTo>
                    <a:pt x="7093" y="13807"/>
                    <a:pt x="6036" y="13861"/>
                    <a:pt x="4998" y="14082"/>
                  </a:cubicBezTo>
                  <a:cubicBezTo>
                    <a:pt x="2783" y="14549"/>
                    <a:pt x="568" y="16019"/>
                    <a:pt x="115" y="18238"/>
                  </a:cubicBezTo>
                  <a:cubicBezTo>
                    <a:pt x="4" y="18783"/>
                    <a:pt x="0" y="19347"/>
                    <a:pt x="104" y="19896"/>
                  </a:cubicBezTo>
                  <a:lnTo>
                    <a:pt x="31908" y="19896"/>
                  </a:lnTo>
                  <a:lnTo>
                    <a:pt x="31908" y="223"/>
                  </a:lnTo>
                  <a:cubicBezTo>
                    <a:pt x="31231" y="76"/>
                    <a:pt x="30542" y="0"/>
                    <a:pt x="298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 name="Google Shape;454;p26"/>
            <p:cNvSpPr/>
            <p:nvPr/>
          </p:nvSpPr>
          <p:spPr>
            <a:xfrm rot="10800000">
              <a:off x="7017158" y="-2"/>
              <a:ext cx="2144190" cy="1277777"/>
            </a:xfrm>
            <a:custGeom>
              <a:avLst/>
              <a:gdLst/>
              <a:ahLst/>
              <a:cxnLst/>
              <a:rect l="l" t="t" r="r" b="b"/>
              <a:pathLst>
                <a:path w="30628" h="18252" extrusionOk="0">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 name="Google Shape;455;p26"/>
            <p:cNvSpPr/>
            <p:nvPr/>
          </p:nvSpPr>
          <p:spPr>
            <a:xfrm>
              <a:off x="6203780" y="-976378"/>
              <a:ext cx="3273060" cy="4628213"/>
            </a:xfrm>
            <a:custGeom>
              <a:avLst/>
              <a:gdLst/>
              <a:ahLst/>
              <a:cxnLst/>
              <a:rect l="l" t="t" r="r" b="b"/>
              <a:pathLst>
                <a:path w="63456" h="84522" extrusionOk="0">
                  <a:moveTo>
                    <a:pt x="63456" y="84100"/>
                  </a:moveTo>
                  <a:cubicBezTo>
                    <a:pt x="61221" y="85592"/>
                    <a:pt x="58362" y="81904"/>
                    <a:pt x="56576" y="79895"/>
                  </a:cubicBezTo>
                  <a:cubicBezTo>
                    <a:pt x="51576" y="74270"/>
                    <a:pt x="48515" y="67063"/>
                    <a:pt x="45872" y="60017"/>
                  </a:cubicBezTo>
                  <a:cubicBezTo>
                    <a:pt x="44044" y="55143"/>
                    <a:pt x="44248" y="48686"/>
                    <a:pt x="40138" y="45491"/>
                  </a:cubicBezTo>
                  <a:cubicBezTo>
                    <a:pt x="36194" y="42425"/>
                    <a:pt x="23373" y="42382"/>
                    <a:pt x="25229" y="47020"/>
                  </a:cubicBezTo>
                  <a:cubicBezTo>
                    <a:pt x="26056" y="49086"/>
                    <a:pt x="29947" y="49884"/>
                    <a:pt x="31728" y="48549"/>
                  </a:cubicBezTo>
                  <a:cubicBezTo>
                    <a:pt x="34128" y="46750"/>
                    <a:pt x="34588" y="42602"/>
                    <a:pt x="33639" y="39757"/>
                  </a:cubicBezTo>
                  <a:cubicBezTo>
                    <a:pt x="31007" y="31864"/>
                    <a:pt x="21526" y="28200"/>
                    <a:pt x="14526" y="23701"/>
                  </a:cubicBezTo>
                  <a:cubicBezTo>
                    <a:pt x="6731" y="18691"/>
                    <a:pt x="0" y="9266"/>
                    <a:pt x="0" y="0"/>
                  </a:cubicBezTo>
                </a:path>
              </a:pathLst>
            </a:custGeom>
            <a:noFill/>
            <a:ln w="19050" cap="flat" cmpd="sng">
              <a:solidFill>
                <a:schemeClr val="dk2"/>
              </a:solidFill>
              <a:prstDash val="solid"/>
              <a:round/>
              <a:headEnd type="none" w="med" len="med"/>
              <a:tailEnd type="none" w="med" len="med"/>
            </a:ln>
          </p:spPr>
        </p:sp>
        <p:grpSp>
          <p:nvGrpSpPr>
            <p:cNvPr id="456" name="Google Shape;456;p26"/>
            <p:cNvGrpSpPr/>
            <p:nvPr/>
          </p:nvGrpSpPr>
          <p:grpSpPr>
            <a:xfrm flipH="1">
              <a:off x="-71180" y="404434"/>
              <a:ext cx="1184449" cy="369893"/>
              <a:chOff x="406875" y="1912875"/>
              <a:chExt cx="1054625" cy="329350"/>
            </a:xfrm>
          </p:grpSpPr>
          <p:sp>
            <p:nvSpPr>
              <p:cNvPr id="457" name="Google Shape;457;p26"/>
              <p:cNvSpPr/>
              <p:nvPr/>
            </p:nvSpPr>
            <p:spPr>
              <a:xfrm>
                <a:off x="927475" y="2223375"/>
                <a:ext cx="518250" cy="18850"/>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 name="Google Shape;458;p26"/>
              <p:cNvSpPr/>
              <p:nvPr/>
            </p:nvSpPr>
            <p:spPr>
              <a:xfrm>
                <a:off x="645300" y="2162900"/>
                <a:ext cx="809650" cy="32650"/>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 name="Google Shape;459;p26"/>
              <p:cNvSpPr/>
              <p:nvPr/>
            </p:nvSpPr>
            <p:spPr>
              <a:xfrm>
                <a:off x="406875" y="2084200"/>
                <a:ext cx="1054625" cy="31625"/>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 name="Google Shape;460;p26"/>
              <p:cNvSpPr/>
              <p:nvPr/>
            </p:nvSpPr>
            <p:spPr>
              <a:xfrm>
                <a:off x="418000" y="2029850"/>
                <a:ext cx="1039050" cy="40800"/>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 name="Google Shape;461;p26"/>
              <p:cNvSpPr/>
              <p:nvPr/>
            </p:nvSpPr>
            <p:spPr>
              <a:xfrm>
                <a:off x="521775" y="1973150"/>
                <a:ext cx="936100" cy="5892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 name="Google Shape;462;p26"/>
              <p:cNvSpPr/>
              <p:nvPr/>
            </p:nvSpPr>
            <p:spPr>
              <a:xfrm>
                <a:off x="1056075" y="1912875"/>
                <a:ext cx="384000" cy="33950"/>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63" name="Google Shape;463;p26"/>
            <p:cNvSpPr/>
            <p:nvPr/>
          </p:nvSpPr>
          <p:spPr>
            <a:xfrm rot="3766615" flipH="1">
              <a:off x="-1090749" y="2093866"/>
              <a:ext cx="5158978" cy="4040488"/>
            </a:xfrm>
            <a:custGeom>
              <a:avLst/>
              <a:gdLst/>
              <a:ahLst/>
              <a:cxnLst/>
              <a:rect l="l" t="t" r="r" b="b"/>
              <a:pathLst>
                <a:path w="156785" h="87779" extrusionOk="0">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w="19050" cap="flat" cmpd="sng">
              <a:solidFill>
                <a:schemeClr val="dk2"/>
              </a:solidFill>
              <a:prstDash val="solid"/>
              <a:round/>
              <a:headEnd type="none" w="med" len="med"/>
              <a:tailEnd type="none" w="med" len="med"/>
            </a:ln>
          </p:spPr>
        </p:sp>
        <p:grpSp>
          <p:nvGrpSpPr>
            <p:cNvPr id="464" name="Google Shape;464;p26"/>
            <p:cNvGrpSpPr/>
            <p:nvPr/>
          </p:nvGrpSpPr>
          <p:grpSpPr>
            <a:xfrm>
              <a:off x="713403" y="4435004"/>
              <a:ext cx="1269946" cy="866130"/>
              <a:chOff x="1801400" y="1820650"/>
              <a:chExt cx="1004625" cy="685175"/>
            </a:xfrm>
          </p:grpSpPr>
          <p:sp>
            <p:nvSpPr>
              <p:cNvPr id="465" name="Google Shape;465;p26"/>
              <p:cNvSpPr/>
              <p:nvPr/>
            </p:nvSpPr>
            <p:spPr>
              <a:xfrm>
                <a:off x="1801400" y="1820650"/>
                <a:ext cx="1004625" cy="685175"/>
              </a:xfrm>
              <a:custGeom>
                <a:avLst/>
                <a:gdLst/>
                <a:ahLst/>
                <a:cxnLst/>
                <a:rect l="l" t="t" r="r" b="b"/>
                <a:pathLst>
                  <a:path w="40185" h="27407" extrusionOk="0">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 name="Google Shape;466;p26"/>
              <p:cNvSpPr/>
              <p:nvPr/>
            </p:nvSpPr>
            <p:spPr>
              <a:xfrm>
                <a:off x="1857075" y="1881175"/>
                <a:ext cx="872450" cy="606200"/>
              </a:xfrm>
              <a:custGeom>
                <a:avLst/>
                <a:gdLst/>
                <a:ahLst/>
                <a:cxnLst/>
                <a:rect l="l" t="t" r="r" b="b"/>
                <a:pathLst>
                  <a:path w="34898" h="24248" extrusionOk="0">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 name="Google Shape;467;p26"/>
              <p:cNvSpPr/>
              <p:nvPr/>
            </p:nvSpPr>
            <p:spPr>
              <a:xfrm>
                <a:off x="1907675" y="1934900"/>
                <a:ext cx="737300" cy="542350"/>
              </a:xfrm>
              <a:custGeom>
                <a:avLst/>
                <a:gdLst/>
                <a:ahLst/>
                <a:cxnLst/>
                <a:rect l="l" t="t" r="r" b="b"/>
                <a:pathLst>
                  <a:path w="29492" h="21694" extrusionOk="0">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 name="Google Shape;468;p26"/>
              <p:cNvSpPr/>
              <p:nvPr/>
            </p:nvSpPr>
            <p:spPr>
              <a:xfrm>
                <a:off x="1969575" y="2029950"/>
                <a:ext cx="612300" cy="433600"/>
              </a:xfrm>
              <a:custGeom>
                <a:avLst/>
                <a:gdLst/>
                <a:ahLst/>
                <a:cxnLst/>
                <a:rect l="l" t="t" r="r" b="b"/>
                <a:pathLst>
                  <a:path w="24492" h="17344" extrusionOk="0">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 name="Google Shape;469;p26"/>
              <p:cNvSpPr/>
              <p:nvPr/>
            </p:nvSpPr>
            <p:spPr>
              <a:xfrm>
                <a:off x="2007975" y="2112725"/>
                <a:ext cx="539075" cy="334450"/>
              </a:xfrm>
              <a:custGeom>
                <a:avLst/>
                <a:gdLst/>
                <a:ahLst/>
                <a:cxnLst/>
                <a:rect l="l" t="t" r="r" b="b"/>
                <a:pathLst>
                  <a:path w="21563" h="13378" extrusionOk="0">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 name="Google Shape;470;p26"/>
              <p:cNvSpPr/>
              <p:nvPr/>
            </p:nvSpPr>
            <p:spPr>
              <a:xfrm>
                <a:off x="2072875" y="2166950"/>
                <a:ext cx="400375" cy="270700"/>
              </a:xfrm>
              <a:custGeom>
                <a:avLst/>
                <a:gdLst/>
                <a:ahLst/>
                <a:cxnLst/>
                <a:rect l="l" t="t" r="r" b="b"/>
                <a:pathLst>
                  <a:path w="16015" h="10828" extrusionOk="0">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 name="Google Shape;471;p26"/>
              <p:cNvSpPr/>
              <p:nvPr/>
            </p:nvSpPr>
            <p:spPr>
              <a:xfrm>
                <a:off x="2130600" y="2203500"/>
                <a:ext cx="307225" cy="231475"/>
              </a:xfrm>
              <a:custGeom>
                <a:avLst/>
                <a:gdLst/>
                <a:ahLst/>
                <a:cxnLst/>
                <a:rect l="l" t="t" r="r" b="b"/>
                <a:pathLst>
                  <a:path w="12289" h="9259" extrusionOk="0">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 name="Google Shape;472;p26"/>
              <p:cNvSpPr/>
              <p:nvPr/>
            </p:nvSpPr>
            <p:spPr>
              <a:xfrm>
                <a:off x="2180925" y="2267150"/>
                <a:ext cx="217300" cy="153550"/>
              </a:xfrm>
              <a:custGeom>
                <a:avLst/>
                <a:gdLst/>
                <a:ahLst/>
                <a:cxnLst/>
                <a:rect l="l" t="t" r="r" b="b"/>
                <a:pathLst>
                  <a:path w="8692" h="6142" extrusionOk="0">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 name="Google Shape;473;p26"/>
              <p:cNvSpPr/>
              <p:nvPr/>
            </p:nvSpPr>
            <p:spPr>
              <a:xfrm>
                <a:off x="2201750" y="2332450"/>
                <a:ext cx="142900" cy="90925"/>
              </a:xfrm>
              <a:custGeom>
                <a:avLst/>
                <a:gdLst/>
                <a:ahLst/>
                <a:cxnLst/>
                <a:rect l="l" t="t" r="r" b="b"/>
                <a:pathLst>
                  <a:path w="5716" h="3637" extrusionOk="0">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 name="Google Shape;474;p26"/>
              <p:cNvSpPr/>
              <p:nvPr/>
            </p:nvSpPr>
            <p:spPr>
              <a:xfrm>
                <a:off x="2243125" y="2374125"/>
                <a:ext cx="82775" cy="65925"/>
              </a:xfrm>
              <a:custGeom>
                <a:avLst/>
                <a:gdLst/>
                <a:ahLst/>
                <a:cxnLst/>
                <a:rect l="l" t="t" r="r" b="b"/>
                <a:pathLst>
                  <a:path w="3311" h="2637" extrusionOk="0">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75" name="Google Shape;475;p26"/>
            <p:cNvGrpSpPr/>
            <p:nvPr/>
          </p:nvGrpSpPr>
          <p:grpSpPr>
            <a:xfrm>
              <a:off x="6577200" y="4785689"/>
              <a:ext cx="574475" cy="488400"/>
              <a:chOff x="481600" y="1014425"/>
              <a:chExt cx="574475" cy="488400"/>
            </a:xfrm>
          </p:grpSpPr>
          <p:sp>
            <p:nvSpPr>
              <p:cNvPr id="476" name="Google Shape;476;p26"/>
              <p:cNvSpPr/>
              <p:nvPr/>
            </p:nvSpPr>
            <p:spPr>
              <a:xfrm>
                <a:off x="747975" y="1215600"/>
                <a:ext cx="308100" cy="287225"/>
              </a:xfrm>
              <a:custGeom>
                <a:avLst/>
                <a:gdLst/>
                <a:ahLst/>
                <a:cxnLst/>
                <a:rect l="l" t="t" r="r" b="b"/>
                <a:pathLst>
                  <a:path w="12324" h="11489" extrusionOk="0">
                    <a:moveTo>
                      <a:pt x="6216" y="0"/>
                    </a:moveTo>
                    <a:cubicBezTo>
                      <a:pt x="5168" y="0"/>
                      <a:pt x="4121" y="574"/>
                      <a:pt x="3048" y="1881"/>
                    </a:cubicBezTo>
                    <a:cubicBezTo>
                      <a:pt x="1774" y="3429"/>
                      <a:pt x="0" y="4881"/>
                      <a:pt x="1155" y="7072"/>
                    </a:cubicBezTo>
                    <a:cubicBezTo>
                      <a:pt x="1905" y="8489"/>
                      <a:pt x="4453" y="11025"/>
                      <a:pt x="5989" y="11406"/>
                    </a:cubicBezTo>
                    <a:cubicBezTo>
                      <a:pt x="6217" y="11463"/>
                      <a:pt x="6430" y="11489"/>
                      <a:pt x="6630" y="11489"/>
                    </a:cubicBezTo>
                    <a:cubicBezTo>
                      <a:pt x="8445" y="11489"/>
                      <a:pt x="9164" y="9312"/>
                      <a:pt x="9882" y="7917"/>
                    </a:cubicBezTo>
                    <a:cubicBezTo>
                      <a:pt x="10513" y="6691"/>
                      <a:pt x="12323" y="3595"/>
                      <a:pt x="10323" y="2512"/>
                    </a:cubicBezTo>
                    <a:cubicBezTo>
                      <a:pt x="8916" y="951"/>
                      <a:pt x="7565" y="0"/>
                      <a:pt x="62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 name="Google Shape;477;p26"/>
              <p:cNvSpPr/>
              <p:nvPr/>
            </p:nvSpPr>
            <p:spPr>
              <a:xfrm>
                <a:off x="690550" y="1014425"/>
                <a:ext cx="134275" cy="132150"/>
              </a:xfrm>
              <a:custGeom>
                <a:avLst/>
                <a:gdLst/>
                <a:ahLst/>
                <a:cxnLst/>
                <a:rect l="l" t="t" r="r" b="b"/>
                <a:pathLst>
                  <a:path w="5371" h="5286" extrusionOk="0">
                    <a:moveTo>
                      <a:pt x="1727" y="0"/>
                    </a:moveTo>
                    <a:cubicBezTo>
                      <a:pt x="1690" y="0"/>
                      <a:pt x="1654" y="2"/>
                      <a:pt x="1620" y="5"/>
                    </a:cubicBezTo>
                    <a:cubicBezTo>
                      <a:pt x="489" y="112"/>
                      <a:pt x="524" y="1374"/>
                      <a:pt x="417" y="2208"/>
                    </a:cubicBezTo>
                    <a:cubicBezTo>
                      <a:pt x="322" y="2863"/>
                      <a:pt x="1" y="4553"/>
                      <a:pt x="1072" y="4720"/>
                    </a:cubicBezTo>
                    <a:cubicBezTo>
                      <a:pt x="1724" y="5076"/>
                      <a:pt x="2311" y="5286"/>
                      <a:pt x="2819" y="5286"/>
                    </a:cubicBezTo>
                    <a:cubicBezTo>
                      <a:pt x="3535" y="5286"/>
                      <a:pt x="4096" y="4868"/>
                      <a:pt x="4465" y="3851"/>
                    </a:cubicBezTo>
                    <a:cubicBezTo>
                      <a:pt x="4787" y="2946"/>
                      <a:pt x="5370" y="2005"/>
                      <a:pt x="4489" y="1196"/>
                    </a:cubicBezTo>
                    <a:cubicBezTo>
                      <a:pt x="3955" y="696"/>
                      <a:pt x="2509" y="0"/>
                      <a:pt x="17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 name="Google Shape;478;p26"/>
              <p:cNvSpPr/>
              <p:nvPr/>
            </p:nvSpPr>
            <p:spPr>
              <a:xfrm>
                <a:off x="481600" y="1323050"/>
                <a:ext cx="145575" cy="143050"/>
              </a:xfrm>
              <a:custGeom>
                <a:avLst/>
                <a:gdLst/>
                <a:ahLst/>
                <a:cxnLst/>
                <a:rect l="l" t="t" r="r" b="b"/>
                <a:pathLst>
                  <a:path w="5823" h="5722" extrusionOk="0">
                    <a:moveTo>
                      <a:pt x="1887" y="1"/>
                    </a:moveTo>
                    <a:cubicBezTo>
                      <a:pt x="1844" y="1"/>
                      <a:pt x="1802" y="3"/>
                      <a:pt x="1762" y="7"/>
                    </a:cubicBezTo>
                    <a:cubicBezTo>
                      <a:pt x="548" y="114"/>
                      <a:pt x="584" y="1495"/>
                      <a:pt x="465" y="2388"/>
                    </a:cubicBezTo>
                    <a:cubicBezTo>
                      <a:pt x="358" y="3102"/>
                      <a:pt x="0" y="4924"/>
                      <a:pt x="1167" y="5115"/>
                    </a:cubicBezTo>
                    <a:cubicBezTo>
                      <a:pt x="1873" y="5495"/>
                      <a:pt x="2508" y="5721"/>
                      <a:pt x="3058" y="5721"/>
                    </a:cubicBezTo>
                    <a:cubicBezTo>
                      <a:pt x="3834" y="5721"/>
                      <a:pt x="4442" y="5270"/>
                      <a:pt x="4846" y="4162"/>
                    </a:cubicBezTo>
                    <a:cubicBezTo>
                      <a:pt x="5203" y="3186"/>
                      <a:pt x="5822" y="2162"/>
                      <a:pt x="4882" y="1293"/>
                    </a:cubicBezTo>
                    <a:cubicBezTo>
                      <a:pt x="4293" y="760"/>
                      <a:pt x="2743" y="1"/>
                      <a:pt x="18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479" name="Google Shape;479;p26"/>
          <p:cNvSpPr txBox="1">
            <a:spLocks noGrp="1"/>
          </p:cNvSpPr>
          <p:nvPr>
            <p:ph type="title" hasCustomPrompt="1"/>
          </p:nvPr>
        </p:nvSpPr>
        <p:spPr>
          <a:xfrm>
            <a:off x="3503967" y="2188283"/>
            <a:ext cx="2095200" cy="115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b="1">
                <a:solidFill>
                  <a:schemeClr val="dk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80" name="Google Shape;480;p26"/>
          <p:cNvSpPr txBox="1">
            <a:spLocks noGrp="1"/>
          </p:cNvSpPr>
          <p:nvPr>
            <p:ph type="subTitle" idx="1"/>
          </p:nvPr>
        </p:nvSpPr>
        <p:spPr>
          <a:xfrm>
            <a:off x="3500367" y="4445473"/>
            <a:ext cx="2095200" cy="65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481" name="Google Shape;481;p26"/>
          <p:cNvSpPr txBox="1">
            <a:spLocks noGrp="1"/>
          </p:cNvSpPr>
          <p:nvPr>
            <p:ph type="title" idx="2" hasCustomPrompt="1"/>
          </p:nvPr>
        </p:nvSpPr>
        <p:spPr>
          <a:xfrm>
            <a:off x="7085900" y="2199700"/>
            <a:ext cx="2215600" cy="115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6000" b="1">
                <a:solidFill>
                  <a:schemeClr val="accent2"/>
                </a:solidFill>
              </a:defRPr>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482" name="Google Shape;482;p26"/>
          <p:cNvSpPr txBox="1">
            <a:spLocks noGrp="1"/>
          </p:cNvSpPr>
          <p:nvPr>
            <p:ph type="subTitle" idx="3"/>
          </p:nvPr>
        </p:nvSpPr>
        <p:spPr>
          <a:xfrm>
            <a:off x="7161600" y="4454720"/>
            <a:ext cx="2035600" cy="65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r>
              <a:rPr lang="en-US"/>
              <a:t>Click to edit Master subtitle style</a:t>
            </a:r>
            <a:endParaRPr/>
          </a:p>
        </p:txBody>
      </p:sp>
      <p:sp>
        <p:nvSpPr>
          <p:cNvPr id="483" name="Google Shape;483;p26"/>
          <p:cNvSpPr txBox="1">
            <a:spLocks noGrp="1"/>
          </p:cNvSpPr>
          <p:nvPr>
            <p:ph type="subTitle" idx="4"/>
          </p:nvPr>
        </p:nvSpPr>
        <p:spPr>
          <a:xfrm>
            <a:off x="3500399" y="3994251"/>
            <a:ext cx="2095200" cy="45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2000"/>
              <a:buNone/>
              <a:defRPr sz="2667" b="1">
                <a:solidFill>
                  <a:schemeClr val="dk1"/>
                </a:solidFill>
                <a:latin typeface="Ubuntu"/>
                <a:ea typeface="Ubuntu"/>
                <a:cs typeface="Ubuntu"/>
                <a:sym typeface="Ubuntu"/>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
        <p:nvSpPr>
          <p:cNvPr id="484" name="Google Shape;484;p26"/>
          <p:cNvSpPr txBox="1">
            <a:spLocks noGrp="1"/>
          </p:cNvSpPr>
          <p:nvPr>
            <p:ph type="subTitle" idx="5"/>
          </p:nvPr>
        </p:nvSpPr>
        <p:spPr>
          <a:xfrm>
            <a:off x="7161600" y="4003517"/>
            <a:ext cx="20356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667" b="1">
                <a:solidFill>
                  <a:schemeClr val="dk1"/>
                </a:solidFill>
                <a:latin typeface="Ubuntu"/>
                <a:ea typeface="Ubuntu"/>
                <a:cs typeface="Ubuntu"/>
                <a:sym typeface="Ubuntu"/>
              </a:defRPr>
            </a:lvl1pPr>
            <a:lvl2pPr lvl="1" algn="r" rtl="0">
              <a:spcBef>
                <a:spcPts val="0"/>
              </a:spcBef>
              <a:spcAft>
                <a:spcPts val="0"/>
              </a:spcAft>
              <a:buClr>
                <a:schemeClr val="dk1"/>
              </a:buClr>
              <a:buSzPts val="2000"/>
              <a:buNone/>
              <a:defRPr sz="2667">
                <a:solidFill>
                  <a:schemeClr val="dk1"/>
                </a:solidFill>
              </a:defRPr>
            </a:lvl2pPr>
            <a:lvl3pPr lvl="2" algn="r" rtl="0">
              <a:spcBef>
                <a:spcPts val="0"/>
              </a:spcBef>
              <a:spcAft>
                <a:spcPts val="0"/>
              </a:spcAft>
              <a:buClr>
                <a:schemeClr val="dk1"/>
              </a:buClr>
              <a:buSzPts val="2000"/>
              <a:buNone/>
              <a:defRPr sz="2667">
                <a:solidFill>
                  <a:schemeClr val="dk1"/>
                </a:solidFill>
              </a:defRPr>
            </a:lvl3pPr>
            <a:lvl4pPr lvl="3" algn="r" rtl="0">
              <a:spcBef>
                <a:spcPts val="0"/>
              </a:spcBef>
              <a:spcAft>
                <a:spcPts val="0"/>
              </a:spcAft>
              <a:buClr>
                <a:schemeClr val="dk1"/>
              </a:buClr>
              <a:buSzPts val="2000"/>
              <a:buNone/>
              <a:defRPr sz="2667">
                <a:solidFill>
                  <a:schemeClr val="dk1"/>
                </a:solidFill>
              </a:defRPr>
            </a:lvl4pPr>
            <a:lvl5pPr lvl="4" algn="r" rtl="0">
              <a:spcBef>
                <a:spcPts val="0"/>
              </a:spcBef>
              <a:spcAft>
                <a:spcPts val="0"/>
              </a:spcAft>
              <a:buClr>
                <a:schemeClr val="dk1"/>
              </a:buClr>
              <a:buSzPts val="2000"/>
              <a:buNone/>
              <a:defRPr sz="2667">
                <a:solidFill>
                  <a:schemeClr val="dk1"/>
                </a:solidFill>
              </a:defRPr>
            </a:lvl5pPr>
            <a:lvl6pPr lvl="5" algn="r" rtl="0">
              <a:spcBef>
                <a:spcPts val="0"/>
              </a:spcBef>
              <a:spcAft>
                <a:spcPts val="0"/>
              </a:spcAft>
              <a:buClr>
                <a:schemeClr val="dk1"/>
              </a:buClr>
              <a:buSzPts val="2000"/>
              <a:buNone/>
              <a:defRPr sz="2667">
                <a:solidFill>
                  <a:schemeClr val="dk1"/>
                </a:solidFill>
              </a:defRPr>
            </a:lvl6pPr>
            <a:lvl7pPr lvl="6" algn="r" rtl="0">
              <a:spcBef>
                <a:spcPts val="0"/>
              </a:spcBef>
              <a:spcAft>
                <a:spcPts val="0"/>
              </a:spcAft>
              <a:buClr>
                <a:schemeClr val="dk1"/>
              </a:buClr>
              <a:buSzPts val="2000"/>
              <a:buNone/>
              <a:defRPr sz="2667">
                <a:solidFill>
                  <a:schemeClr val="dk1"/>
                </a:solidFill>
              </a:defRPr>
            </a:lvl7pPr>
            <a:lvl8pPr lvl="7" algn="r" rtl="0">
              <a:spcBef>
                <a:spcPts val="0"/>
              </a:spcBef>
              <a:spcAft>
                <a:spcPts val="0"/>
              </a:spcAft>
              <a:buClr>
                <a:schemeClr val="dk1"/>
              </a:buClr>
              <a:buSzPts val="2000"/>
              <a:buNone/>
              <a:defRPr sz="2667">
                <a:solidFill>
                  <a:schemeClr val="dk1"/>
                </a:solidFill>
              </a:defRPr>
            </a:lvl8pPr>
            <a:lvl9pPr lvl="8" algn="r" rtl="0">
              <a:spcBef>
                <a:spcPts val="0"/>
              </a:spcBef>
              <a:spcAft>
                <a:spcPts val="0"/>
              </a:spcAft>
              <a:buClr>
                <a:schemeClr val="dk1"/>
              </a:buClr>
              <a:buSzPts val="2000"/>
              <a:buNone/>
              <a:defRPr sz="2667">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25247276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485"/>
        <p:cNvGrpSpPr/>
        <p:nvPr/>
      </p:nvGrpSpPr>
      <p:grpSpPr>
        <a:xfrm>
          <a:off x="0" y="0"/>
          <a:ext cx="0" cy="0"/>
          <a:chOff x="0" y="0"/>
          <a:chExt cx="0" cy="0"/>
        </a:xfrm>
      </p:grpSpPr>
      <p:grpSp>
        <p:nvGrpSpPr>
          <p:cNvPr id="486" name="Google Shape;486;p27"/>
          <p:cNvGrpSpPr/>
          <p:nvPr/>
        </p:nvGrpSpPr>
        <p:grpSpPr>
          <a:xfrm>
            <a:off x="1666100" y="1585334"/>
            <a:ext cx="13113755" cy="7532335"/>
            <a:chOff x="1249575" y="1189000"/>
            <a:chExt cx="9835316" cy="5649251"/>
          </a:xfrm>
        </p:grpSpPr>
        <p:sp>
          <p:nvSpPr>
            <p:cNvPr id="487" name="Google Shape;487;p27"/>
            <p:cNvSpPr/>
            <p:nvPr/>
          </p:nvSpPr>
          <p:spPr>
            <a:xfrm>
              <a:off x="1249575" y="1189000"/>
              <a:ext cx="2986200" cy="276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 name="Google Shape;488;p27"/>
            <p:cNvSpPr/>
            <p:nvPr/>
          </p:nvSpPr>
          <p:spPr>
            <a:xfrm rot="-9527621">
              <a:off x="6614992" y="3275038"/>
              <a:ext cx="4079098" cy="2924461"/>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 name="Google Shape;489;p27"/>
            <p:cNvSpPr/>
            <p:nvPr/>
          </p:nvSpPr>
          <p:spPr>
            <a:xfrm rot="6927987" flipH="1">
              <a:off x="6184865" y="3026784"/>
              <a:ext cx="2997290" cy="3028931"/>
            </a:xfrm>
            <a:custGeom>
              <a:avLst/>
              <a:gdLst/>
              <a:ahLst/>
              <a:cxnLst/>
              <a:rect l="l" t="t" r="r" b="b"/>
              <a:pathLst>
                <a:path w="50491" h="51024" extrusionOk="0">
                  <a:moveTo>
                    <a:pt x="50491" y="5757"/>
                  </a:moveTo>
                  <a:cubicBezTo>
                    <a:pt x="44361" y="13108"/>
                    <a:pt x="29901" y="18950"/>
                    <a:pt x="22634" y="12721"/>
                  </a:cubicBezTo>
                  <a:cubicBezTo>
                    <a:pt x="20024" y="10484"/>
                    <a:pt x="18482" y="5373"/>
                    <a:pt x="20544" y="2623"/>
                  </a:cubicBezTo>
                  <a:cubicBezTo>
                    <a:pt x="22376" y="180"/>
                    <a:pt x="27510" y="-998"/>
                    <a:pt x="29598" y="1230"/>
                  </a:cubicBezTo>
                  <a:cubicBezTo>
                    <a:pt x="35112" y="7112"/>
                    <a:pt x="35215" y="17708"/>
                    <a:pt x="32384" y="25257"/>
                  </a:cubicBezTo>
                  <a:cubicBezTo>
                    <a:pt x="27540" y="38173"/>
                    <a:pt x="13795" y="51024"/>
                    <a:pt x="0" y="51024"/>
                  </a:cubicBezTo>
                </a:path>
              </a:pathLst>
            </a:custGeom>
            <a:noFill/>
            <a:ln w="19050" cap="flat" cmpd="sng">
              <a:solidFill>
                <a:schemeClr val="dk2"/>
              </a:solidFill>
              <a:prstDash val="solid"/>
              <a:round/>
              <a:headEnd type="none" w="med" len="med"/>
              <a:tailEnd type="none" w="med" len="med"/>
            </a:ln>
          </p:spPr>
        </p:sp>
      </p:grpSp>
      <p:sp>
        <p:nvSpPr>
          <p:cNvPr id="490" name="Google Shape;490;p27"/>
          <p:cNvSpPr txBox="1">
            <a:spLocks noGrp="1"/>
          </p:cNvSpPr>
          <p:nvPr>
            <p:ph type="title"/>
          </p:nvPr>
        </p:nvSpPr>
        <p:spPr>
          <a:xfrm>
            <a:off x="6269600" y="704253"/>
            <a:ext cx="4983600" cy="205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491" name="Google Shape;491;p27"/>
          <p:cNvSpPr txBox="1">
            <a:spLocks noGrp="1"/>
          </p:cNvSpPr>
          <p:nvPr>
            <p:ph type="subTitle" idx="1"/>
          </p:nvPr>
        </p:nvSpPr>
        <p:spPr>
          <a:xfrm>
            <a:off x="6269600" y="2797948"/>
            <a:ext cx="4983600" cy="125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100"/>
              <a:buNone/>
              <a:defRPr sz="2133">
                <a:solidFill>
                  <a:schemeClr val="dk1"/>
                </a:solidFil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Tree>
    <p:extLst>
      <p:ext uri="{BB962C8B-B14F-4D97-AF65-F5344CB8AC3E}">
        <p14:creationId xmlns:p14="http://schemas.microsoft.com/office/powerpoint/2010/main" val="279985424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492"/>
        <p:cNvGrpSpPr/>
        <p:nvPr/>
      </p:nvGrpSpPr>
      <p:grpSpPr>
        <a:xfrm>
          <a:off x="0" y="0"/>
          <a:ext cx="0" cy="0"/>
          <a:chOff x="0" y="0"/>
          <a:chExt cx="0" cy="0"/>
        </a:xfrm>
      </p:grpSpPr>
      <p:grpSp>
        <p:nvGrpSpPr>
          <p:cNvPr id="493" name="Google Shape;493;p28"/>
          <p:cNvGrpSpPr/>
          <p:nvPr/>
        </p:nvGrpSpPr>
        <p:grpSpPr>
          <a:xfrm>
            <a:off x="-4903173" y="-1908435"/>
            <a:ext cx="16320373" cy="8136840"/>
            <a:chOff x="-3677380" y="-1431326"/>
            <a:chExt cx="12240280" cy="6102630"/>
          </a:xfrm>
        </p:grpSpPr>
        <p:sp>
          <p:nvSpPr>
            <p:cNvPr id="494" name="Google Shape;494;p28"/>
            <p:cNvSpPr/>
            <p:nvPr/>
          </p:nvSpPr>
          <p:spPr>
            <a:xfrm rot="1628965" flipH="1">
              <a:off x="5013945" y="977869"/>
              <a:ext cx="2986111" cy="3187771"/>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 name="Google Shape;495;p28"/>
            <p:cNvSpPr/>
            <p:nvPr/>
          </p:nvSpPr>
          <p:spPr>
            <a:xfrm rot="-839465" flipH="1">
              <a:off x="-3375313" y="-967693"/>
              <a:ext cx="4205240" cy="3014795"/>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496" name="Google Shape;496;p28"/>
            <p:cNvGrpSpPr/>
            <p:nvPr/>
          </p:nvGrpSpPr>
          <p:grpSpPr>
            <a:xfrm flipH="1">
              <a:off x="-187120" y="480500"/>
              <a:ext cx="1540913" cy="481201"/>
              <a:chOff x="7921455" y="3606075"/>
              <a:chExt cx="1540913" cy="481201"/>
            </a:xfrm>
          </p:grpSpPr>
          <p:sp>
            <p:nvSpPr>
              <p:cNvPr id="497" name="Google Shape;497;p28"/>
              <p:cNvSpPr/>
              <p:nvPr/>
            </p:nvSpPr>
            <p:spPr>
              <a:xfrm>
                <a:off x="8682083" y="40597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 name="Google Shape;498;p28"/>
              <p:cNvSpPr/>
              <p:nvPr/>
            </p:nvSpPr>
            <p:spPr>
              <a:xfrm>
                <a:off x="8269808" y="39713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 name="Google Shape;499;p28"/>
              <p:cNvSpPr/>
              <p:nvPr/>
            </p:nvSpPr>
            <p:spPr>
              <a:xfrm>
                <a:off x="7921455" y="38563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 name="Google Shape;500;p28"/>
              <p:cNvSpPr/>
              <p:nvPr/>
            </p:nvSpPr>
            <p:spPr>
              <a:xfrm>
                <a:off x="7937709" y="37769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 name="Google Shape;501;p28"/>
              <p:cNvSpPr/>
              <p:nvPr/>
            </p:nvSpPr>
            <p:spPr>
              <a:xfrm>
                <a:off x="8089331" y="36941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 name="Google Shape;502;p28"/>
              <p:cNvSpPr/>
              <p:nvPr/>
            </p:nvSpPr>
            <p:spPr>
              <a:xfrm>
                <a:off x="8869975" y="36060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503" name="Google Shape;503;p28"/>
          <p:cNvSpPr txBox="1">
            <a:spLocks noGrp="1"/>
          </p:cNvSpPr>
          <p:nvPr>
            <p:ph type="title"/>
          </p:nvPr>
        </p:nvSpPr>
        <p:spPr>
          <a:xfrm>
            <a:off x="951200" y="2589967"/>
            <a:ext cx="4983600" cy="24596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504" name="Google Shape;504;p28"/>
          <p:cNvSpPr txBox="1">
            <a:spLocks noGrp="1"/>
          </p:cNvSpPr>
          <p:nvPr>
            <p:ph type="subTitle" idx="1"/>
          </p:nvPr>
        </p:nvSpPr>
        <p:spPr>
          <a:xfrm>
            <a:off x="951200" y="4888957"/>
            <a:ext cx="4983600" cy="125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133">
                <a:solidFill>
                  <a:schemeClr val="dk1"/>
                </a:solidFill>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Tree>
    <p:extLst>
      <p:ext uri="{BB962C8B-B14F-4D97-AF65-F5344CB8AC3E}">
        <p14:creationId xmlns:p14="http://schemas.microsoft.com/office/powerpoint/2010/main" val="39924577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505"/>
        <p:cNvGrpSpPr/>
        <p:nvPr/>
      </p:nvGrpSpPr>
      <p:grpSpPr>
        <a:xfrm>
          <a:off x="0" y="0"/>
          <a:ext cx="0" cy="0"/>
          <a:chOff x="0" y="0"/>
          <a:chExt cx="0" cy="0"/>
        </a:xfrm>
      </p:grpSpPr>
      <p:grpSp>
        <p:nvGrpSpPr>
          <p:cNvPr id="506" name="Google Shape;506;p29"/>
          <p:cNvGrpSpPr/>
          <p:nvPr/>
        </p:nvGrpSpPr>
        <p:grpSpPr>
          <a:xfrm>
            <a:off x="-4293925" y="-834360"/>
            <a:ext cx="22793225" cy="11554595"/>
            <a:chOff x="-3220444" y="-625770"/>
            <a:chExt cx="17094919" cy="8665946"/>
          </a:xfrm>
        </p:grpSpPr>
        <p:sp>
          <p:nvSpPr>
            <p:cNvPr id="507" name="Google Shape;507;p29"/>
            <p:cNvSpPr/>
            <p:nvPr/>
          </p:nvSpPr>
          <p:spPr>
            <a:xfrm rot="7256537" flipH="1">
              <a:off x="-2957210" y="3609428"/>
              <a:ext cx="4079214" cy="2924499"/>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508" name="Google Shape;508;p29"/>
            <p:cNvGrpSpPr/>
            <p:nvPr/>
          </p:nvGrpSpPr>
          <p:grpSpPr>
            <a:xfrm>
              <a:off x="-3005071" y="-625770"/>
              <a:ext cx="16879546" cy="8665946"/>
              <a:chOff x="-3005071" y="-625770"/>
              <a:chExt cx="16879546" cy="8665946"/>
            </a:xfrm>
          </p:grpSpPr>
          <p:sp>
            <p:nvSpPr>
              <p:cNvPr id="509" name="Google Shape;509;p29"/>
              <p:cNvSpPr/>
              <p:nvPr/>
            </p:nvSpPr>
            <p:spPr>
              <a:xfrm>
                <a:off x="7921450" y="-403803"/>
                <a:ext cx="3128375" cy="2270372"/>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 name="Google Shape;510;p29"/>
              <p:cNvSpPr/>
              <p:nvPr/>
            </p:nvSpPr>
            <p:spPr>
              <a:xfrm rot="-9195687" flipH="1">
                <a:off x="6686716" y="3873276"/>
                <a:ext cx="4419606" cy="3351875"/>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511" name="Google Shape;511;p29"/>
              <p:cNvGrpSpPr/>
              <p:nvPr/>
            </p:nvGrpSpPr>
            <p:grpSpPr>
              <a:xfrm>
                <a:off x="7921455" y="480500"/>
                <a:ext cx="1540913" cy="481201"/>
                <a:chOff x="7921455" y="3606075"/>
                <a:chExt cx="1540913" cy="481201"/>
              </a:xfrm>
            </p:grpSpPr>
            <p:sp>
              <p:nvSpPr>
                <p:cNvPr id="512" name="Google Shape;512;p29"/>
                <p:cNvSpPr/>
                <p:nvPr/>
              </p:nvSpPr>
              <p:spPr>
                <a:xfrm>
                  <a:off x="8682083" y="4059734"/>
                  <a:ext cx="757215" cy="27542"/>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 name="Google Shape;513;p29"/>
                <p:cNvSpPr/>
                <p:nvPr/>
              </p:nvSpPr>
              <p:spPr>
                <a:xfrm>
                  <a:off x="8269808" y="3971376"/>
                  <a:ext cx="1182980" cy="47705"/>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 name="Google Shape;514;p29"/>
                <p:cNvSpPr/>
                <p:nvPr/>
              </p:nvSpPr>
              <p:spPr>
                <a:xfrm>
                  <a:off x="7921455" y="3856391"/>
                  <a:ext cx="1540913" cy="46207"/>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 name="Google Shape;515;p29"/>
                <p:cNvSpPr/>
                <p:nvPr/>
              </p:nvSpPr>
              <p:spPr>
                <a:xfrm>
                  <a:off x="7937709" y="3776982"/>
                  <a:ext cx="1518156" cy="59613"/>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 name="Google Shape;516;p29"/>
                <p:cNvSpPr/>
                <p:nvPr/>
              </p:nvSpPr>
              <p:spPr>
                <a:xfrm>
                  <a:off x="8089331" y="3694140"/>
                  <a:ext cx="1367736" cy="8609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 name="Google Shape;517;p29"/>
                <p:cNvSpPr/>
                <p:nvPr/>
              </p:nvSpPr>
              <p:spPr>
                <a:xfrm>
                  <a:off x="8869975" y="3606075"/>
                  <a:ext cx="561062" cy="49604"/>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18" name="Google Shape;518;p29"/>
              <p:cNvSpPr/>
              <p:nvPr/>
            </p:nvSpPr>
            <p:spPr>
              <a:xfrm rot="3766615" flipH="1">
                <a:off x="8318476" y="2093866"/>
                <a:ext cx="5158978" cy="4040488"/>
              </a:xfrm>
              <a:custGeom>
                <a:avLst/>
                <a:gdLst/>
                <a:ahLst/>
                <a:cxnLst/>
                <a:rect l="l" t="t" r="r" b="b"/>
                <a:pathLst>
                  <a:path w="156785" h="87779" extrusionOk="0">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w="19050" cap="flat" cmpd="sng">
                <a:solidFill>
                  <a:schemeClr val="dk2"/>
                </a:solidFill>
                <a:prstDash val="solid"/>
                <a:round/>
                <a:headEnd type="none" w="med" len="med"/>
                <a:tailEnd type="none" w="med" len="med"/>
              </a:ln>
            </p:spPr>
          </p:sp>
          <p:sp>
            <p:nvSpPr>
              <p:cNvPr id="519" name="Google Shape;519;p29"/>
              <p:cNvSpPr/>
              <p:nvPr/>
            </p:nvSpPr>
            <p:spPr>
              <a:xfrm rot="-2529908" flipH="1">
                <a:off x="-2591718" y="745762"/>
                <a:ext cx="5357395" cy="3296958"/>
              </a:xfrm>
              <a:custGeom>
                <a:avLst/>
                <a:gdLst/>
                <a:ahLst/>
                <a:cxnLst/>
                <a:rect l="l" t="t" r="r" b="b"/>
                <a:pathLst>
                  <a:path w="156785" h="87779" extrusionOk="0">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w="19050" cap="flat" cmpd="sng">
                <a:solidFill>
                  <a:schemeClr val="dk2"/>
                </a:solidFill>
                <a:prstDash val="solid"/>
                <a:round/>
                <a:headEnd type="none" w="med" len="med"/>
                <a:tailEnd type="none" w="med" len="med"/>
              </a:ln>
            </p:spPr>
          </p:sp>
        </p:grpSp>
      </p:grpSp>
      <p:sp>
        <p:nvSpPr>
          <p:cNvPr id="520" name="Google Shape;520;p29"/>
          <p:cNvSpPr txBox="1">
            <a:spLocks noGrp="1"/>
          </p:cNvSpPr>
          <p:nvPr>
            <p:ph type="subTitle" idx="1"/>
          </p:nvPr>
        </p:nvSpPr>
        <p:spPr>
          <a:xfrm>
            <a:off x="1847000" y="2083533"/>
            <a:ext cx="7727200" cy="343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600"/>
              <a:buChar char="●"/>
              <a:defRPr>
                <a:solidFill>
                  <a:schemeClr val="dk1"/>
                </a:solidFill>
              </a:defRPr>
            </a:lvl1pPr>
            <a:lvl2pPr lvl="1" algn="ctr" rtl="0">
              <a:lnSpc>
                <a:spcPct val="100000"/>
              </a:lnSpc>
              <a:spcBef>
                <a:spcPts val="0"/>
              </a:spcBef>
              <a:spcAft>
                <a:spcPts val="0"/>
              </a:spcAft>
              <a:buSzPts val="2100"/>
              <a:buChar char="○"/>
              <a:defRPr sz="2800"/>
            </a:lvl2pPr>
            <a:lvl3pPr lvl="2" algn="ctr" rtl="0">
              <a:lnSpc>
                <a:spcPct val="100000"/>
              </a:lnSpc>
              <a:spcBef>
                <a:spcPts val="0"/>
              </a:spcBef>
              <a:spcAft>
                <a:spcPts val="0"/>
              </a:spcAft>
              <a:buSzPts val="2100"/>
              <a:buChar char="■"/>
              <a:defRPr sz="2800"/>
            </a:lvl3pPr>
            <a:lvl4pPr lvl="3" algn="ctr" rtl="0">
              <a:lnSpc>
                <a:spcPct val="100000"/>
              </a:lnSpc>
              <a:spcBef>
                <a:spcPts val="0"/>
              </a:spcBef>
              <a:spcAft>
                <a:spcPts val="0"/>
              </a:spcAft>
              <a:buSzPts val="2100"/>
              <a:buChar char="●"/>
              <a:defRPr sz="2800"/>
            </a:lvl4pPr>
            <a:lvl5pPr lvl="4" algn="ctr" rtl="0">
              <a:lnSpc>
                <a:spcPct val="100000"/>
              </a:lnSpc>
              <a:spcBef>
                <a:spcPts val="0"/>
              </a:spcBef>
              <a:spcAft>
                <a:spcPts val="0"/>
              </a:spcAft>
              <a:buSzPts val="2100"/>
              <a:buChar char="○"/>
              <a:defRPr sz="2800"/>
            </a:lvl5pPr>
            <a:lvl6pPr lvl="5" algn="ctr" rtl="0">
              <a:lnSpc>
                <a:spcPct val="100000"/>
              </a:lnSpc>
              <a:spcBef>
                <a:spcPts val="0"/>
              </a:spcBef>
              <a:spcAft>
                <a:spcPts val="0"/>
              </a:spcAft>
              <a:buSzPts val="2100"/>
              <a:buChar char="■"/>
              <a:defRPr sz="2800"/>
            </a:lvl6pPr>
            <a:lvl7pPr lvl="6" algn="ctr" rtl="0">
              <a:lnSpc>
                <a:spcPct val="100000"/>
              </a:lnSpc>
              <a:spcBef>
                <a:spcPts val="0"/>
              </a:spcBef>
              <a:spcAft>
                <a:spcPts val="0"/>
              </a:spcAft>
              <a:buSzPts val="2100"/>
              <a:buChar char="●"/>
              <a:defRPr sz="2800"/>
            </a:lvl7pPr>
            <a:lvl8pPr lvl="7" algn="ctr" rtl="0">
              <a:lnSpc>
                <a:spcPct val="100000"/>
              </a:lnSpc>
              <a:spcBef>
                <a:spcPts val="0"/>
              </a:spcBef>
              <a:spcAft>
                <a:spcPts val="0"/>
              </a:spcAft>
              <a:buSzPts val="2100"/>
              <a:buChar char="○"/>
              <a:defRPr sz="2800"/>
            </a:lvl8pPr>
            <a:lvl9pPr lvl="8" algn="ctr" rtl="0">
              <a:lnSpc>
                <a:spcPct val="100000"/>
              </a:lnSpc>
              <a:spcBef>
                <a:spcPts val="0"/>
              </a:spcBef>
              <a:spcAft>
                <a:spcPts val="0"/>
              </a:spcAft>
              <a:buSzPts val="2100"/>
              <a:buChar char="■"/>
              <a:defRPr sz="2800"/>
            </a:lvl9pPr>
          </a:lstStyle>
          <a:p>
            <a:r>
              <a:rPr lang="en-US"/>
              <a:t>Click to edit Master subtitle style</a:t>
            </a:r>
            <a:endParaRPr/>
          </a:p>
        </p:txBody>
      </p:sp>
      <p:sp>
        <p:nvSpPr>
          <p:cNvPr id="521" name="Google Shape;521;p29"/>
          <p:cNvSpPr txBox="1">
            <a:spLocks noGrp="1"/>
          </p:cNvSpPr>
          <p:nvPr>
            <p:ph type="title"/>
          </p:nvPr>
        </p:nvSpPr>
        <p:spPr>
          <a:xfrm>
            <a:off x="957000" y="593367"/>
            <a:ext cx="10278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11755843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522"/>
        <p:cNvGrpSpPr/>
        <p:nvPr/>
      </p:nvGrpSpPr>
      <p:grpSpPr>
        <a:xfrm>
          <a:off x="0" y="0"/>
          <a:ext cx="0" cy="0"/>
          <a:chOff x="0" y="0"/>
          <a:chExt cx="0" cy="0"/>
        </a:xfrm>
      </p:grpSpPr>
      <p:grpSp>
        <p:nvGrpSpPr>
          <p:cNvPr id="523" name="Google Shape;523;p30"/>
          <p:cNvGrpSpPr/>
          <p:nvPr/>
        </p:nvGrpSpPr>
        <p:grpSpPr>
          <a:xfrm>
            <a:off x="10214750" y="3517001"/>
            <a:ext cx="5302919" cy="3416308"/>
            <a:chOff x="7661062" y="2637750"/>
            <a:chExt cx="3977189" cy="2562231"/>
          </a:xfrm>
        </p:grpSpPr>
        <p:sp>
          <p:nvSpPr>
            <p:cNvPr id="524" name="Google Shape;524;p30"/>
            <p:cNvSpPr/>
            <p:nvPr/>
          </p:nvSpPr>
          <p:spPr>
            <a:xfrm rot="10800000">
              <a:off x="7661062" y="3304265"/>
              <a:ext cx="1482936" cy="1839230"/>
            </a:xfrm>
            <a:custGeom>
              <a:avLst/>
              <a:gdLst/>
              <a:ahLst/>
              <a:cxnLst/>
              <a:rect l="l" t="t" r="r" b="b"/>
              <a:pathLst>
                <a:path w="16143" h="15960" extrusionOk="0">
                  <a:moveTo>
                    <a:pt x="1" y="1"/>
                  </a:moveTo>
                  <a:lnTo>
                    <a:pt x="1" y="15960"/>
                  </a:lnTo>
                  <a:cubicBezTo>
                    <a:pt x="546" y="14164"/>
                    <a:pt x="583" y="12160"/>
                    <a:pt x="1667" y="10631"/>
                  </a:cubicBezTo>
                  <a:cubicBezTo>
                    <a:pt x="2788" y="9043"/>
                    <a:pt x="4788" y="8338"/>
                    <a:pt x="6706" y="8023"/>
                  </a:cubicBezTo>
                  <a:cubicBezTo>
                    <a:pt x="8624" y="7704"/>
                    <a:pt x="10610" y="7670"/>
                    <a:pt x="12435" y="7006"/>
                  </a:cubicBezTo>
                  <a:cubicBezTo>
                    <a:pt x="14261" y="6338"/>
                    <a:pt x="15964" y="4821"/>
                    <a:pt x="16079" y="2884"/>
                  </a:cubicBezTo>
                  <a:cubicBezTo>
                    <a:pt x="16142" y="1841"/>
                    <a:pt x="15734" y="835"/>
                    <a:pt x="15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 name="Google Shape;525;p30"/>
            <p:cNvSpPr/>
            <p:nvPr/>
          </p:nvSpPr>
          <p:spPr>
            <a:xfrm>
              <a:off x="8736525" y="2637750"/>
              <a:ext cx="2901727" cy="2562231"/>
            </a:xfrm>
            <a:custGeom>
              <a:avLst/>
              <a:gdLst/>
              <a:ahLst/>
              <a:cxnLst/>
              <a:rect l="l" t="t" r="r" b="b"/>
              <a:pathLst>
                <a:path w="114084" h="99931" extrusionOk="0">
                  <a:moveTo>
                    <a:pt x="0" y="0"/>
                  </a:moveTo>
                  <a:cubicBezTo>
                    <a:pt x="8731" y="0"/>
                    <a:pt x="16057" y="11452"/>
                    <a:pt x="16727" y="20158"/>
                  </a:cubicBezTo>
                  <a:cubicBezTo>
                    <a:pt x="17565" y="31051"/>
                    <a:pt x="13333" y="44222"/>
                    <a:pt x="20158" y="52753"/>
                  </a:cubicBezTo>
                  <a:cubicBezTo>
                    <a:pt x="27347" y="61740"/>
                    <a:pt x="39547" y="67554"/>
                    <a:pt x="51038" y="68193"/>
                  </a:cubicBezTo>
                  <a:cubicBezTo>
                    <a:pt x="60754" y="68733"/>
                    <a:pt x="71499" y="65128"/>
                    <a:pt x="80202" y="69480"/>
                  </a:cubicBezTo>
                  <a:cubicBezTo>
                    <a:pt x="93784" y="76271"/>
                    <a:pt x="98899" y="99931"/>
                    <a:pt x="114084" y="99931"/>
                  </a:cubicBezTo>
                </a:path>
              </a:pathLst>
            </a:custGeom>
            <a:noFill/>
            <a:ln w="19050" cap="flat" cmpd="sng">
              <a:solidFill>
                <a:schemeClr val="dk2"/>
              </a:solidFill>
              <a:prstDash val="solid"/>
              <a:round/>
              <a:headEnd type="none" w="med" len="med"/>
              <a:tailEnd type="none" w="med" len="med"/>
            </a:ln>
          </p:spPr>
        </p:sp>
      </p:grpSp>
      <p:sp>
        <p:nvSpPr>
          <p:cNvPr id="526" name="Google Shape;526;p30"/>
          <p:cNvSpPr txBox="1">
            <a:spLocks noGrp="1"/>
          </p:cNvSpPr>
          <p:nvPr>
            <p:ph type="title"/>
          </p:nvPr>
        </p:nvSpPr>
        <p:spPr>
          <a:xfrm>
            <a:off x="957000" y="593367"/>
            <a:ext cx="10278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527" name="Google Shape;527;p30"/>
          <p:cNvSpPr txBox="1">
            <a:spLocks noGrp="1"/>
          </p:cNvSpPr>
          <p:nvPr>
            <p:ph type="subTitle" idx="1"/>
          </p:nvPr>
        </p:nvSpPr>
        <p:spPr>
          <a:xfrm>
            <a:off x="6684967" y="2698233"/>
            <a:ext cx="4011200" cy="226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86413292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528"/>
        <p:cNvGrpSpPr/>
        <p:nvPr/>
      </p:nvGrpSpPr>
      <p:grpSpPr>
        <a:xfrm>
          <a:off x="0" y="0"/>
          <a:ext cx="0" cy="0"/>
          <a:chOff x="0" y="0"/>
          <a:chExt cx="0" cy="0"/>
        </a:xfrm>
      </p:grpSpPr>
      <p:grpSp>
        <p:nvGrpSpPr>
          <p:cNvPr id="529" name="Google Shape;529;p31"/>
          <p:cNvGrpSpPr/>
          <p:nvPr/>
        </p:nvGrpSpPr>
        <p:grpSpPr>
          <a:xfrm>
            <a:off x="-530033" y="-1619197"/>
            <a:ext cx="14573536" cy="8552505"/>
            <a:chOff x="-397525" y="-1214398"/>
            <a:chExt cx="10930152" cy="6414379"/>
          </a:xfrm>
        </p:grpSpPr>
        <p:sp>
          <p:nvSpPr>
            <p:cNvPr id="530" name="Google Shape;530;p31"/>
            <p:cNvSpPr/>
            <p:nvPr/>
          </p:nvSpPr>
          <p:spPr>
            <a:xfrm flipH="1">
              <a:off x="7860335" y="3545453"/>
              <a:ext cx="2672293" cy="1592487"/>
            </a:xfrm>
            <a:custGeom>
              <a:avLst/>
              <a:gdLst/>
              <a:ahLst/>
              <a:cxnLst/>
              <a:rect l="l" t="t" r="r" b="b"/>
              <a:pathLst>
                <a:path w="30628" h="18252" extrusionOk="0">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 name="Google Shape;531;p31"/>
            <p:cNvSpPr/>
            <p:nvPr/>
          </p:nvSpPr>
          <p:spPr>
            <a:xfrm flipH="1">
              <a:off x="-397525" y="3571650"/>
              <a:ext cx="3173599" cy="1592496"/>
            </a:xfrm>
            <a:custGeom>
              <a:avLst/>
              <a:gdLst/>
              <a:ahLst/>
              <a:cxnLst/>
              <a:rect l="l" t="t" r="r" b="b"/>
              <a:pathLst>
                <a:path w="34743" h="16340" extrusionOk="0">
                  <a:moveTo>
                    <a:pt x="25590" y="0"/>
                  </a:moveTo>
                  <a:cubicBezTo>
                    <a:pt x="25463" y="0"/>
                    <a:pt x="25337" y="3"/>
                    <a:pt x="25210" y="9"/>
                  </a:cubicBezTo>
                  <a:cubicBezTo>
                    <a:pt x="22164" y="158"/>
                    <a:pt x="19266" y="2061"/>
                    <a:pt x="17919" y="4796"/>
                  </a:cubicBezTo>
                  <a:cubicBezTo>
                    <a:pt x="17061" y="6536"/>
                    <a:pt x="16768" y="8607"/>
                    <a:pt x="15436" y="10017"/>
                  </a:cubicBezTo>
                  <a:cubicBezTo>
                    <a:pt x="14100" y="11427"/>
                    <a:pt x="12019" y="11842"/>
                    <a:pt x="10078" y="11887"/>
                  </a:cubicBezTo>
                  <a:cubicBezTo>
                    <a:pt x="9903" y="11891"/>
                    <a:pt x="9728" y="11892"/>
                    <a:pt x="9552" y="11892"/>
                  </a:cubicBezTo>
                  <a:cubicBezTo>
                    <a:pt x="8697" y="11892"/>
                    <a:pt x="7838" y="11853"/>
                    <a:pt x="6985" y="11853"/>
                  </a:cubicBezTo>
                  <a:cubicBezTo>
                    <a:pt x="6069" y="11853"/>
                    <a:pt x="5158" y="11898"/>
                    <a:pt x="4264" y="12087"/>
                  </a:cubicBezTo>
                  <a:cubicBezTo>
                    <a:pt x="2364" y="12488"/>
                    <a:pt x="460" y="13750"/>
                    <a:pt x="71" y="15653"/>
                  </a:cubicBezTo>
                  <a:cubicBezTo>
                    <a:pt x="26" y="15879"/>
                    <a:pt x="0" y="16109"/>
                    <a:pt x="0" y="16340"/>
                  </a:cubicBezTo>
                  <a:lnTo>
                    <a:pt x="34112" y="16340"/>
                  </a:lnTo>
                  <a:cubicBezTo>
                    <a:pt x="34676" y="14521"/>
                    <a:pt x="34742" y="12544"/>
                    <a:pt x="34635" y="10629"/>
                  </a:cubicBezTo>
                  <a:cubicBezTo>
                    <a:pt x="34509" y="8347"/>
                    <a:pt x="34127" y="6009"/>
                    <a:pt x="32924" y="4069"/>
                  </a:cubicBezTo>
                  <a:cubicBezTo>
                    <a:pt x="31388" y="1583"/>
                    <a:pt x="28505" y="0"/>
                    <a:pt x="255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 name="Google Shape;532;p31"/>
            <p:cNvSpPr/>
            <p:nvPr/>
          </p:nvSpPr>
          <p:spPr>
            <a:xfrm>
              <a:off x="6684525" y="-38975"/>
              <a:ext cx="2476825" cy="2676713"/>
            </a:xfrm>
            <a:custGeom>
              <a:avLst/>
              <a:gdLst/>
              <a:ahLst/>
              <a:cxnLst/>
              <a:rect l="l" t="t" r="r" b="b"/>
              <a:pathLst>
                <a:path w="99073" h="105507" extrusionOk="0">
                  <a:moveTo>
                    <a:pt x="99073" y="105507"/>
                  </a:moveTo>
                  <a:cubicBezTo>
                    <a:pt x="88801" y="102938"/>
                    <a:pt x="81814" y="89905"/>
                    <a:pt x="81060" y="79344"/>
                  </a:cubicBezTo>
                  <a:cubicBezTo>
                    <a:pt x="80279" y="68409"/>
                    <a:pt x="82683" y="54120"/>
                    <a:pt x="74198" y="47178"/>
                  </a:cubicBezTo>
                  <a:cubicBezTo>
                    <a:pt x="71258" y="44772"/>
                    <a:pt x="67274" y="43318"/>
                    <a:pt x="63475" y="43318"/>
                  </a:cubicBezTo>
                  <a:cubicBezTo>
                    <a:pt x="59230" y="43318"/>
                    <a:pt x="55302" y="48161"/>
                    <a:pt x="54469" y="52324"/>
                  </a:cubicBezTo>
                  <a:cubicBezTo>
                    <a:pt x="53885" y="55241"/>
                    <a:pt x="58808" y="57840"/>
                    <a:pt x="61760" y="57471"/>
                  </a:cubicBezTo>
                  <a:cubicBezTo>
                    <a:pt x="64671" y="57107"/>
                    <a:pt x="67617" y="54342"/>
                    <a:pt x="68193" y="51466"/>
                  </a:cubicBezTo>
                  <a:cubicBezTo>
                    <a:pt x="71041" y="37233"/>
                    <a:pt x="39989" y="44185"/>
                    <a:pt x="26591" y="38600"/>
                  </a:cubicBezTo>
                  <a:cubicBezTo>
                    <a:pt x="17260" y="34711"/>
                    <a:pt x="8899" y="26542"/>
                    <a:pt x="5147" y="17155"/>
                  </a:cubicBezTo>
                  <a:cubicBezTo>
                    <a:pt x="2931" y="11611"/>
                    <a:pt x="4222" y="4222"/>
                    <a:pt x="0" y="0"/>
                  </a:cubicBezTo>
                </a:path>
              </a:pathLst>
            </a:custGeom>
            <a:noFill/>
            <a:ln w="19050" cap="flat" cmpd="sng">
              <a:solidFill>
                <a:schemeClr val="dk2"/>
              </a:solidFill>
              <a:prstDash val="solid"/>
              <a:round/>
              <a:headEnd type="none" w="med" len="med"/>
              <a:tailEnd type="none" w="med" len="med"/>
            </a:ln>
          </p:spPr>
        </p:sp>
        <p:sp>
          <p:nvSpPr>
            <p:cNvPr id="533" name="Google Shape;533;p31"/>
            <p:cNvSpPr/>
            <p:nvPr/>
          </p:nvSpPr>
          <p:spPr>
            <a:xfrm>
              <a:off x="-261587" y="2637750"/>
              <a:ext cx="2901727" cy="2562231"/>
            </a:xfrm>
            <a:custGeom>
              <a:avLst/>
              <a:gdLst/>
              <a:ahLst/>
              <a:cxnLst/>
              <a:rect l="l" t="t" r="r" b="b"/>
              <a:pathLst>
                <a:path w="114084" h="99931" extrusionOk="0">
                  <a:moveTo>
                    <a:pt x="0" y="0"/>
                  </a:moveTo>
                  <a:cubicBezTo>
                    <a:pt x="8731" y="0"/>
                    <a:pt x="16057" y="11452"/>
                    <a:pt x="16727" y="20158"/>
                  </a:cubicBezTo>
                  <a:cubicBezTo>
                    <a:pt x="17565" y="31051"/>
                    <a:pt x="13333" y="44222"/>
                    <a:pt x="20158" y="52753"/>
                  </a:cubicBezTo>
                  <a:cubicBezTo>
                    <a:pt x="27347" y="61740"/>
                    <a:pt x="39547" y="67554"/>
                    <a:pt x="51038" y="68193"/>
                  </a:cubicBezTo>
                  <a:cubicBezTo>
                    <a:pt x="60754" y="68733"/>
                    <a:pt x="71499" y="65128"/>
                    <a:pt x="80202" y="69480"/>
                  </a:cubicBezTo>
                  <a:cubicBezTo>
                    <a:pt x="93784" y="76271"/>
                    <a:pt x="98899" y="99931"/>
                    <a:pt x="114084" y="99931"/>
                  </a:cubicBezTo>
                </a:path>
              </a:pathLst>
            </a:custGeom>
            <a:noFill/>
            <a:ln w="19050" cap="flat" cmpd="sng">
              <a:solidFill>
                <a:schemeClr val="dk2"/>
              </a:solidFill>
              <a:prstDash val="solid"/>
              <a:round/>
              <a:headEnd type="none" w="med" len="med"/>
              <a:tailEnd type="none" w="med" len="med"/>
            </a:ln>
          </p:spPr>
        </p:sp>
        <p:sp>
          <p:nvSpPr>
            <p:cNvPr id="534" name="Google Shape;534;p31"/>
            <p:cNvSpPr/>
            <p:nvPr/>
          </p:nvSpPr>
          <p:spPr>
            <a:xfrm rot="-877307" flipH="1">
              <a:off x="7041054" y="-851595"/>
              <a:ext cx="3165559" cy="2269433"/>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35" name="Google Shape;535;p31"/>
          <p:cNvSpPr txBox="1">
            <a:spLocks noGrp="1"/>
          </p:cNvSpPr>
          <p:nvPr>
            <p:ph type="title"/>
          </p:nvPr>
        </p:nvSpPr>
        <p:spPr>
          <a:xfrm>
            <a:off x="957500" y="593367"/>
            <a:ext cx="102772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536" name="Google Shape;536;p31"/>
          <p:cNvSpPr txBox="1">
            <a:spLocks noGrp="1"/>
          </p:cNvSpPr>
          <p:nvPr>
            <p:ph type="subTitle" idx="1"/>
          </p:nvPr>
        </p:nvSpPr>
        <p:spPr>
          <a:xfrm>
            <a:off x="1224567" y="2654867"/>
            <a:ext cx="3734800" cy="249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r>
              <a:rPr lang="en-US"/>
              <a:t>Click to edit Master subtitle style</a:t>
            </a:r>
            <a:endParaRPr/>
          </a:p>
        </p:txBody>
      </p:sp>
    </p:spTree>
    <p:extLst>
      <p:ext uri="{BB962C8B-B14F-4D97-AF65-F5344CB8AC3E}">
        <p14:creationId xmlns:p14="http://schemas.microsoft.com/office/powerpoint/2010/main" val="31107929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37"/>
        <p:cNvGrpSpPr/>
        <p:nvPr/>
      </p:nvGrpSpPr>
      <p:grpSpPr>
        <a:xfrm>
          <a:off x="0" y="0"/>
          <a:ext cx="0" cy="0"/>
          <a:chOff x="0" y="0"/>
          <a:chExt cx="0" cy="0"/>
        </a:xfrm>
      </p:grpSpPr>
      <p:sp>
        <p:nvSpPr>
          <p:cNvPr id="538" name="Google Shape;538;p32"/>
          <p:cNvSpPr/>
          <p:nvPr/>
        </p:nvSpPr>
        <p:spPr>
          <a:xfrm rot="-9452081" flipH="1">
            <a:off x="-3277798" y="-979597"/>
            <a:ext cx="4262855" cy="3232993"/>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39" name="Google Shape;539;p32"/>
          <p:cNvSpPr txBox="1"/>
          <p:nvPr/>
        </p:nvSpPr>
        <p:spPr>
          <a:xfrm>
            <a:off x="1515700" y="4707600"/>
            <a:ext cx="5376000" cy="950000"/>
          </a:xfrm>
          <a:prstGeom prst="rect">
            <a:avLst/>
          </a:prstGeom>
          <a:noFill/>
          <a:ln>
            <a:noFill/>
          </a:ln>
        </p:spPr>
        <p:txBody>
          <a:bodyPr spcFirstLastPara="1" wrap="square" lIns="121900" tIns="121900" rIns="121900" bIns="121900" anchor="ctr" anchorCtr="0">
            <a:noAutofit/>
          </a:bodyPr>
          <a:lstStyle/>
          <a:p>
            <a:pPr marL="0" lvl="0" indent="0" algn="l" rtl="0">
              <a:spcBef>
                <a:spcPts val="400"/>
              </a:spcBef>
              <a:spcAft>
                <a:spcPts val="0"/>
              </a:spcAft>
              <a:buNone/>
            </a:pPr>
            <a:r>
              <a:rPr lang="en" sz="1600">
                <a:solidFill>
                  <a:schemeClr val="dk1"/>
                </a:solidFill>
                <a:latin typeface="PT Sans Caption"/>
                <a:ea typeface="PT Sans Caption"/>
                <a:cs typeface="PT Sans Caption"/>
                <a:sym typeface="PT Sans Caption"/>
              </a:rPr>
              <a:t>CREDITS: Diese Präsentationsvorlage wurde von </a:t>
            </a:r>
            <a:r>
              <a:rPr lang="en" sz="1600">
                <a:solidFill>
                  <a:schemeClr val="accent4"/>
                </a:solidFill>
                <a:uFill>
                  <a:noFill/>
                </a:uFill>
                <a:latin typeface="PT Sans Caption"/>
                <a:ea typeface="PT Sans Caption"/>
                <a:cs typeface="PT Sans Caption"/>
                <a:sym typeface="PT Sans Caption"/>
                <a:hlinkClick r:id="rId2">
                  <a:extLst>
                    <a:ext uri="{A12FA001-AC4F-418D-AE19-62706E023703}">
                      <ahyp:hlinkClr xmlns:ahyp="http://schemas.microsoft.com/office/drawing/2018/hyperlinkcolor" val="tx"/>
                    </a:ext>
                  </a:extLst>
                </a:hlinkClick>
              </a:rPr>
              <a:t>Slidesgo</a:t>
            </a:r>
            <a:r>
              <a:rPr lang="en" sz="1600">
                <a:solidFill>
                  <a:schemeClr val="dk1"/>
                </a:solidFill>
                <a:uFill>
                  <a:noFill/>
                </a:uFill>
                <a:latin typeface="PT Sans Caption"/>
                <a:ea typeface="PT Sans Caption"/>
                <a:cs typeface="PT Sans Caption"/>
                <a:sym typeface="PT Sans Caption"/>
                <a:hlinkClick r:id="rId2">
                  <a:extLst>
                    <a:ext uri="{A12FA001-AC4F-418D-AE19-62706E023703}">
                      <ahyp:hlinkClr xmlns:ahyp="http://schemas.microsoft.com/office/drawing/2018/hyperlinkcolor" val="tx"/>
                    </a:ext>
                  </a:extLst>
                </a:hlinkClick>
              </a:rPr>
              <a:t> </a:t>
            </a:r>
            <a:r>
              <a:rPr lang="en" sz="1600">
                <a:solidFill>
                  <a:schemeClr val="dk1"/>
                </a:solidFill>
                <a:latin typeface="PT Sans Caption"/>
                <a:ea typeface="PT Sans Caption"/>
                <a:cs typeface="PT Sans Caption"/>
                <a:sym typeface="PT Sans Caption"/>
              </a:rPr>
              <a:t>erstellt, inklusive Icons von </a:t>
            </a:r>
            <a:r>
              <a:rPr lang="en" sz="1600">
                <a:solidFill>
                  <a:schemeClr val="accent4"/>
                </a:solidFill>
                <a:uFill>
                  <a:noFill/>
                </a:uFill>
                <a:latin typeface="PT Sans Caption"/>
                <a:ea typeface="PT Sans Caption"/>
                <a:cs typeface="PT Sans Caption"/>
                <a:sym typeface="PT Sans Caption"/>
                <a:hlinkClick r:id="rId3">
                  <a:extLst>
                    <a:ext uri="{A12FA001-AC4F-418D-AE19-62706E023703}">
                      <ahyp:hlinkClr xmlns:ahyp="http://schemas.microsoft.com/office/drawing/2018/hyperlinkcolor" val="tx"/>
                    </a:ext>
                  </a:extLst>
                </a:hlinkClick>
              </a:rPr>
              <a:t>Flaticon</a:t>
            </a:r>
            <a:r>
              <a:rPr lang="en" sz="1600">
                <a:solidFill>
                  <a:schemeClr val="dk1"/>
                </a:solidFill>
                <a:latin typeface="PT Sans Caption"/>
                <a:ea typeface="PT Sans Caption"/>
                <a:cs typeface="PT Sans Caption"/>
                <a:sym typeface="PT Sans Caption"/>
              </a:rPr>
              <a:t> und Infografiken &amp; Bilder von </a:t>
            </a:r>
            <a:r>
              <a:rPr lang="en" sz="1600">
                <a:solidFill>
                  <a:schemeClr val="accent4"/>
                </a:solidFill>
                <a:uFill>
                  <a:noFill/>
                </a:uFill>
                <a:latin typeface="PT Sans Caption"/>
                <a:ea typeface="PT Sans Caption"/>
                <a:cs typeface="PT Sans Caption"/>
                <a:sym typeface="PT Sans Caption"/>
                <a:hlinkClick r:id="rId4">
                  <a:extLst>
                    <a:ext uri="{A12FA001-AC4F-418D-AE19-62706E023703}">
                      <ahyp:hlinkClr xmlns:ahyp="http://schemas.microsoft.com/office/drawing/2018/hyperlinkcolor" val="tx"/>
                    </a:ext>
                  </a:extLst>
                </a:hlinkClick>
              </a:rPr>
              <a:t>Freepik</a:t>
            </a:r>
            <a:endParaRPr sz="1600">
              <a:solidFill>
                <a:schemeClr val="accent4"/>
              </a:solidFill>
              <a:latin typeface="PT Sans Caption"/>
              <a:ea typeface="PT Sans Caption"/>
              <a:cs typeface="PT Sans Caption"/>
              <a:sym typeface="PT Sans Caption"/>
            </a:endParaRPr>
          </a:p>
        </p:txBody>
      </p:sp>
      <p:sp>
        <p:nvSpPr>
          <p:cNvPr id="540" name="Google Shape;540;p32"/>
          <p:cNvSpPr/>
          <p:nvPr/>
        </p:nvSpPr>
        <p:spPr>
          <a:xfrm rot="-8592930" flipH="1">
            <a:off x="-3251647" y="3950579"/>
            <a:ext cx="3842229" cy="3556940"/>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1" name="Google Shape;541;p32"/>
          <p:cNvSpPr/>
          <p:nvPr/>
        </p:nvSpPr>
        <p:spPr>
          <a:xfrm rot="172230" flipH="1">
            <a:off x="6990376" y="-883922"/>
            <a:ext cx="6936457" cy="4972841"/>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2" name="Google Shape;542;p32"/>
          <p:cNvSpPr/>
          <p:nvPr/>
        </p:nvSpPr>
        <p:spPr>
          <a:xfrm rot="-1758191">
            <a:off x="8791817" y="5520394"/>
            <a:ext cx="6011329" cy="3284569"/>
          </a:xfrm>
          <a:custGeom>
            <a:avLst/>
            <a:gdLst/>
            <a:ahLst/>
            <a:cxnLst/>
            <a:rect l="l" t="t" r="r" b="b"/>
            <a:pathLst>
              <a:path w="72831" h="39796" extrusionOk="0">
                <a:moveTo>
                  <a:pt x="51355" y="1"/>
                </a:moveTo>
                <a:cubicBezTo>
                  <a:pt x="48560" y="1"/>
                  <a:pt x="45745" y="363"/>
                  <a:pt x="43017" y="959"/>
                </a:cubicBezTo>
                <a:cubicBezTo>
                  <a:pt x="36773" y="2325"/>
                  <a:pt x="30653" y="4905"/>
                  <a:pt x="24300" y="4905"/>
                </a:cubicBezTo>
                <a:cubicBezTo>
                  <a:pt x="23845" y="4905"/>
                  <a:pt x="23389" y="4892"/>
                  <a:pt x="22932" y="4864"/>
                </a:cubicBezTo>
                <a:cubicBezTo>
                  <a:pt x="19047" y="4635"/>
                  <a:pt x="14989" y="3395"/>
                  <a:pt x="11190" y="3395"/>
                </a:cubicBezTo>
                <a:cubicBezTo>
                  <a:pt x="9260" y="3395"/>
                  <a:pt x="7396" y="3715"/>
                  <a:pt x="5656" y="4650"/>
                </a:cubicBezTo>
                <a:cubicBezTo>
                  <a:pt x="1965" y="6626"/>
                  <a:pt x="0" y="11341"/>
                  <a:pt x="1191" y="15342"/>
                </a:cubicBezTo>
                <a:cubicBezTo>
                  <a:pt x="2000" y="18056"/>
                  <a:pt x="3989" y="20211"/>
                  <a:pt x="5513" y="22592"/>
                </a:cubicBezTo>
                <a:cubicBezTo>
                  <a:pt x="8180" y="26748"/>
                  <a:pt x="7918" y="32296"/>
                  <a:pt x="11192" y="35880"/>
                </a:cubicBezTo>
                <a:cubicBezTo>
                  <a:pt x="13364" y="38261"/>
                  <a:pt x="16634" y="39795"/>
                  <a:pt x="19842" y="39795"/>
                </a:cubicBezTo>
                <a:cubicBezTo>
                  <a:pt x="21767" y="39795"/>
                  <a:pt x="23671" y="39242"/>
                  <a:pt x="25301" y="37987"/>
                </a:cubicBezTo>
                <a:cubicBezTo>
                  <a:pt x="30182" y="34225"/>
                  <a:pt x="30944" y="26355"/>
                  <a:pt x="36409" y="23497"/>
                </a:cubicBezTo>
                <a:cubicBezTo>
                  <a:pt x="37782" y="22777"/>
                  <a:pt x="39260" y="22481"/>
                  <a:pt x="40776" y="22481"/>
                </a:cubicBezTo>
                <a:cubicBezTo>
                  <a:pt x="43742" y="22481"/>
                  <a:pt x="46851" y="23614"/>
                  <a:pt x="49602" y="24914"/>
                </a:cubicBezTo>
                <a:cubicBezTo>
                  <a:pt x="53250" y="26644"/>
                  <a:pt x="57074" y="28688"/>
                  <a:pt x="61033" y="28688"/>
                </a:cubicBezTo>
                <a:cubicBezTo>
                  <a:pt x="61570" y="28688"/>
                  <a:pt x="62109" y="28650"/>
                  <a:pt x="62651" y="28569"/>
                </a:cubicBezTo>
                <a:cubicBezTo>
                  <a:pt x="68663" y="27676"/>
                  <a:pt x="72831" y="21104"/>
                  <a:pt x="72104" y="15068"/>
                </a:cubicBezTo>
                <a:cubicBezTo>
                  <a:pt x="71366" y="9031"/>
                  <a:pt x="66616" y="3983"/>
                  <a:pt x="60972" y="1721"/>
                </a:cubicBezTo>
                <a:cubicBezTo>
                  <a:pt x="57913" y="504"/>
                  <a:pt x="54648" y="1"/>
                  <a:pt x="51355"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43" name="Google Shape;543;p32"/>
          <p:cNvGrpSpPr/>
          <p:nvPr/>
        </p:nvGrpSpPr>
        <p:grpSpPr>
          <a:xfrm rot="-2365545">
            <a:off x="9618957" y="4036357"/>
            <a:ext cx="892955" cy="1030025"/>
            <a:chOff x="2963892" y="6575936"/>
            <a:chExt cx="378131" cy="436191"/>
          </a:xfrm>
        </p:grpSpPr>
        <p:sp>
          <p:nvSpPr>
            <p:cNvPr id="544" name="Google Shape;544;p32"/>
            <p:cNvSpPr/>
            <p:nvPr/>
          </p:nvSpPr>
          <p:spPr>
            <a:xfrm rot="5621274">
              <a:off x="2963295" y="6785233"/>
              <a:ext cx="228004" cy="212584"/>
            </a:xfrm>
            <a:custGeom>
              <a:avLst/>
              <a:gdLst/>
              <a:ahLst/>
              <a:cxnLst/>
              <a:rect l="l" t="t" r="r" b="b"/>
              <a:pathLst>
                <a:path w="12324" h="11489" extrusionOk="0">
                  <a:moveTo>
                    <a:pt x="6216" y="0"/>
                  </a:moveTo>
                  <a:cubicBezTo>
                    <a:pt x="5168" y="0"/>
                    <a:pt x="4121" y="574"/>
                    <a:pt x="3048" y="1881"/>
                  </a:cubicBezTo>
                  <a:cubicBezTo>
                    <a:pt x="1774" y="3429"/>
                    <a:pt x="0" y="4881"/>
                    <a:pt x="1155" y="7072"/>
                  </a:cubicBezTo>
                  <a:cubicBezTo>
                    <a:pt x="1905" y="8489"/>
                    <a:pt x="4453" y="11025"/>
                    <a:pt x="5989" y="11406"/>
                  </a:cubicBezTo>
                  <a:cubicBezTo>
                    <a:pt x="6217" y="11463"/>
                    <a:pt x="6430" y="11489"/>
                    <a:pt x="6630" y="11489"/>
                  </a:cubicBezTo>
                  <a:cubicBezTo>
                    <a:pt x="8445" y="11489"/>
                    <a:pt x="9164" y="9312"/>
                    <a:pt x="9882" y="7917"/>
                  </a:cubicBezTo>
                  <a:cubicBezTo>
                    <a:pt x="10513" y="6691"/>
                    <a:pt x="12323" y="3595"/>
                    <a:pt x="10323" y="2512"/>
                  </a:cubicBezTo>
                  <a:cubicBezTo>
                    <a:pt x="8916" y="951"/>
                    <a:pt x="7565" y="0"/>
                    <a:pt x="62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 name="Google Shape;545;p32"/>
            <p:cNvSpPr/>
            <p:nvPr/>
          </p:nvSpPr>
          <p:spPr>
            <a:xfrm rot="5621274">
              <a:off x="3240340" y="6749295"/>
              <a:ext cx="99368" cy="97808"/>
            </a:xfrm>
            <a:custGeom>
              <a:avLst/>
              <a:gdLst/>
              <a:ahLst/>
              <a:cxnLst/>
              <a:rect l="l" t="t" r="r" b="b"/>
              <a:pathLst>
                <a:path w="5371" h="5286" extrusionOk="0">
                  <a:moveTo>
                    <a:pt x="1727" y="0"/>
                  </a:moveTo>
                  <a:cubicBezTo>
                    <a:pt x="1690" y="0"/>
                    <a:pt x="1654" y="2"/>
                    <a:pt x="1620" y="5"/>
                  </a:cubicBezTo>
                  <a:cubicBezTo>
                    <a:pt x="489" y="112"/>
                    <a:pt x="524" y="1374"/>
                    <a:pt x="417" y="2208"/>
                  </a:cubicBezTo>
                  <a:cubicBezTo>
                    <a:pt x="322" y="2863"/>
                    <a:pt x="1" y="4553"/>
                    <a:pt x="1072" y="4720"/>
                  </a:cubicBezTo>
                  <a:cubicBezTo>
                    <a:pt x="1724" y="5076"/>
                    <a:pt x="2311" y="5286"/>
                    <a:pt x="2819" y="5286"/>
                  </a:cubicBezTo>
                  <a:cubicBezTo>
                    <a:pt x="3535" y="5286"/>
                    <a:pt x="4096" y="4868"/>
                    <a:pt x="4465" y="3851"/>
                  </a:cubicBezTo>
                  <a:cubicBezTo>
                    <a:pt x="4787" y="2946"/>
                    <a:pt x="5370" y="2005"/>
                    <a:pt x="4489" y="1196"/>
                  </a:cubicBezTo>
                  <a:cubicBezTo>
                    <a:pt x="3955" y="696"/>
                    <a:pt x="2509" y="0"/>
                    <a:pt x="17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 name="Google Shape;546;p32"/>
            <p:cNvSpPr/>
            <p:nvPr/>
          </p:nvSpPr>
          <p:spPr>
            <a:xfrm rot="5621274">
              <a:off x="3013868" y="6580156"/>
              <a:ext cx="107730" cy="105876"/>
            </a:xfrm>
            <a:custGeom>
              <a:avLst/>
              <a:gdLst/>
              <a:ahLst/>
              <a:cxnLst/>
              <a:rect l="l" t="t" r="r" b="b"/>
              <a:pathLst>
                <a:path w="5823" h="5722" extrusionOk="0">
                  <a:moveTo>
                    <a:pt x="1887" y="1"/>
                  </a:moveTo>
                  <a:cubicBezTo>
                    <a:pt x="1844" y="1"/>
                    <a:pt x="1802" y="3"/>
                    <a:pt x="1762" y="7"/>
                  </a:cubicBezTo>
                  <a:cubicBezTo>
                    <a:pt x="548" y="114"/>
                    <a:pt x="584" y="1495"/>
                    <a:pt x="465" y="2388"/>
                  </a:cubicBezTo>
                  <a:cubicBezTo>
                    <a:pt x="358" y="3102"/>
                    <a:pt x="0" y="4924"/>
                    <a:pt x="1167" y="5115"/>
                  </a:cubicBezTo>
                  <a:cubicBezTo>
                    <a:pt x="1873" y="5495"/>
                    <a:pt x="2508" y="5721"/>
                    <a:pt x="3058" y="5721"/>
                  </a:cubicBezTo>
                  <a:cubicBezTo>
                    <a:pt x="3834" y="5721"/>
                    <a:pt x="4442" y="5270"/>
                    <a:pt x="4846" y="4162"/>
                  </a:cubicBezTo>
                  <a:cubicBezTo>
                    <a:pt x="5203" y="3186"/>
                    <a:pt x="5822" y="2162"/>
                    <a:pt x="4882" y="1293"/>
                  </a:cubicBezTo>
                  <a:cubicBezTo>
                    <a:pt x="4293" y="760"/>
                    <a:pt x="2743" y="1"/>
                    <a:pt x="18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47" name="Google Shape;547;p32"/>
          <p:cNvGrpSpPr/>
          <p:nvPr/>
        </p:nvGrpSpPr>
        <p:grpSpPr>
          <a:xfrm>
            <a:off x="9852933" y="5697865"/>
            <a:ext cx="1998132" cy="1362768"/>
            <a:chOff x="7331424" y="4350049"/>
            <a:chExt cx="1498599" cy="1022076"/>
          </a:xfrm>
        </p:grpSpPr>
        <p:sp>
          <p:nvSpPr>
            <p:cNvPr id="548" name="Google Shape;548;p32"/>
            <p:cNvSpPr/>
            <p:nvPr/>
          </p:nvSpPr>
          <p:spPr>
            <a:xfrm>
              <a:off x="7331424" y="4350049"/>
              <a:ext cx="1498599" cy="1022076"/>
            </a:xfrm>
            <a:custGeom>
              <a:avLst/>
              <a:gdLst/>
              <a:ahLst/>
              <a:cxnLst/>
              <a:rect l="l" t="t" r="r" b="b"/>
              <a:pathLst>
                <a:path w="40185" h="27407" extrusionOk="0">
                  <a:moveTo>
                    <a:pt x="19819" y="0"/>
                  </a:moveTo>
                  <a:cubicBezTo>
                    <a:pt x="16749" y="0"/>
                    <a:pt x="13511" y="254"/>
                    <a:pt x="10478" y="1236"/>
                  </a:cubicBezTo>
                  <a:cubicBezTo>
                    <a:pt x="5811" y="2760"/>
                    <a:pt x="2263" y="5975"/>
                    <a:pt x="989" y="9845"/>
                  </a:cubicBezTo>
                  <a:cubicBezTo>
                    <a:pt x="310" y="11904"/>
                    <a:pt x="263" y="14083"/>
                    <a:pt x="215" y="16191"/>
                  </a:cubicBezTo>
                  <a:lnTo>
                    <a:pt x="1" y="27394"/>
                  </a:lnTo>
                  <a:lnTo>
                    <a:pt x="727" y="27406"/>
                  </a:lnTo>
                  <a:lnTo>
                    <a:pt x="929" y="16203"/>
                  </a:lnTo>
                  <a:cubicBezTo>
                    <a:pt x="977" y="14155"/>
                    <a:pt x="1013" y="12035"/>
                    <a:pt x="1668" y="10071"/>
                  </a:cubicBezTo>
                  <a:cubicBezTo>
                    <a:pt x="2858" y="6428"/>
                    <a:pt x="6240" y="3380"/>
                    <a:pt x="10692" y="1927"/>
                  </a:cubicBezTo>
                  <a:cubicBezTo>
                    <a:pt x="13646" y="962"/>
                    <a:pt x="16816" y="719"/>
                    <a:pt x="19830" y="719"/>
                  </a:cubicBezTo>
                  <a:cubicBezTo>
                    <a:pt x="21057" y="719"/>
                    <a:pt x="22258" y="760"/>
                    <a:pt x="23408" y="808"/>
                  </a:cubicBezTo>
                  <a:cubicBezTo>
                    <a:pt x="25706" y="915"/>
                    <a:pt x="27909" y="1105"/>
                    <a:pt x="29576" y="2344"/>
                  </a:cubicBezTo>
                  <a:cubicBezTo>
                    <a:pt x="32314" y="4380"/>
                    <a:pt x="33731" y="7618"/>
                    <a:pt x="35088" y="10761"/>
                  </a:cubicBezTo>
                  <a:cubicBezTo>
                    <a:pt x="35362" y="11392"/>
                    <a:pt x="35648" y="12059"/>
                    <a:pt x="35934" y="12678"/>
                  </a:cubicBezTo>
                  <a:cubicBezTo>
                    <a:pt x="37732" y="16572"/>
                    <a:pt x="38625" y="20858"/>
                    <a:pt x="39482" y="24989"/>
                  </a:cubicBezTo>
                  <a:lnTo>
                    <a:pt x="40184" y="24846"/>
                  </a:lnTo>
                  <a:cubicBezTo>
                    <a:pt x="39315" y="20667"/>
                    <a:pt x="38422" y="16345"/>
                    <a:pt x="36589" y="12381"/>
                  </a:cubicBezTo>
                  <a:cubicBezTo>
                    <a:pt x="36303" y="11762"/>
                    <a:pt x="36029" y="11107"/>
                    <a:pt x="35755" y="10476"/>
                  </a:cubicBezTo>
                  <a:cubicBezTo>
                    <a:pt x="34350" y="7249"/>
                    <a:pt x="32910" y="3915"/>
                    <a:pt x="30016" y="1760"/>
                  </a:cubicBezTo>
                  <a:cubicBezTo>
                    <a:pt x="28183" y="403"/>
                    <a:pt x="25766" y="189"/>
                    <a:pt x="23444" y="93"/>
                  </a:cubicBezTo>
                  <a:cubicBezTo>
                    <a:pt x="22280" y="42"/>
                    <a:pt x="21063" y="0"/>
                    <a:pt x="19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9" name="Google Shape;549;p32"/>
            <p:cNvSpPr/>
            <p:nvPr/>
          </p:nvSpPr>
          <p:spPr>
            <a:xfrm>
              <a:off x="7414472" y="4440332"/>
              <a:ext cx="1301434" cy="904269"/>
            </a:xfrm>
            <a:custGeom>
              <a:avLst/>
              <a:gdLst/>
              <a:ahLst/>
              <a:cxnLst/>
              <a:rect l="l" t="t" r="r" b="b"/>
              <a:pathLst>
                <a:path w="34898" h="24248" extrusionOk="0">
                  <a:moveTo>
                    <a:pt x="18191" y="0"/>
                  </a:moveTo>
                  <a:cubicBezTo>
                    <a:pt x="17746" y="0"/>
                    <a:pt x="17323" y="16"/>
                    <a:pt x="16931" y="42"/>
                  </a:cubicBezTo>
                  <a:cubicBezTo>
                    <a:pt x="13835" y="244"/>
                    <a:pt x="10871" y="1137"/>
                    <a:pt x="8132" y="2066"/>
                  </a:cubicBezTo>
                  <a:cubicBezTo>
                    <a:pt x="6275" y="2697"/>
                    <a:pt x="4346" y="3435"/>
                    <a:pt x="3036" y="4923"/>
                  </a:cubicBezTo>
                  <a:cubicBezTo>
                    <a:pt x="1560" y="6590"/>
                    <a:pt x="1131" y="8864"/>
                    <a:pt x="845" y="10865"/>
                  </a:cubicBezTo>
                  <a:cubicBezTo>
                    <a:pt x="203" y="15246"/>
                    <a:pt x="0" y="19675"/>
                    <a:pt x="203" y="24104"/>
                  </a:cubicBezTo>
                  <a:cubicBezTo>
                    <a:pt x="203" y="24152"/>
                    <a:pt x="214" y="24199"/>
                    <a:pt x="203" y="24247"/>
                  </a:cubicBezTo>
                  <a:lnTo>
                    <a:pt x="929" y="24211"/>
                  </a:lnTo>
                  <a:lnTo>
                    <a:pt x="929" y="24080"/>
                  </a:lnTo>
                  <a:cubicBezTo>
                    <a:pt x="714" y="19699"/>
                    <a:pt x="929" y="15306"/>
                    <a:pt x="1548" y="10960"/>
                  </a:cubicBezTo>
                  <a:cubicBezTo>
                    <a:pt x="1822" y="9067"/>
                    <a:pt x="2238" y="6924"/>
                    <a:pt x="3572" y="5400"/>
                  </a:cubicBezTo>
                  <a:cubicBezTo>
                    <a:pt x="4775" y="4042"/>
                    <a:pt x="6596" y="3340"/>
                    <a:pt x="8358" y="2744"/>
                  </a:cubicBezTo>
                  <a:cubicBezTo>
                    <a:pt x="11049" y="1840"/>
                    <a:pt x="13966" y="959"/>
                    <a:pt x="16990" y="768"/>
                  </a:cubicBezTo>
                  <a:cubicBezTo>
                    <a:pt x="17378" y="741"/>
                    <a:pt x="17795" y="725"/>
                    <a:pt x="18237" y="725"/>
                  </a:cubicBezTo>
                  <a:cubicBezTo>
                    <a:pt x="20359" y="725"/>
                    <a:pt x="23023" y="1105"/>
                    <a:pt x="25408" y="2554"/>
                  </a:cubicBezTo>
                  <a:cubicBezTo>
                    <a:pt x="27730" y="3971"/>
                    <a:pt x="29670" y="6340"/>
                    <a:pt x="31171" y="9579"/>
                  </a:cubicBezTo>
                  <a:cubicBezTo>
                    <a:pt x="33242" y="14067"/>
                    <a:pt x="34159" y="16710"/>
                    <a:pt x="33588" y="21437"/>
                  </a:cubicBezTo>
                  <a:lnTo>
                    <a:pt x="34302" y="21521"/>
                  </a:lnTo>
                  <a:cubicBezTo>
                    <a:pt x="34897" y="16615"/>
                    <a:pt x="33957" y="13901"/>
                    <a:pt x="31814" y="9281"/>
                  </a:cubicBezTo>
                  <a:cubicBezTo>
                    <a:pt x="30266" y="5900"/>
                    <a:pt x="28230" y="3435"/>
                    <a:pt x="25777" y="1947"/>
                  </a:cubicBezTo>
                  <a:cubicBezTo>
                    <a:pt x="23246" y="398"/>
                    <a:pt x="20426" y="0"/>
                    <a:pt x="1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0" name="Google Shape;550;p32"/>
            <p:cNvSpPr/>
            <p:nvPr/>
          </p:nvSpPr>
          <p:spPr>
            <a:xfrm>
              <a:off x="7489949" y="4520471"/>
              <a:ext cx="1099830" cy="809023"/>
            </a:xfrm>
            <a:custGeom>
              <a:avLst/>
              <a:gdLst/>
              <a:ahLst/>
              <a:cxnLst/>
              <a:rect l="l" t="t" r="r" b="b"/>
              <a:pathLst>
                <a:path w="29492" h="21694" extrusionOk="0">
                  <a:moveTo>
                    <a:pt x="14431" y="0"/>
                  </a:moveTo>
                  <a:cubicBezTo>
                    <a:pt x="9763" y="24"/>
                    <a:pt x="5084" y="2965"/>
                    <a:pt x="2548" y="7501"/>
                  </a:cubicBezTo>
                  <a:cubicBezTo>
                    <a:pt x="798" y="10609"/>
                    <a:pt x="0" y="14442"/>
                    <a:pt x="191" y="18514"/>
                  </a:cubicBezTo>
                  <a:cubicBezTo>
                    <a:pt x="238" y="19586"/>
                    <a:pt x="357" y="20646"/>
                    <a:pt x="536" y="21693"/>
                  </a:cubicBezTo>
                  <a:lnTo>
                    <a:pt x="1238" y="21574"/>
                  </a:lnTo>
                  <a:cubicBezTo>
                    <a:pt x="381" y="16490"/>
                    <a:pt x="1060" y="11621"/>
                    <a:pt x="3167" y="7870"/>
                  </a:cubicBezTo>
                  <a:cubicBezTo>
                    <a:pt x="5584" y="3548"/>
                    <a:pt x="10013" y="738"/>
                    <a:pt x="14431" y="726"/>
                  </a:cubicBezTo>
                  <a:cubicBezTo>
                    <a:pt x="14451" y="726"/>
                    <a:pt x="14472" y="726"/>
                    <a:pt x="14493" y="726"/>
                  </a:cubicBezTo>
                  <a:cubicBezTo>
                    <a:pt x="16591" y="726"/>
                    <a:pt x="18651" y="1321"/>
                    <a:pt x="20431" y="2429"/>
                  </a:cubicBezTo>
                  <a:cubicBezTo>
                    <a:pt x="21598" y="3179"/>
                    <a:pt x="22646" y="4096"/>
                    <a:pt x="23551" y="5156"/>
                  </a:cubicBezTo>
                  <a:cubicBezTo>
                    <a:pt x="27027" y="9120"/>
                    <a:pt x="28766" y="14311"/>
                    <a:pt x="28385" y="19574"/>
                  </a:cubicBezTo>
                  <a:lnTo>
                    <a:pt x="29099" y="19622"/>
                  </a:lnTo>
                  <a:cubicBezTo>
                    <a:pt x="29492" y="14169"/>
                    <a:pt x="27694" y="8787"/>
                    <a:pt x="24098" y="4679"/>
                  </a:cubicBezTo>
                  <a:cubicBezTo>
                    <a:pt x="23146" y="3572"/>
                    <a:pt x="22051" y="2608"/>
                    <a:pt x="20824" y="1822"/>
                  </a:cubicBezTo>
                  <a:cubicBezTo>
                    <a:pt x="18907" y="631"/>
                    <a:pt x="16693" y="0"/>
                    <a:pt x="14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1" name="Google Shape;551;p32"/>
            <p:cNvSpPr/>
            <p:nvPr/>
          </p:nvSpPr>
          <p:spPr>
            <a:xfrm>
              <a:off x="7582281" y="4662253"/>
              <a:ext cx="913368" cy="646801"/>
            </a:xfrm>
            <a:custGeom>
              <a:avLst/>
              <a:gdLst/>
              <a:ahLst/>
              <a:cxnLst/>
              <a:rect l="l" t="t" r="r" b="b"/>
              <a:pathLst>
                <a:path w="24492" h="17344" extrusionOk="0">
                  <a:moveTo>
                    <a:pt x="14448" y="0"/>
                  </a:moveTo>
                  <a:cubicBezTo>
                    <a:pt x="12606" y="0"/>
                    <a:pt x="10536" y="456"/>
                    <a:pt x="8252" y="1365"/>
                  </a:cubicBezTo>
                  <a:cubicBezTo>
                    <a:pt x="6537" y="2056"/>
                    <a:pt x="4073" y="3187"/>
                    <a:pt x="2453" y="5211"/>
                  </a:cubicBezTo>
                  <a:cubicBezTo>
                    <a:pt x="1227" y="6723"/>
                    <a:pt x="477" y="8688"/>
                    <a:pt x="191" y="11069"/>
                  </a:cubicBezTo>
                  <a:cubicBezTo>
                    <a:pt x="36" y="12510"/>
                    <a:pt x="1" y="13950"/>
                    <a:pt x="96" y="15391"/>
                  </a:cubicBezTo>
                  <a:cubicBezTo>
                    <a:pt x="120" y="16046"/>
                    <a:pt x="167" y="16701"/>
                    <a:pt x="215" y="17344"/>
                  </a:cubicBezTo>
                  <a:lnTo>
                    <a:pt x="691" y="17308"/>
                  </a:lnTo>
                  <a:cubicBezTo>
                    <a:pt x="560" y="15284"/>
                    <a:pt x="417" y="13176"/>
                    <a:pt x="667" y="11129"/>
                  </a:cubicBezTo>
                  <a:cubicBezTo>
                    <a:pt x="941" y="8843"/>
                    <a:pt x="1668" y="6949"/>
                    <a:pt x="2834" y="5509"/>
                  </a:cubicBezTo>
                  <a:cubicBezTo>
                    <a:pt x="4382" y="3580"/>
                    <a:pt x="6763" y="2473"/>
                    <a:pt x="8430" y="1818"/>
                  </a:cubicBezTo>
                  <a:cubicBezTo>
                    <a:pt x="10655" y="930"/>
                    <a:pt x="12663" y="485"/>
                    <a:pt x="14441" y="485"/>
                  </a:cubicBezTo>
                  <a:cubicBezTo>
                    <a:pt x="15785" y="485"/>
                    <a:pt x="16998" y="739"/>
                    <a:pt x="18074" y="1246"/>
                  </a:cubicBezTo>
                  <a:cubicBezTo>
                    <a:pt x="20289" y="2282"/>
                    <a:pt x="22075" y="4544"/>
                    <a:pt x="22980" y="7450"/>
                  </a:cubicBezTo>
                  <a:cubicBezTo>
                    <a:pt x="23801" y="10093"/>
                    <a:pt x="23885" y="12915"/>
                    <a:pt x="23956" y="15653"/>
                  </a:cubicBezTo>
                  <a:cubicBezTo>
                    <a:pt x="23956" y="15724"/>
                    <a:pt x="23992" y="15796"/>
                    <a:pt x="24051" y="15855"/>
                  </a:cubicBezTo>
                  <a:cubicBezTo>
                    <a:pt x="24027" y="15820"/>
                    <a:pt x="24016" y="15784"/>
                    <a:pt x="24016" y="15748"/>
                  </a:cubicBezTo>
                  <a:lnTo>
                    <a:pt x="24492" y="15724"/>
                  </a:lnTo>
                  <a:cubicBezTo>
                    <a:pt x="24492" y="15665"/>
                    <a:pt x="24468" y="15605"/>
                    <a:pt x="24432" y="15558"/>
                  </a:cubicBezTo>
                  <a:cubicBezTo>
                    <a:pt x="24361" y="12819"/>
                    <a:pt x="24278" y="9986"/>
                    <a:pt x="23444" y="7307"/>
                  </a:cubicBezTo>
                  <a:cubicBezTo>
                    <a:pt x="22492" y="4271"/>
                    <a:pt x="20610" y="1901"/>
                    <a:pt x="18277" y="806"/>
                  </a:cubicBezTo>
                  <a:cubicBezTo>
                    <a:pt x="17140" y="268"/>
                    <a:pt x="15861" y="0"/>
                    <a:pt x="14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2" name="Google Shape;552;p32"/>
            <p:cNvSpPr/>
            <p:nvPr/>
          </p:nvSpPr>
          <p:spPr>
            <a:xfrm>
              <a:off x="7639561" y="4785725"/>
              <a:ext cx="804138" cy="498899"/>
            </a:xfrm>
            <a:custGeom>
              <a:avLst/>
              <a:gdLst/>
              <a:ahLst/>
              <a:cxnLst/>
              <a:rect l="l" t="t" r="r" b="b"/>
              <a:pathLst>
                <a:path w="21563" h="13378" extrusionOk="0">
                  <a:moveTo>
                    <a:pt x="13318" y="1"/>
                  </a:moveTo>
                  <a:cubicBezTo>
                    <a:pt x="12595" y="1"/>
                    <a:pt x="11900" y="42"/>
                    <a:pt x="11276" y="79"/>
                  </a:cubicBezTo>
                  <a:cubicBezTo>
                    <a:pt x="9657" y="174"/>
                    <a:pt x="7978" y="269"/>
                    <a:pt x="6359" y="686"/>
                  </a:cubicBezTo>
                  <a:cubicBezTo>
                    <a:pt x="4537" y="1162"/>
                    <a:pt x="3037" y="2019"/>
                    <a:pt x="2025" y="3162"/>
                  </a:cubicBezTo>
                  <a:cubicBezTo>
                    <a:pt x="655" y="4710"/>
                    <a:pt x="215" y="6698"/>
                    <a:pt x="84" y="8103"/>
                  </a:cubicBezTo>
                  <a:cubicBezTo>
                    <a:pt x="12" y="8865"/>
                    <a:pt x="1" y="9651"/>
                    <a:pt x="36" y="10425"/>
                  </a:cubicBezTo>
                  <a:cubicBezTo>
                    <a:pt x="84" y="11425"/>
                    <a:pt x="203" y="12401"/>
                    <a:pt x="298" y="13378"/>
                  </a:cubicBezTo>
                  <a:lnTo>
                    <a:pt x="774" y="13318"/>
                  </a:lnTo>
                  <a:cubicBezTo>
                    <a:pt x="584" y="11616"/>
                    <a:pt x="382" y="9865"/>
                    <a:pt x="548" y="8139"/>
                  </a:cubicBezTo>
                  <a:cubicBezTo>
                    <a:pt x="679" y="6806"/>
                    <a:pt x="1096" y="4924"/>
                    <a:pt x="2382" y="3472"/>
                  </a:cubicBezTo>
                  <a:cubicBezTo>
                    <a:pt x="3322" y="2412"/>
                    <a:pt x="4739" y="1591"/>
                    <a:pt x="6478" y="1150"/>
                  </a:cubicBezTo>
                  <a:cubicBezTo>
                    <a:pt x="8037" y="745"/>
                    <a:pt x="9704" y="650"/>
                    <a:pt x="11300" y="555"/>
                  </a:cubicBezTo>
                  <a:cubicBezTo>
                    <a:pt x="11997" y="515"/>
                    <a:pt x="12673" y="484"/>
                    <a:pt x="13323" y="484"/>
                  </a:cubicBezTo>
                  <a:cubicBezTo>
                    <a:pt x="15027" y="484"/>
                    <a:pt x="16559" y="699"/>
                    <a:pt x="17860" y="1543"/>
                  </a:cubicBezTo>
                  <a:cubicBezTo>
                    <a:pt x="19336" y="2495"/>
                    <a:pt x="20384" y="4281"/>
                    <a:pt x="20741" y="6436"/>
                  </a:cubicBezTo>
                  <a:cubicBezTo>
                    <a:pt x="21063" y="8413"/>
                    <a:pt x="20837" y="10437"/>
                    <a:pt x="20622" y="12401"/>
                  </a:cubicBezTo>
                  <a:lnTo>
                    <a:pt x="21098" y="12461"/>
                  </a:lnTo>
                  <a:cubicBezTo>
                    <a:pt x="21325" y="10461"/>
                    <a:pt x="21563" y="8401"/>
                    <a:pt x="21218" y="6365"/>
                  </a:cubicBezTo>
                  <a:cubicBezTo>
                    <a:pt x="20837" y="4067"/>
                    <a:pt x="19717" y="2162"/>
                    <a:pt x="18122" y="1138"/>
                  </a:cubicBezTo>
                  <a:cubicBezTo>
                    <a:pt x="16698" y="208"/>
                    <a:pt x="14937" y="1"/>
                    <a:pt x="13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3" name="Google Shape;553;p32"/>
            <p:cNvSpPr/>
            <p:nvPr/>
          </p:nvSpPr>
          <p:spPr>
            <a:xfrm>
              <a:off x="7736368" y="4866610"/>
              <a:ext cx="597239" cy="403803"/>
            </a:xfrm>
            <a:custGeom>
              <a:avLst/>
              <a:gdLst/>
              <a:ahLst/>
              <a:cxnLst/>
              <a:rect l="l" t="t" r="r" b="b"/>
              <a:pathLst>
                <a:path w="16015" h="10828" extrusionOk="0">
                  <a:moveTo>
                    <a:pt x="8357" y="1"/>
                  </a:moveTo>
                  <a:cubicBezTo>
                    <a:pt x="7106" y="1"/>
                    <a:pt x="5829" y="200"/>
                    <a:pt x="4632" y="422"/>
                  </a:cubicBezTo>
                  <a:cubicBezTo>
                    <a:pt x="3548" y="624"/>
                    <a:pt x="2500" y="862"/>
                    <a:pt x="1774" y="1600"/>
                  </a:cubicBezTo>
                  <a:cubicBezTo>
                    <a:pt x="1119" y="2255"/>
                    <a:pt x="857" y="3184"/>
                    <a:pt x="667" y="4089"/>
                  </a:cubicBezTo>
                  <a:cubicBezTo>
                    <a:pt x="191" y="6303"/>
                    <a:pt x="0" y="8566"/>
                    <a:pt x="72" y="10828"/>
                  </a:cubicBezTo>
                  <a:lnTo>
                    <a:pt x="560" y="10804"/>
                  </a:lnTo>
                  <a:cubicBezTo>
                    <a:pt x="476" y="8577"/>
                    <a:pt x="667" y="6363"/>
                    <a:pt x="1131" y="4184"/>
                  </a:cubicBezTo>
                  <a:cubicBezTo>
                    <a:pt x="1298" y="3410"/>
                    <a:pt x="1512" y="2529"/>
                    <a:pt x="2108" y="1934"/>
                  </a:cubicBezTo>
                  <a:cubicBezTo>
                    <a:pt x="2750" y="1291"/>
                    <a:pt x="3703" y="1077"/>
                    <a:pt x="4715" y="886"/>
                  </a:cubicBezTo>
                  <a:cubicBezTo>
                    <a:pt x="5891" y="673"/>
                    <a:pt x="7143" y="476"/>
                    <a:pt x="8360" y="476"/>
                  </a:cubicBezTo>
                  <a:cubicBezTo>
                    <a:pt x="9657" y="476"/>
                    <a:pt x="10915" y="699"/>
                    <a:pt x="12002" y="1362"/>
                  </a:cubicBezTo>
                  <a:cubicBezTo>
                    <a:pt x="13276" y="2148"/>
                    <a:pt x="14288" y="3565"/>
                    <a:pt x="14835" y="5363"/>
                  </a:cubicBezTo>
                  <a:cubicBezTo>
                    <a:pt x="15347" y="6994"/>
                    <a:pt x="15443" y="8744"/>
                    <a:pt x="15538" y="10435"/>
                  </a:cubicBezTo>
                  <a:lnTo>
                    <a:pt x="16014" y="10411"/>
                  </a:lnTo>
                  <a:cubicBezTo>
                    <a:pt x="15919" y="8697"/>
                    <a:pt x="15824" y="6911"/>
                    <a:pt x="15300" y="5220"/>
                  </a:cubicBezTo>
                  <a:cubicBezTo>
                    <a:pt x="14716" y="3315"/>
                    <a:pt x="13633" y="1803"/>
                    <a:pt x="12252" y="958"/>
                  </a:cubicBezTo>
                  <a:cubicBezTo>
                    <a:pt x="11074" y="241"/>
                    <a:pt x="9731" y="1"/>
                    <a:pt x="8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4" name="Google Shape;554;p32"/>
            <p:cNvSpPr/>
            <p:nvPr/>
          </p:nvSpPr>
          <p:spPr>
            <a:xfrm>
              <a:off x="7822473" y="4921130"/>
              <a:ext cx="458288" cy="345291"/>
            </a:xfrm>
            <a:custGeom>
              <a:avLst/>
              <a:gdLst/>
              <a:ahLst/>
              <a:cxnLst/>
              <a:rect l="l" t="t" r="r" b="b"/>
              <a:pathLst>
                <a:path w="12289" h="9259" extrusionOk="0">
                  <a:moveTo>
                    <a:pt x="6139" y="0"/>
                  </a:moveTo>
                  <a:cubicBezTo>
                    <a:pt x="5083" y="0"/>
                    <a:pt x="3989" y="389"/>
                    <a:pt x="3085" y="1115"/>
                  </a:cubicBezTo>
                  <a:cubicBezTo>
                    <a:pt x="2037" y="1972"/>
                    <a:pt x="1215" y="3258"/>
                    <a:pt x="727" y="4841"/>
                  </a:cubicBezTo>
                  <a:cubicBezTo>
                    <a:pt x="299" y="6246"/>
                    <a:pt x="156" y="7711"/>
                    <a:pt x="1" y="9140"/>
                  </a:cubicBezTo>
                  <a:lnTo>
                    <a:pt x="477" y="9187"/>
                  </a:lnTo>
                  <a:cubicBezTo>
                    <a:pt x="620" y="7782"/>
                    <a:pt x="763" y="6330"/>
                    <a:pt x="1192" y="4972"/>
                  </a:cubicBezTo>
                  <a:cubicBezTo>
                    <a:pt x="1644" y="3484"/>
                    <a:pt x="2406" y="2282"/>
                    <a:pt x="3382" y="1496"/>
                  </a:cubicBezTo>
                  <a:cubicBezTo>
                    <a:pt x="4203" y="837"/>
                    <a:pt x="5190" y="486"/>
                    <a:pt x="6132" y="486"/>
                  </a:cubicBezTo>
                  <a:cubicBezTo>
                    <a:pt x="6500" y="486"/>
                    <a:pt x="6862" y="540"/>
                    <a:pt x="7204" y="650"/>
                  </a:cubicBezTo>
                  <a:cubicBezTo>
                    <a:pt x="8252" y="984"/>
                    <a:pt x="8978" y="1770"/>
                    <a:pt x="9395" y="2365"/>
                  </a:cubicBezTo>
                  <a:cubicBezTo>
                    <a:pt x="9978" y="3186"/>
                    <a:pt x="10359" y="4163"/>
                    <a:pt x="10657" y="4996"/>
                  </a:cubicBezTo>
                  <a:cubicBezTo>
                    <a:pt x="11145" y="6377"/>
                    <a:pt x="11526" y="7806"/>
                    <a:pt x="11812" y="9259"/>
                  </a:cubicBezTo>
                  <a:lnTo>
                    <a:pt x="12288" y="9163"/>
                  </a:lnTo>
                  <a:cubicBezTo>
                    <a:pt x="12002" y="7699"/>
                    <a:pt x="11610" y="6246"/>
                    <a:pt x="11109" y="4830"/>
                  </a:cubicBezTo>
                  <a:cubicBezTo>
                    <a:pt x="10800" y="3960"/>
                    <a:pt x="10407" y="2960"/>
                    <a:pt x="9788" y="2091"/>
                  </a:cubicBezTo>
                  <a:cubicBezTo>
                    <a:pt x="9324" y="1436"/>
                    <a:pt x="8526" y="567"/>
                    <a:pt x="7359" y="186"/>
                  </a:cubicBezTo>
                  <a:cubicBezTo>
                    <a:pt x="6968" y="61"/>
                    <a:pt x="6556" y="0"/>
                    <a:pt x="6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5" name="Google Shape;555;p32"/>
            <p:cNvSpPr/>
            <p:nvPr/>
          </p:nvSpPr>
          <p:spPr>
            <a:xfrm>
              <a:off x="7897540" y="5016073"/>
              <a:ext cx="324146" cy="229051"/>
            </a:xfrm>
            <a:custGeom>
              <a:avLst/>
              <a:gdLst/>
              <a:ahLst/>
              <a:cxnLst/>
              <a:rect l="l" t="t" r="r" b="b"/>
              <a:pathLst>
                <a:path w="8692" h="6142" extrusionOk="0">
                  <a:moveTo>
                    <a:pt x="5026" y="1"/>
                  </a:moveTo>
                  <a:cubicBezTo>
                    <a:pt x="4415" y="1"/>
                    <a:pt x="3846" y="187"/>
                    <a:pt x="3429" y="379"/>
                  </a:cubicBezTo>
                  <a:cubicBezTo>
                    <a:pt x="1357" y="1319"/>
                    <a:pt x="0" y="3593"/>
                    <a:pt x="107" y="5855"/>
                  </a:cubicBezTo>
                  <a:cubicBezTo>
                    <a:pt x="107" y="5951"/>
                    <a:pt x="131" y="6046"/>
                    <a:pt x="131" y="6141"/>
                  </a:cubicBezTo>
                  <a:lnTo>
                    <a:pt x="619" y="6082"/>
                  </a:lnTo>
                  <a:cubicBezTo>
                    <a:pt x="429" y="3867"/>
                    <a:pt x="1631" y="1772"/>
                    <a:pt x="3632" y="819"/>
                  </a:cubicBezTo>
                  <a:cubicBezTo>
                    <a:pt x="4002" y="651"/>
                    <a:pt x="4497" y="482"/>
                    <a:pt x="5021" y="482"/>
                  </a:cubicBezTo>
                  <a:cubicBezTo>
                    <a:pt x="5238" y="482"/>
                    <a:pt x="5460" y="511"/>
                    <a:pt x="5679" y="581"/>
                  </a:cubicBezTo>
                  <a:cubicBezTo>
                    <a:pt x="6477" y="831"/>
                    <a:pt x="7013" y="1581"/>
                    <a:pt x="7334" y="2164"/>
                  </a:cubicBezTo>
                  <a:cubicBezTo>
                    <a:pt x="7930" y="3296"/>
                    <a:pt x="8204" y="4569"/>
                    <a:pt x="8108" y="5832"/>
                  </a:cubicBezTo>
                  <a:lnTo>
                    <a:pt x="8596" y="5867"/>
                  </a:lnTo>
                  <a:cubicBezTo>
                    <a:pt x="8692" y="4510"/>
                    <a:pt x="8394" y="3141"/>
                    <a:pt x="7751" y="1938"/>
                  </a:cubicBezTo>
                  <a:cubicBezTo>
                    <a:pt x="7239" y="998"/>
                    <a:pt x="6560" y="367"/>
                    <a:pt x="5822" y="117"/>
                  </a:cubicBezTo>
                  <a:cubicBezTo>
                    <a:pt x="5555" y="35"/>
                    <a:pt x="5287" y="1"/>
                    <a:pt x="5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6" name="Google Shape;556;p32"/>
            <p:cNvSpPr/>
            <p:nvPr/>
          </p:nvSpPr>
          <p:spPr>
            <a:xfrm>
              <a:off x="7928604" y="5113478"/>
              <a:ext cx="213164" cy="135633"/>
            </a:xfrm>
            <a:custGeom>
              <a:avLst/>
              <a:gdLst/>
              <a:ahLst/>
              <a:cxnLst/>
              <a:rect l="l" t="t" r="r" b="b"/>
              <a:pathLst>
                <a:path w="5716" h="3637" extrusionOk="0">
                  <a:moveTo>
                    <a:pt x="3333" y="0"/>
                  </a:moveTo>
                  <a:cubicBezTo>
                    <a:pt x="3294" y="0"/>
                    <a:pt x="3254" y="2"/>
                    <a:pt x="3215" y="5"/>
                  </a:cubicBezTo>
                  <a:cubicBezTo>
                    <a:pt x="2751" y="53"/>
                    <a:pt x="2310" y="255"/>
                    <a:pt x="1965" y="600"/>
                  </a:cubicBezTo>
                  <a:cubicBezTo>
                    <a:pt x="1656" y="898"/>
                    <a:pt x="1394" y="1243"/>
                    <a:pt x="1167" y="1612"/>
                  </a:cubicBezTo>
                  <a:lnTo>
                    <a:pt x="1" y="3374"/>
                  </a:lnTo>
                  <a:lnTo>
                    <a:pt x="405" y="3636"/>
                  </a:lnTo>
                  <a:lnTo>
                    <a:pt x="1572" y="1874"/>
                  </a:lnTo>
                  <a:cubicBezTo>
                    <a:pt x="1775" y="1529"/>
                    <a:pt x="2025" y="1219"/>
                    <a:pt x="2310" y="934"/>
                  </a:cubicBezTo>
                  <a:cubicBezTo>
                    <a:pt x="2560" y="672"/>
                    <a:pt x="2894" y="517"/>
                    <a:pt x="3263" y="469"/>
                  </a:cubicBezTo>
                  <a:cubicBezTo>
                    <a:pt x="3287" y="468"/>
                    <a:pt x="3311" y="467"/>
                    <a:pt x="3335" y="467"/>
                  </a:cubicBezTo>
                  <a:cubicBezTo>
                    <a:pt x="3842" y="467"/>
                    <a:pt x="4299" y="819"/>
                    <a:pt x="4561" y="1160"/>
                  </a:cubicBezTo>
                  <a:cubicBezTo>
                    <a:pt x="4894" y="1600"/>
                    <a:pt x="5085" y="2160"/>
                    <a:pt x="5275" y="2684"/>
                  </a:cubicBezTo>
                  <a:lnTo>
                    <a:pt x="5716" y="2541"/>
                  </a:lnTo>
                  <a:cubicBezTo>
                    <a:pt x="5525" y="1993"/>
                    <a:pt x="5323" y="1386"/>
                    <a:pt x="4930" y="874"/>
                  </a:cubicBezTo>
                  <a:cubicBezTo>
                    <a:pt x="4506" y="327"/>
                    <a:pt x="3915" y="0"/>
                    <a:pt x="3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7" name="Google Shape;557;p32"/>
            <p:cNvSpPr/>
            <p:nvPr/>
          </p:nvSpPr>
          <p:spPr>
            <a:xfrm>
              <a:off x="7990321" y="5175643"/>
              <a:ext cx="123475" cy="98340"/>
            </a:xfrm>
            <a:custGeom>
              <a:avLst/>
              <a:gdLst/>
              <a:ahLst/>
              <a:cxnLst/>
              <a:rect l="l" t="t" r="r" b="b"/>
              <a:pathLst>
                <a:path w="3311" h="2637" extrusionOk="0">
                  <a:moveTo>
                    <a:pt x="1895" y="1"/>
                  </a:moveTo>
                  <a:cubicBezTo>
                    <a:pt x="1323" y="1"/>
                    <a:pt x="754" y="361"/>
                    <a:pt x="429" y="922"/>
                  </a:cubicBezTo>
                  <a:cubicBezTo>
                    <a:pt x="96" y="1481"/>
                    <a:pt x="24" y="2124"/>
                    <a:pt x="1" y="2612"/>
                  </a:cubicBezTo>
                  <a:lnTo>
                    <a:pt x="477" y="2636"/>
                  </a:lnTo>
                  <a:cubicBezTo>
                    <a:pt x="501" y="1981"/>
                    <a:pt x="620" y="1529"/>
                    <a:pt x="834" y="1160"/>
                  </a:cubicBezTo>
                  <a:cubicBezTo>
                    <a:pt x="1038" y="819"/>
                    <a:pt x="1437" y="479"/>
                    <a:pt x="1897" y="479"/>
                  </a:cubicBezTo>
                  <a:cubicBezTo>
                    <a:pt x="1920" y="479"/>
                    <a:pt x="1942" y="479"/>
                    <a:pt x="1965" y="481"/>
                  </a:cubicBezTo>
                  <a:cubicBezTo>
                    <a:pt x="2191" y="505"/>
                    <a:pt x="2417" y="624"/>
                    <a:pt x="2560" y="814"/>
                  </a:cubicBezTo>
                  <a:cubicBezTo>
                    <a:pt x="2668" y="945"/>
                    <a:pt x="2715" y="1124"/>
                    <a:pt x="2691" y="1303"/>
                  </a:cubicBezTo>
                  <a:cubicBezTo>
                    <a:pt x="2668" y="1517"/>
                    <a:pt x="2691" y="1743"/>
                    <a:pt x="2763" y="1945"/>
                  </a:cubicBezTo>
                  <a:cubicBezTo>
                    <a:pt x="2798" y="2041"/>
                    <a:pt x="2822" y="2148"/>
                    <a:pt x="2834" y="2267"/>
                  </a:cubicBezTo>
                  <a:lnTo>
                    <a:pt x="3310" y="2243"/>
                  </a:lnTo>
                  <a:cubicBezTo>
                    <a:pt x="3299" y="2088"/>
                    <a:pt x="3263" y="1945"/>
                    <a:pt x="3227" y="1814"/>
                  </a:cubicBezTo>
                  <a:cubicBezTo>
                    <a:pt x="3168" y="1684"/>
                    <a:pt x="3156" y="1541"/>
                    <a:pt x="3168" y="1398"/>
                  </a:cubicBezTo>
                  <a:cubicBezTo>
                    <a:pt x="3215" y="1088"/>
                    <a:pt x="3132" y="767"/>
                    <a:pt x="2941" y="517"/>
                  </a:cubicBezTo>
                  <a:cubicBezTo>
                    <a:pt x="2715" y="219"/>
                    <a:pt x="2370" y="29"/>
                    <a:pt x="2001" y="5"/>
                  </a:cubicBezTo>
                  <a:cubicBezTo>
                    <a:pt x="1966" y="2"/>
                    <a:pt x="1930" y="1"/>
                    <a:pt x="1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58" name="Google Shape;558;p32"/>
          <p:cNvSpPr/>
          <p:nvPr/>
        </p:nvSpPr>
        <p:spPr>
          <a:xfrm rot="1704555">
            <a:off x="5690901" y="735436"/>
            <a:ext cx="8468135" cy="5387121"/>
          </a:xfrm>
          <a:custGeom>
            <a:avLst/>
            <a:gdLst/>
            <a:ahLst/>
            <a:cxnLst/>
            <a:rect l="l" t="t" r="r" b="b"/>
            <a:pathLst>
              <a:path w="156785" h="87779" extrusionOk="0">
                <a:moveTo>
                  <a:pt x="156785" y="87779"/>
                </a:moveTo>
                <a:cubicBezTo>
                  <a:pt x="153723" y="75533"/>
                  <a:pt x="151731" y="62504"/>
                  <a:pt x="145115" y="51754"/>
                </a:cubicBezTo>
                <a:cubicBezTo>
                  <a:pt x="139210" y="42159"/>
                  <a:pt x="128584" y="34930"/>
                  <a:pt x="117715" y="31966"/>
                </a:cubicBezTo>
                <a:cubicBezTo>
                  <a:pt x="90628" y="24579"/>
                  <a:pt x="61221" y="36851"/>
                  <a:pt x="33488" y="32473"/>
                </a:cubicBezTo>
                <a:cubicBezTo>
                  <a:pt x="22087" y="30673"/>
                  <a:pt x="12285" y="21697"/>
                  <a:pt x="5074" y="12685"/>
                </a:cubicBezTo>
                <a:cubicBezTo>
                  <a:pt x="2229" y="9129"/>
                  <a:pt x="2038" y="4072"/>
                  <a:pt x="0" y="0"/>
                </a:cubicBezTo>
              </a:path>
            </a:pathLst>
          </a:custGeom>
          <a:noFill/>
          <a:ln w="19050" cap="flat" cmpd="sng">
            <a:solidFill>
              <a:schemeClr val="dk2"/>
            </a:solidFill>
            <a:prstDash val="solid"/>
            <a:round/>
            <a:headEnd type="none" w="med" len="med"/>
            <a:tailEnd type="none" w="med" len="med"/>
          </a:ln>
        </p:spPr>
      </p:sp>
      <p:grpSp>
        <p:nvGrpSpPr>
          <p:cNvPr id="559" name="Google Shape;559;p32"/>
          <p:cNvGrpSpPr/>
          <p:nvPr/>
        </p:nvGrpSpPr>
        <p:grpSpPr>
          <a:xfrm flipH="1">
            <a:off x="-1009053" y="2913059"/>
            <a:ext cx="2135967" cy="667044"/>
            <a:chOff x="406875" y="1912875"/>
            <a:chExt cx="1054625" cy="329350"/>
          </a:xfrm>
        </p:grpSpPr>
        <p:sp>
          <p:nvSpPr>
            <p:cNvPr id="560" name="Google Shape;560;p32"/>
            <p:cNvSpPr/>
            <p:nvPr/>
          </p:nvSpPr>
          <p:spPr>
            <a:xfrm>
              <a:off x="927475" y="2223375"/>
              <a:ext cx="518250" cy="18850"/>
            </a:xfrm>
            <a:custGeom>
              <a:avLst/>
              <a:gdLst/>
              <a:ahLst/>
              <a:cxnLst/>
              <a:rect l="l" t="t" r="r" b="b"/>
              <a:pathLst>
                <a:path w="20730" h="754" extrusionOk="0">
                  <a:moveTo>
                    <a:pt x="452" y="1"/>
                  </a:moveTo>
                  <a:cubicBezTo>
                    <a:pt x="361" y="1"/>
                    <a:pt x="270" y="6"/>
                    <a:pt x="179" y="22"/>
                  </a:cubicBezTo>
                  <a:cubicBezTo>
                    <a:pt x="1" y="94"/>
                    <a:pt x="25" y="355"/>
                    <a:pt x="215" y="391"/>
                  </a:cubicBezTo>
                  <a:cubicBezTo>
                    <a:pt x="1668" y="570"/>
                    <a:pt x="3120" y="582"/>
                    <a:pt x="4573" y="653"/>
                  </a:cubicBezTo>
                  <a:cubicBezTo>
                    <a:pt x="5371" y="653"/>
                    <a:pt x="6168" y="701"/>
                    <a:pt x="6966" y="701"/>
                  </a:cubicBezTo>
                  <a:cubicBezTo>
                    <a:pt x="7919" y="713"/>
                    <a:pt x="8871" y="748"/>
                    <a:pt x="9835" y="748"/>
                  </a:cubicBezTo>
                  <a:cubicBezTo>
                    <a:pt x="10522" y="752"/>
                    <a:pt x="11207" y="754"/>
                    <a:pt x="11892" y="754"/>
                  </a:cubicBezTo>
                  <a:cubicBezTo>
                    <a:pt x="13262" y="754"/>
                    <a:pt x="14630" y="748"/>
                    <a:pt x="16003" y="748"/>
                  </a:cubicBezTo>
                  <a:cubicBezTo>
                    <a:pt x="16717" y="736"/>
                    <a:pt x="17432" y="748"/>
                    <a:pt x="18146" y="713"/>
                  </a:cubicBezTo>
                  <a:cubicBezTo>
                    <a:pt x="18765" y="689"/>
                    <a:pt x="19384" y="665"/>
                    <a:pt x="20003" y="617"/>
                  </a:cubicBezTo>
                  <a:cubicBezTo>
                    <a:pt x="20206" y="617"/>
                    <a:pt x="20408" y="570"/>
                    <a:pt x="20599" y="510"/>
                  </a:cubicBezTo>
                  <a:cubicBezTo>
                    <a:pt x="20730" y="463"/>
                    <a:pt x="20718" y="236"/>
                    <a:pt x="20563" y="236"/>
                  </a:cubicBezTo>
                  <a:cubicBezTo>
                    <a:pt x="20253" y="236"/>
                    <a:pt x="19944" y="236"/>
                    <a:pt x="19634" y="225"/>
                  </a:cubicBezTo>
                  <a:cubicBezTo>
                    <a:pt x="19278" y="204"/>
                    <a:pt x="18920" y="199"/>
                    <a:pt x="18561" y="199"/>
                  </a:cubicBezTo>
                  <a:cubicBezTo>
                    <a:pt x="18224" y="199"/>
                    <a:pt x="17885" y="203"/>
                    <a:pt x="17547" y="203"/>
                  </a:cubicBezTo>
                  <a:cubicBezTo>
                    <a:pt x="17413" y="203"/>
                    <a:pt x="17280" y="203"/>
                    <a:pt x="17146" y="201"/>
                  </a:cubicBezTo>
                  <a:cubicBezTo>
                    <a:pt x="15169" y="189"/>
                    <a:pt x="13193" y="189"/>
                    <a:pt x="11217" y="189"/>
                  </a:cubicBezTo>
                  <a:cubicBezTo>
                    <a:pt x="10812" y="192"/>
                    <a:pt x="10406" y="193"/>
                    <a:pt x="10000" y="193"/>
                  </a:cubicBezTo>
                  <a:cubicBezTo>
                    <a:pt x="8782" y="193"/>
                    <a:pt x="7558" y="180"/>
                    <a:pt x="6335" y="153"/>
                  </a:cubicBezTo>
                  <a:cubicBezTo>
                    <a:pt x="5525" y="141"/>
                    <a:pt x="4716" y="141"/>
                    <a:pt x="3894" y="105"/>
                  </a:cubicBezTo>
                  <a:cubicBezTo>
                    <a:pt x="3814" y="107"/>
                    <a:pt x="3733" y="107"/>
                    <a:pt x="3653" y="107"/>
                  </a:cubicBezTo>
                  <a:cubicBezTo>
                    <a:pt x="2840" y="107"/>
                    <a:pt x="2028" y="57"/>
                    <a:pt x="1215" y="46"/>
                  </a:cubicBezTo>
                  <a:cubicBezTo>
                    <a:pt x="961" y="46"/>
                    <a:pt x="706" y="1"/>
                    <a:pt x="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1" name="Google Shape;561;p32"/>
            <p:cNvSpPr/>
            <p:nvPr/>
          </p:nvSpPr>
          <p:spPr>
            <a:xfrm>
              <a:off x="645300" y="2162900"/>
              <a:ext cx="809650" cy="32650"/>
            </a:xfrm>
            <a:custGeom>
              <a:avLst/>
              <a:gdLst/>
              <a:ahLst/>
              <a:cxnLst/>
              <a:rect l="l" t="t" r="r" b="b"/>
              <a:pathLst>
                <a:path w="32386" h="1306" extrusionOk="0">
                  <a:moveTo>
                    <a:pt x="27075" y="11"/>
                  </a:moveTo>
                  <a:cubicBezTo>
                    <a:pt x="26687" y="11"/>
                    <a:pt x="26298" y="12"/>
                    <a:pt x="25909" y="12"/>
                  </a:cubicBezTo>
                  <a:cubicBezTo>
                    <a:pt x="25206" y="24"/>
                    <a:pt x="24504" y="0"/>
                    <a:pt x="23801" y="48"/>
                  </a:cubicBezTo>
                  <a:cubicBezTo>
                    <a:pt x="23289" y="60"/>
                    <a:pt x="22777" y="60"/>
                    <a:pt x="22277" y="72"/>
                  </a:cubicBezTo>
                  <a:cubicBezTo>
                    <a:pt x="22233" y="71"/>
                    <a:pt x="22188" y="70"/>
                    <a:pt x="22144" y="70"/>
                  </a:cubicBezTo>
                  <a:cubicBezTo>
                    <a:pt x="21750" y="70"/>
                    <a:pt x="21375" y="109"/>
                    <a:pt x="20973" y="109"/>
                  </a:cubicBezTo>
                  <a:cubicBezTo>
                    <a:pt x="20928" y="109"/>
                    <a:pt x="20883" y="109"/>
                    <a:pt x="20837" y="107"/>
                  </a:cubicBezTo>
                  <a:cubicBezTo>
                    <a:pt x="20337" y="107"/>
                    <a:pt x="19848" y="155"/>
                    <a:pt x="19348" y="155"/>
                  </a:cubicBezTo>
                  <a:cubicBezTo>
                    <a:pt x="19015" y="167"/>
                    <a:pt x="18682" y="155"/>
                    <a:pt x="18348" y="191"/>
                  </a:cubicBezTo>
                  <a:cubicBezTo>
                    <a:pt x="17896" y="215"/>
                    <a:pt x="17455" y="191"/>
                    <a:pt x="17003" y="238"/>
                  </a:cubicBezTo>
                  <a:cubicBezTo>
                    <a:pt x="16503" y="262"/>
                    <a:pt x="16003" y="238"/>
                    <a:pt x="15515" y="286"/>
                  </a:cubicBezTo>
                  <a:cubicBezTo>
                    <a:pt x="14991" y="310"/>
                    <a:pt x="14467" y="286"/>
                    <a:pt x="13943" y="334"/>
                  </a:cubicBezTo>
                  <a:cubicBezTo>
                    <a:pt x="13455" y="358"/>
                    <a:pt x="12979" y="346"/>
                    <a:pt x="12502" y="369"/>
                  </a:cubicBezTo>
                  <a:cubicBezTo>
                    <a:pt x="12086" y="405"/>
                    <a:pt x="11669" y="393"/>
                    <a:pt x="11252" y="405"/>
                  </a:cubicBezTo>
                  <a:cubicBezTo>
                    <a:pt x="10919" y="405"/>
                    <a:pt x="10562" y="441"/>
                    <a:pt x="10216" y="441"/>
                  </a:cubicBezTo>
                  <a:cubicBezTo>
                    <a:pt x="9407" y="453"/>
                    <a:pt x="8585" y="441"/>
                    <a:pt x="7776" y="477"/>
                  </a:cubicBezTo>
                  <a:lnTo>
                    <a:pt x="4859" y="500"/>
                  </a:lnTo>
                  <a:cubicBezTo>
                    <a:pt x="3596" y="560"/>
                    <a:pt x="2334" y="512"/>
                    <a:pt x="1072" y="560"/>
                  </a:cubicBezTo>
                  <a:cubicBezTo>
                    <a:pt x="787" y="596"/>
                    <a:pt x="465" y="560"/>
                    <a:pt x="191" y="679"/>
                  </a:cubicBezTo>
                  <a:cubicBezTo>
                    <a:pt x="1" y="786"/>
                    <a:pt x="13" y="1072"/>
                    <a:pt x="227" y="1143"/>
                  </a:cubicBezTo>
                  <a:cubicBezTo>
                    <a:pt x="537" y="1203"/>
                    <a:pt x="858" y="1227"/>
                    <a:pt x="1168" y="1227"/>
                  </a:cubicBezTo>
                  <a:cubicBezTo>
                    <a:pt x="1953" y="1286"/>
                    <a:pt x="2739" y="1239"/>
                    <a:pt x="3513" y="1286"/>
                  </a:cubicBezTo>
                  <a:cubicBezTo>
                    <a:pt x="4573" y="1300"/>
                    <a:pt x="5629" y="1306"/>
                    <a:pt x="6684" y="1306"/>
                  </a:cubicBezTo>
                  <a:cubicBezTo>
                    <a:pt x="7429" y="1306"/>
                    <a:pt x="8174" y="1303"/>
                    <a:pt x="8919" y="1298"/>
                  </a:cubicBezTo>
                  <a:cubicBezTo>
                    <a:pt x="9166" y="1298"/>
                    <a:pt x="9416" y="1300"/>
                    <a:pt x="9666" y="1300"/>
                  </a:cubicBezTo>
                  <a:cubicBezTo>
                    <a:pt x="10041" y="1300"/>
                    <a:pt x="10416" y="1296"/>
                    <a:pt x="10788" y="1274"/>
                  </a:cubicBezTo>
                  <a:cubicBezTo>
                    <a:pt x="11228" y="1262"/>
                    <a:pt x="11669" y="1262"/>
                    <a:pt x="12109" y="1262"/>
                  </a:cubicBezTo>
                  <a:cubicBezTo>
                    <a:pt x="12316" y="1258"/>
                    <a:pt x="12521" y="1258"/>
                    <a:pt x="12725" y="1258"/>
                  </a:cubicBezTo>
                  <a:cubicBezTo>
                    <a:pt x="13133" y="1258"/>
                    <a:pt x="13538" y="1258"/>
                    <a:pt x="13943" y="1227"/>
                  </a:cubicBezTo>
                  <a:cubicBezTo>
                    <a:pt x="14538" y="1215"/>
                    <a:pt x="15122" y="1203"/>
                    <a:pt x="15717" y="1203"/>
                  </a:cubicBezTo>
                  <a:cubicBezTo>
                    <a:pt x="16693" y="1143"/>
                    <a:pt x="17670" y="1167"/>
                    <a:pt x="18634" y="1143"/>
                  </a:cubicBezTo>
                  <a:cubicBezTo>
                    <a:pt x="19444" y="1096"/>
                    <a:pt x="20265" y="1143"/>
                    <a:pt x="21075" y="1084"/>
                  </a:cubicBezTo>
                  <a:cubicBezTo>
                    <a:pt x="21575" y="1060"/>
                    <a:pt x="22075" y="1084"/>
                    <a:pt x="22563" y="1036"/>
                  </a:cubicBezTo>
                  <a:cubicBezTo>
                    <a:pt x="24432" y="977"/>
                    <a:pt x="26302" y="846"/>
                    <a:pt x="28183" y="786"/>
                  </a:cubicBezTo>
                  <a:cubicBezTo>
                    <a:pt x="28778" y="786"/>
                    <a:pt x="29385" y="739"/>
                    <a:pt x="29981" y="739"/>
                  </a:cubicBezTo>
                  <a:cubicBezTo>
                    <a:pt x="30085" y="740"/>
                    <a:pt x="30190" y="741"/>
                    <a:pt x="30295" y="741"/>
                  </a:cubicBezTo>
                  <a:cubicBezTo>
                    <a:pt x="30836" y="741"/>
                    <a:pt x="31385" y="715"/>
                    <a:pt x="31933" y="655"/>
                  </a:cubicBezTo>
                  <a:cubicBezTo>
                    <a:pt x="32064" y="643"/>
                    <a:pt x="32183" y="596"/>
                    <a:pt x="32291" y="536"/>
                  </a:cubicBezTo>
                  <a:cubicBezTo>
                    <a:pt x="32362" y="465"/>
                    <a:pt x="32386" y="346"/>
                    <a:pt x="32338" y="250"/>
                  </a:cubicBezTo>
                  <a:cubicBezTo>
                    <a:pt x="32279" y="165"/>
                    <a:pt x="32183" y="153"/>
                    <a:pt x="32085" y="153"/>
                  </a:cubicBezTo>
                  <a:cubicBezTo>
                    <a:pt x="32046" y="153"/>
                    <a:pt x="32006" y="155"/>
                    <a:pt x="31969" y="155"/>
                  </a:cubicBezTo>
                  <a:cubicBezTo>
                    <a:pt x="31112" y="107"/>
                    <a:pt x="30255" y="48"/>
                    <a:pt x="29397" y="48"/>
                  </a:cubicBezTo>
                  <a:cubicBezTo>
                    <a:pt x="28627" y="16"/>
                    <a:pt x="27852" y="11"/>
                    <a:pt x="27075" y="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2" name="Google Shape;562;p32"/>
            <p:cNvSpPr/>
            <p:nvPr/>
          </p:nvSpPr>
          <p:spPr>
            <a:xfrm>
              <a:off x="406875" y="2084200"/>
              <a:ext cx="1054625" cy="31625"/>
            </a:xfrm>
            <a:custGeom>
              <a:avLst/>
              <a:gdLst/>
              <a:ahLst/>
              <a:cxnLst/>
              <a:rect l="l" t="t" r="r" b="b"/>
              <a:pathLst>
                <a:path w="42185" h="1265" extrusionOk="0">
                  <a:moveTo>
                    <a:pt x="13798" y="0"/>
                  </a:moveTo>
                  <a:cubicBezTo>
                    <a:pt x="12704" y="0"/>
                    <a:pt x="11612" y="9"/>
                    <a:pt x="10526" y="17"/>
                  </a:cubicBezTo>
                  <a:cubicBezTo>
                    <a:pt x="9657" y="77"/>
                    <a:pt x="8800" y="41"/>
                    <a:pt x="7942" y="77"/>
                  </a:cubicBezTo>
                  <a:cubicBezTo>
                    <a:pt x="7359" y="112"/>
                    <a:pt x="6787" y="88"/>
                    <a:pt x="6216" y="136"/>
                  </a:cubicBezTo>
                  <a:cubicBezTo>
                    <a:pt x="5716" y="136"/>
                    <a:pt x="5216" y="196"/>
                    <a:pt x="4716" y="196"/>
                  </a:cubicBezTo>
                  <a:cubicBezTo>
                    <a:pt x="3906" y="207"/>
                    <a:pt x="3096" y="243"/>
                    <a:pt x="2287" y="243"/>
                  </a:cubicBezTo>
                  <a:cubicBezTo>
                    <a:pt x="1715" y="267"/>
                    <a:pt x="1144" y="243"/>
                    <a:pt x="572" y="291"/>
                  </a:cubicBezTo>
                  <a:cubicBezTo>
                    <a:pt x="382" y="315"/>
                    <a:pt x="120" y="267"/>
                    <a:pt x="1" y="458"/>
                  </a:cubicBezTo>
                  <a:cubicBezTo>
                    <a:pt x="227" y="541"/>
                    <a:pt x="418" y="672"/>
                    <a:pt x="632" y="755"/>
                  </a:cubicBezTo>
                  <a:cubicBezTo>
                    <a:pt x="1001" y="803"/>
                    <a:pt x="1358" y="815"/>
                    <a:pt x="1727" y="815"/>
                  </a:cubicBezTo>
                  <a:cubicBezTo>
                    <a:pt x="1969" y="819"/>
                    <a:pt x="2213" y="820"/>
                    <a:pt x="2457" y="820"/>
                  </a:cubicBezTo>
                  <a:cubicBezTo>
                    <a:pt x="2944" y="820"/>
                    <a:pt x="3434" y="815"/>
                    <a:pt x="3918" y="815"/>
                  </a:cubicBezTo>
                  <a:cubicBezTo>
                    <a:pt x="4355" y="815"/>
                    <a:pt x="4791" y="799"/>
                    <a:pt x="5228" y="799"/>
                  </a:cubicBezTo>
                  <a:cubicBezTo>
                    <a:pt x="5446" y="799"/>
                    <a:pt x="5664" y="803"/>
                    <a:pt x="5883" y="815"/>
                  </a:cubicBezTo>
                  <a:cubicBezTo>
                    <a:pt x="6966" y="791"/>
                    <a:pt x="8049" y="791"/>
                    <a:pt x="9133" y="779"/>
                  </a:cubicBezTo>
                  <a:cubicBezTo>
                    <a:pt x="9645" y="779"/>
                    <a:pt x="10157" y="743"/>
                    <a:pt x="10669" y="743"/>
                  </a:cubicBezTo>
                  <a:cubicBezTo>
                    <a:pt x="11708" y="733"/>
                    <a:pt x="12747" y="725"/>
                    <a:pt x="13786" y="725"/>
                  </a:cubicBezTo>
                  <a:cubicBezTo>
                    <a:pt x="15138" y="725"/>
                    <a:pt x="16489" y="739"/>
                    <a:pt x="17836" y="779"/>
                  </a:cubicBezTo>
                  <a:cubicBezTo>
                    <a:pt x="18539" y="779"/>
                    <a:pt x="19241" y="839"/>
                    <a:pt x="19944" y="839"/>
                  </a:cubicBezTo>
                  <a:cubicBezTo>
                    <a:pt x="19981" y="837"/>
                    <a:pt x="20018" y="837"/>
                    <a:pt x="20055" y="837"/>
                  </a:cubicBezTo>
                  <a:cubicBezTo>
                    <a:pt x="20351" y="837"/>
                    <a:pt x="20649" y="874"/>
                    <a:pt x="20956" y="874"/>
                  </a:cubicBezTo>
                  <a:cubicBezTo>
                    <a:pt x="21456" y="874"/>
                    <a:pt x="21968" y="934"/>
                    <a:pt x="22480" y="934"/>
                  </a:cubicBezTo>
                  <a:cubicBezTo>
                    <a:pt x="22873" y="958"/>
                    <a:pt x="23278" y="981"/>
                    <a:pt x="23682" y="981"/>
                  </a:cubicBezTo>
                  <a:cubicBezTo>
                    <a:pt x="24230" y="1029"/>
                    <a:pt x="24790" y="1005"/>
                    <a:pt x="25349" y="1065"/>
                  </a:cubicBezTo>
                  <a:cubicBezTo>
                    <a:pt x="25945" y="1065"/>
                    <a:pt x="26528" y="1112"/>
                    <a:pt x="27123" y="1112"/>
                  </a:cubicBezTo>
                  <a:cubicBezTo>
                    <a:pt x="27492" y="1112"/>
                    <a:pt x="27850" y="1160"/>
                    <a:pt x="28219" y="1160"/>
                  </a:cubicBezTo>
                  <a:cubicBezTo>
                    <a:pt x="28778" y="1160"/>
                    <a:pt x="29338" y="1208"/>
                    <a:pt x="29897" y="1208"/>
                  </a:cubicBezTo>
                  <a:cubicBezTo>
                    <a:pt x="30505" y="1208"/>
                    <a:pt x="31112" y="1255"/>
                    <a:pt x="31719" y="1255"/>
                  </a:cubicBezTo>
                  <a:cubicBezTo>
                    <a:pt x="32118" y="1261"/>
                    <a:pt x="32517" y="1264"/>
                    <a:pt x="32916" y="1264"/>
                  </a:cubicBezTo>
                  <a:cubicBezTo>
                    <a:pt x="33315" y="1264"/>
                    <a:pt x="33713" y="1261"/>
                    <a:pt x="34112" y="1255"/>
                  </a:cubicBezTo>
                  <a:cubicBezTo>
                    <a:pt x="34636" y="1208"/>
                    <a:pt x="35160" y="1220"/>
                    <a:pt x="35684" y="1208"/>
                  </a:cubicBezTo>
                  <a:cubicBezTo>
                    <a:pt x="36529" y="1160"/>
                    <a:pt x="37375" y="1148"/>
                    <a:pt x="38232" y="1077"/>
                  </a:cubicBezTo>
                  <a:cubicBezTo>
                    <a:pt x="39458" y="1017"/>
                    <a:pt x="40685" y="922"/>
                    <a:pt x="41911" y="922"/>
                  </a:cubicBezTo>
                  <a:cubicBezTo>
                    <a:pt x="41923" y="923"/>
                    <a:pt x="41936" y="924"/>
                    <a:pt x="41949" y="924"/>
                  </a:cubicBezTo>
                  <a:cubicBezTo>
                    <a:pt x="42049" y="924"/>
                    <a:pt x="42162" y="880"/>
                    <a:pt x="42173" y="743"/>
                  </a:cubicBezTo>
                  <a:cubicBezTo>
                    <a:pt x="42185" y="588"/>
                    <a:pt x="42006" y="517"/>
                    <a:pt x="41887" y="481"/>
                  </a:cubicBezTo>
                  <a:cubicBezTo>
                    <a:pt x="41482" y="386"/>
                    <a:pt x="41077" y="327"/>
                    <a:pt x="40673" y="327"/>
                  </a:cubicBezTo>
                  <a:cubicBezTo>
                    <a:pt x="40286" y="303"/>
                    <a:pt x="39902" y="297"/>
                    <a:pt x="39519" y="297"/>
                  </a:cubicBezTo>
                  <a:cubicBezTo>
                    <a:pt x="39137" y="297"/>
                    <a:pt x="38756" y="303"/>
                    <a:pt x="38375" y="303"/>
                  </a:cubicBezTo>
                  <a:cubicBezTo>
                    <a:pt x="38334" y="301"/>
                    <a:pt x="38293" y="301"/>
                    <a:pt x="38252" y="301"/>
                  </a:cubicBezTo>
                  <a:cubicBezTo>
                    <a:pt x="37924" y="301"/>
                    <a:pt x="37597" y="338"/>
                    <a:pt x="37279" y="338"/>
                  </a:cubicBezTo>
                  <a:cubicBezTo>
                    <a:pt x="36410" y="338"/>
                    <a:pt x="35553" y="362"/>
                    <a:pt x="34696" y="362"/>
                  </a:cubicBezTo>
                  <a:cubicBezTo>
                    <a:pt x="34446" y="374"/>
                    <a:pt x="34196" y="377"/>
                    <a:pt x="33947" y="377"/>
                  </a:cubicBezTo>
                  <a:cubicBezTo>
                    <a:pt x="33699" y="377"/>
                    <a:pt x="33451" y="374"/>
                    <a:pt x="33207" y="374"/>
                  </a:cubicBezTo>
                  <a:cubicBezTo>
                    <a:pt x="32934" y="356"/>
                    <a:pt x="32663" y="353"/>
                    <a:pt x="32392" y="353"/>
                  </a:cubicBezTo>
                  <a:cubicBezTo>
                    <a:pt x="32256" y="353"/>
                    <a:pt x="32121" y="354"/>
                    <a:pt x="31985" y="354"/>
                  </a:cubicBezTo>
                  <a:cubicBezTo>
                    <a:pt x="31849" y="354"/>
                    <a:pt x="31713" y="353"/>
                    <a:pt x="31576" y="350"/>
                  </a:cubicBezTo>
                  <a:cubicBezTo>
                    <a:pt x="30350" y="338"/>
                    <a:pt x="29124" y="362"/>
                    <a:pt x="27897" y="303"/>
                  </a:cubicBezTo>
                  <a:cubicBezTo>
                    <a:pt x="27350" y="303"/>
                    <a:pt x="26802" y="291"/>
                    <a:pt x="26254" y="279"/>
                  </a:cubicBezTo>
                  <a:cubicBezTo>
                    <a:pt x="25683" y="231"/>
                    <a:pt x="25111" y="255"/>
                    <a:pt x="24540" y="231"/>
                  </a:cubicBezTo>
                  <a:cubicBezTo>
                    <a:pt x="24016" y="184"/>
                    <a:pt x="23480" y="207"/>
                    <a:pt x="22956" y="184"/>
                  </a:cubicBezTo>
                  <a:cubicBezTo>
                    <a:pt x="22682" y="160"/>
                    <a:pt x="22405" y="160"/>
                    <a:pt x="22127" y="160"/>
                  </a:cubicBezTo>
                  <a:cubicBezTo>
                    <a:pt x="21849" y="160"/>
                    <a:pt x="21569" y="160"/>
                    <a:pt x="21289" y="136"/>
                  </a:cubicBezTo>
                  <a:cubicBezTo>
                    <a:pt x="20730" y="88"/>
                    <a:pt x="20170" y="100"/>
                    <a:pt x="19610" y="88"/>
                  </a:cubicBezTo>
                  <a:cubicBezTo>
                    <a:pt x="18813" y="41"/>
                    <a:pt x="18015" y="53"/>
                    <a:pt x="17217" y="41"/>
                  </a:cubicBezTo>
                  <a:cubicBezTo>
                    <a:pt x="16527" y="5"/>
                    <a:pt x="15848" y="5"/>
                    <a:pt x="15158" y="5"/>
                  </a:cubicBezTo>
                  <a:cubicBezTo>
                    <a:pt x="14704" y="2"/>
                    <a:pt x="14251" y="0"/>
                    <a:pt x="13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3" name="Google Shape;563;p32"/>
            <p:cNvSpPr/>
            <p:nvPr/>
          </p:nvSpPr>
          <p:spPr>
            <a:xfrm>
              <a:off x="418000" y="2029850"/>
              <a:ext cx="1039050" cy="40800"/>
            </a:xfrm>
            <a:custGeom>
              <a:avLst/>
              <a:gdLst/>
              <a:ahLst/>
              <a:cxnLst/>
              <a:rect l="l" t="t" r="r" b="b"/>
              <a:pathLst>
                <a:path w="41562" h="1632" extrusionOk="0">
                  <a:moveTo>
                    <a:pt x="36070" y="1"/>
                  </a:moveTo>
                  <a:cubicBezTo>
                    <a:pt x="35259" y="1"/>
                    <a:pt x="34450" y="12"/>
                    <a:pt x="33643" y="24"/>
                  </a:cubicBezTo>
                  <a:cubicBezTo>
                    <a:pt x="32953" y="84"/>
                    <a:pt x="32262" y="36"/>
                    <a:pt x="31584" y="95"/>
                  </a:cubicBezTo>
                  <a:cubicBezTo>
                    <a:pt x="31131" y="119"/>
                    <a:pt x="30691" y="95"/>
                    <a:pt x="30238" y="143"/>
                  </a:cubicBezTo>
                  <a:cubicBezTo>
                    <a:pt x="29869" y="167"/>
                    <a:pt x="29476" y="143"/>
                    <a:pt x="29095" y="179"/>
                  </a:cubicBezTo>
                  <a:cubicBezTo>
                    <a:pt x="28714" y="215"/>
                    <a:pt x="28333" y="191"/>
                    <a:pt x="27952" y="238"/>
                  </a:cubicBezTo>
                  <a:cubicBezTo>
                    <a:pt x="25631" y="346"/>
                    <a:pt x="23333" y="560"/>
                    <a:pt x="21011" y="655"/>
                  </a:cubicBezTo>
                  <a:cubicBezTo>
                    <a:pt x="20499" y="703"/>
                    <a:pt x="19987" y="667"/>
                    <a:pt x="19487" y="715"/>
                  </a:cubicBezTo>
                  <a:cubicBezTo>
                    <a:pt x="18665" y="738"/>
                    <a:pt x="17856" y="727"/>
                    <a:pt x="17034" y="762"/>
                  </a:cubicBezTo>
                  <a:cubicBezTo>
                    <a:pt x="16626" y="762"/>
                    <a:pt x="16218" y="770"/>
                    <a:pt x="15810" y="770"/>
                  </a:cubicBezTo>
                  <a:cubicBezTo>
                    <a:pt x="15503" y="770"/>
                    <a:pt x="15197" y="766"/>
                    <a:pt x="14891" y="750"/>
                  </a:cubicBezTo>
                  <a:cubicBezTo>
                    <a:pt x="13355" y="738"/>
                    <a:pt x="11831" y="727"/>
                    <a:pt x="10295" y="727"/>
                  </a:cubicBezTo>
                  <a:cubicBezTo>
                    <a:pt x="8878" y="727"/>
                    <a:pt x="7462" y="786"/>
                    <a:pt x="6045" y="834"/>
                  </a:cubicBezTo>
                  <a:cubicBezTo>
                    <a:pt x="5830" y="838"/>
                    <a:pt x="5617" y="838"/>
                    <a:pt x="5405" y="838"/>
                  </a:cubicBezTo>
                  <a:lnTo>
                    <a:pt x="5405" y="838"/>
                  </a:lnTo>
                  <a:cubicBezTo>
                    <a:pt x="4980" y="838"/>
                    <a:pt x="4556" y="838"/>
                    <a:pt x="4128" y="869"/>
                  </a:cubicBezTo>
                  <a:cubicBezTo>
                    <a:pt x="3390" y="893"/>
                    <a:pt x="2663" y="869"/>
                    <a:pt x="1925" y="917"/>
                  </a:cubicBezTo>
                  <a:cubicBezTo>
                    <a:pt x="1342" y="941"/>
                    <a:pt x="746" y="905"/>
                    <a:pt x="175" y="1012"/>
                  </a:cubicBezTo>
                  <a:cubicBezTo>
                    <a:pt x="1" y="1094"/>
                    <a:pt x="53" y="1334"/>
                    <a:pt x="233" y="1334"/>
                  </a:cubicBezTo>
                  <a:cubicBezTo>
                    <a:pt x="238" y="1334"/>
                    <a:pt x="242" y="1334"/>
                    <a:pt x="246" y="1334"/>
                  </a:cubicBezTo>
                  <a:cubicBezTo>
                    <a:pt x="891" y="1341"/>
                    <a:pt x="1536" y="1343"/>
                    <a:pt x="2181" y="1343"/>
                  </a:cubicBezTo>
                  <a:cubicBezTo>
                    <a:pt x="3320" y="1343"/>
                    <a:pt x="4461" y="1336"/>
                    <a:pt x="5602" y="1336"/>
                  </a:cubicBezTo>
                  <a:cubicBezTo>
                    <a:pt x="6977" y="1336"/>
                    <a:pt x="8351" y="1347"/>
                    <a:pt x="9724" y="1393"/>
                  </a:cubicBezTo>
                  <a:cubicBezTo>
                    <a:pt x="10557" y="1405"/>
                    <a:pt x="11391" y="1381"/>
                    <a:pt x="12212" y="1441"/>
                  </a:cubicBezTo>
                  <a:cubicBezTo>
                    <a:pt x="12581" y="1441"/>
                    <a:pt x="12950" y="1453"/>
                    <a:pt x="13308" y="1489"/>
                  </a:cubicBezTo>
                  <a:cubicBezTo>
                    <a:pt x="13808" y="1489"/>
                    <a:pt x="14308" y="1548"/>
                    <a:pt x="14808" y="1548"/>
                  </a:cubicBezTo>
                  <a:cubicBezTo>
                    <a:pt x="16106" y="1631"/>
                    <a:pt x="17415" y="1584"/>
                    <a:pt x="18713" y="1619"/>
                  </a:cubicBezTo>
                  <a:cubicBezTo>
                    <a:pt x="19582" y="1584"/>
                    <a:pt x="20439" y="1619"/>
                    <a:pt x="21309" y="1548"/>
                  </a:cubicBezTo>
                  <a:cubicBezTo>
                    <a:pt x="22428" y="1524"/>
                    <a:pt x="23535" y="1429"/>
                    <a:pt x="24654" y="1381"/>
                  </a:cubicBezTo>
                  <a:cubicBezTo>
                    <a:pt x="25083" y="1334"/>
                    <a:pt x="25535" y="1358"/>
                    <a:pt x="25976" y="1310"/>
                  </a:cubicBezTo>
                  <a:cubicBezTo>
                    <a:pt x="26464" y="1310"/>
                    <a:pt x="26940" y="1250"/>
                    <a:pt x="27416" y="1250"/>
                  </a:cubicBezTo>
                  <a:cubicBezTo>
                    <a:pt x="27702" y="1238"/>
                    <a:pt x="27988" y="1203"/>
                    <a:pt x="28286" y="1203"/>
                  </a:cubicBezTo>
                  <a:cubicBezTo>
                    <a:pt x="28319" y="1204"/>
                    <a:pt x="28353" y="1204"/>
                    <a:pt x="28386" y="1204"/>
                  </a:cubicBezTo>
                  <a:cubicBezTo>
                    <a:pt x="28720" y="1204"/>
                    <a:pt x="29045" y="1155"/>
                    <a:pt x="29381" y="1155"/>
                  </a:cubicBezTo>
                  <a:cubicBezTo>
                    <a:pt x="29409" y="1156"/>
                    <a:pt x="29437" y="1157"/>
                    <a:pt x="29465" y="1157"/>
                  </a:cubicBezTo>
                  <a:cubicBezTo>
                    <a:pt x="29747" y="1157"/>
                    <a:pt x="30027" y="1108"/>
                    <a:pt x="30298" y="1108"/>
                  </a:cubicBezTo>
                  <a:cubicBezTo>
                    <a:pt x="32608" y="1000"/>
                    <a:pt x="34917" y="786"/>
                    <a:pt x="37227" y="762"/>
                  </a:cubicBezTo>
                  <a:cubicBezTo>
                    <a:pt x="38275" y="703"/>
                    <a:pt x="39335" y="750"/>
                    <a:pt x="40382" y="691"/>
                  </a:cubicBezTo>
                  <a:cubicBezTo>
                    <a:pt x="40728" y="691"/>
                    <a:pt x="41061" y="667"/>
                    <a:pt x="41394" y="631"/>
                  </a:cubicBezTo>
                  <a:cubicBezTo>
                    <a:pt x="41490" y="619"/>
                    <a:pt x="41525" y="536"/>
                    <a:pt x="41561" y="465"/>
                  </a:cubicBezTo>
                  <a:cubicBezTo>
                    <a:pt x="41502" y="238"/>
                    <a:pt x="41240" y="274"/>
                    <a:pt x="41061" y="250"/>
                  </a:cubicBezTo>
                  <a:cubicBezTo>
                    <a:pt x="39403" y="50"/>
                    <a:pt x="37735" y="1"/>
                    <a:pt x="36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4" name="Google Shape;564;p32"/>
            <p:cNvSpPr/>
            <p:nvPr/>
          </p:nvSpPr>
          <p:spPr>
            <a:xfrm>
              <a:off x="521775" y="1973150"/>
              <a:ext cx="936100" cy="58925"/>
            </a:xfrm>
            <a:custGeom>
              <a:avLst/>
              <a:gdLst/>
              <a:ahLst/>
              <a:cxnLst/>
              <a:rect l="l" t="t" r="r" b="b"/>
              <a:pathLst>
                <a:path w="37444" h="2357" extrusionOk="0">
                  <a:moveTo>
                    <a:pt x="32911" y="0"/>
                  </a:moveTo>
                  <a:cubicBezTo>
                    <a:pt x="31865" y="0"/>
                    <a:pt x="30820" y="18"/>
                    <a:pt x="29778" y="18"/>
                  </a:cubicBezTo>
                  <a:cubicBezTo>
                    <a:pt x="28802" y="54"/>
                    <a:pt x="27826" y="42"/>
                    <a:pt x="26849" y="66"/>
                  </a:cubicBezTo>
                  <a:cubicBezTo>
                    <a:pt x="26581" y="89"/>
                    <a:pt x="26316" y="89"/>
                    <a:pt x="26049" y="89"/>
                  </a:cubicBezTo>
                  <a:cubicBezTo>
                    <a:pt x="25781" y="89"/>
                    <a:pt x="25510" y="89"/>
                    <a:pt x="25230" y="113"/>
                  </a:cubicBezTo>
                  <a:cubicBezTo>
                    <a:pt x="24670" y="173"/>
                    <a:pt x="24111" y="125"/>
                    <a:pt x="23551" y="173"/>
                  </a:cubicBezTo>
                  <a:cubicBezTo>
                    <a:pt x="23087" y="208"/>
                    <a:pt x="22623" y="173"/>
                    <a:pt x="22170" y="220"/>
                  </a:cubicBezTo>
                  <a:cubicBezTo>
                    <a:pt x="19134" y="328"/>
                    <a:pt x="16110" y="542"/>
                    <a:pt x="13074" y="768"/>
                  </a:cubicBezTo>
                  <a:cubicBezTo>
                    <a:pt x="11669" y="875"/>
                    <a:pt x="10264" y="959"/>
                    <a:pt x="8859" y="1078"/>
                  </a:cubicBezTo>
                  <a:cubicBezTo>
                    <a:pt x="6359" y="1328"/>
                    <a:pt x="3846" y="1459"/>
                    <a:pt x="1334" y="1721"/>
                  </a:cubicBezTo>
                  <a:cubicBezTo>
                    <a:pt x="977" y="1756"/>
                    <a:pt x="608" y="1804"/>
                    <a:pt x="251" y="1875"/>
                  </a:cubicBezTo>
                  <a:cubicBezTo>
                    <a:pt x="24" y="1935"/>
                    <a:pt x="1" y="2233"/>
                    <a:pt x="215" y="2328"/>
                  </a:cubicBezTo>
                  <a:cubicBezTo>
                    <a:pt x="407" y="2345"/>
                    <a:pt x="598" y="2356"/>
                    <a:pt x="795" y="2356"/>
                  </a:cubicBezTo>
                  <a:cubicBezTo>
                    <a:pt x="867" y="2356"/>
                    <a:pt x="939" y="2355"/>
                    <a:pt x="1013" y="2352"/>
                  </a:cubicBezTo>
                  <a:cubicBezTo>
                    <a:pt x="3323" y="2280"/>
                    <a:pt x="5620" y="2066"/>
                    <a:pt x="7954" y="1971"/>
                  </a:cubicBezTo>
                  <a:cubicBezTo>
                    <a:pt x="10252" y="1899"/>
                    <a:pt x="12526" y="1732"/>
                    <a:pt x="14812" y="1601"/>
                  </a:cubicBezTo>
                  <a:cubicBezTo>
                    <a:pt x="15598" y="1554"/>
                    <a:pt x="16396" y="1494"/>
                    <a:pt x="17193" y="1471"/>
                  </a:cubicBezTo>
                  <a:cubicBezTo>
                    <a:pt x="17658" y="1423"/>
                    <a:pt x="18122" y="1447"/>
                    <a:pt x="18586" y="1399"/>
                  </a:cubicBezTo>
                  <a:cubicBezTo>
                    <a:pt x="18991" y="1387"/>
                    <a:pt x="19408" y="1375"/>
                    <a:pt x="19813" y="1340"/>
                  </a:cubicBezTo>
                  <a:cubicBezTo>
                    <a:pt x="19860" y="1340"/>
                    <a:pt x="19908" y="1341"/>
                    <a:pt x="19955" y="1341"/>
                  </a:cubicBezTo>
                  <a:cubicBezTo>
                    <a:pt x="20525" y="1341"/>
                    <a:pt x="21086" y="1280"/>
                    <a:pt x="21646" y="1280"/>
                  </a:cubicBezTo>
                  <a:cubicBezTo>
                    <a:pt x="22015" y="1244"/>
                    <a:pt x="22384" y="1244"/>
                    <a:pt x="22742" y="1232"/>
                  </a:cubicBezTo>
                  <a:cubicBezTo>
                    <a:pt x="23218" y="1185"/>
                    <a:pt x="23694" y="1209"/>
                    <a:pt x="24170" y="1149"/>
                  </a:cubicBezTo>
                  <a:cubicBezTo>
                    <a:pt x="24647" y="1149"/>
                    <a:pt x="25135" y="1090"/>
                    <a:pt x="25623" y="1090"/>
                  </a:cubicBezTo>
                  <a:cubicBezTo>
                    <a:pt x="26004" y="1042"/>
                    <a:pt x="26409" y="1066"/>
                    <a:pt x="26814" y="1018"/>
                  </a:cubicBezTo>
                  <a:cubicBezTo>
                    <a:pt x="29516" y="887"/>
                    <a:pt x="32231" y="685"/>
                    <a:pt x="34946" y="625"/>
                  </a:cubicBezTo>
                  <a:cubicBezTo>
                    <a:pt x="35029" y="624"/>
                    <a:pt x="35112" y="623"/>
                    <a:pt x="35195" y="623"/>
                  </a:cubicBezTo>
                  <a:cubicBezTo>
                    <a:pt x="35481" y="623"/>
                    <a:pt x="35767" y="630"/>
                    <a:pt x="36053" y="630"/>
                  </a:cubicBezTo>
                  <a:cubicBezTo>
                    <a:pt x="36363" y="630"/>
                    <a:pt x="36672" y="622"/>
                    <a:pt x="36981" y="589"/>
                  </a:cubicBezTo>
                  <a:cubicBezTo>
                    <a:pt x="37112" y="554"/>
                    <a:pt x="37291" y="578"/>
                    <a:pt x="37362" y="435"/>
                  </a:cubicBezTo>
                  <a:cubicBezTo>
                    <a:pt x="37443" y="308"/>
                    <a:pt x="37356" y="136"/>
                    <a:pt x="37200" y="136"/>
                  </a:cubicBezTo>
                  <a:cubicBezTo>
                    <a:pt x="37194" y="136"/>
                    <a:pt x="37189" y="137"/>
                    <a:pt x="37184" y="137"/>
                  </a:cubicBezTo>
                  <a:cubicBezTo>
                    <a:pt x="37092" y="148"/>
                    <a:pt x="37001" y="153"/>
                    <a:pt x="36911" y="153"/>
                  </a:cubicBezTo>
                  <a:cubicBezTo>
                    <a:pt x="36625" y="153"/>
                    <a:pt x="36342" y="107"/>
                    <a:pt x="36053" y="89"/>
                  </a:cubicBezTo>
                  <a:cubicBezTo>
                    <a:pt x="35005" y="18"/>
                    <a:pt x="33957" y="0"/>
                    <a:pt x="329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5" name="Google Shape;565;p32"/>
            <p:cNvSpPr/>
            <p:nvPr/>
          </p:nvSpPr>
          <p:spPr>
            <a:xfrm>
              <a:off x="1056075" y="1912875"/>
              <a:ext cx="384000" cy="33950"/>
            </a:xfrm>
            <a:custGeom>
              <a:avLst/>
              <a:gdLst/>
              <a:ahLst/>
              <a:cxnLst/>
              <a:rect l="l" t="t" r="r" b="b"/>
              <a:pathLst>
                <a:path w="15360" h="1358" extrusionOk="0">
                  <a:moveTo>
                    <a:pt x="15181" y="0"/>
                  </a:moveTo>
                  <a:lnTo>
                    <a:pt x="15181" y="0"/>
                  </a:lnTo>
                  <a:cubicBezTo>
                    <a:pt x="14969" y="33"/>
                    <a:pt x="14758" y="40"/>
                    <a:pt x="14546" y="40"/>
                  </a:cubicBezTo>
                  <a:cubicBezTo>
                    <a:pt x="14350" y="40"/>
                    <a:pt x="14154" y="34"/>
                    <a:pt x="13958" y="34"/>
                  </a:cubicBezTo>
                  <a:cubicBezTo>
                    <a:pt x="13902" y="34"/>
                    <a:pt x="13845" y="34"/>
                    <a:pt x="13788" y="36"/>
                  </a:cubicBezTo>
                  <a:cubicBezTo>
                    <a:pt x="12669" y="48"/>
                    <a:pt x="11549" y="95"/>
                    <a:pt x="10430" y="167"/>
                  </a:cubicBezTo>
                  <a:cubicBezTo>
                    <a:pt x="7204" y="381"/>
                    <a:pt x="3989" y="619"/>
                    <a:pt x="786" y="929"/>
                  </a:cubicBezTo>
                  <a:cubicBezTo>
                    <a:pt x="572" y="929"/>
                    <a:pt x="369" y="965"/>
                    <a:pt x="155" y="1012"/>
                  </a:cubicBezTo>
                  <a:cubicBezTo>
                    <a:pt x="0" y="1084"/>
                    <a:pt x="24" y="1322"/>
                    <a:pt x="203" y="1346"/>
                  </a:cubicBezTo>
                  <a:cubicBezTo>
                    <a:pt x="312" y="1354"/>
                    <a:pt x="424" y="1358"/>
                    <a:pt x="535" y="1358"/>
                  </a:cubicBezTo>
                  <a:cubicBezTo>
                    <a:pt x="739" y="1358"/>
                    <a:pt x="943" y="1345"/>
                    <a:pt x="1143" y="1322"/>
                  </a:cubicBezTo>
                  <a:cubicBezTo>
                    <a:pt x="3608" y="1215"/>
                    <a:pt x="6073" y="1012"/>
                    <a:pt x="8537" y="869"/>
                  </a:cubicBezTo>
                  <a:cubicBezTo>
                    <a:pt x="9633" y="798"/>
                    <a:pt x="10728" y="762"/>
                    <a:pt x="11823" y="691"/>
                  </a:cubicBezTo>
                  <a:cubicBezTo>
                    <a:pt x="12681" y="643"/>
                    <a:pt x="13526" y="560"/>
                    <a:pt x="14371" y="464"/>
                  </a:cubicBezTo>
                  <a:cubicBezTo>
                    <a:pt x="14633" y="453"/>
                    <a:pt x="14895" y="417"/>
                    <a:pt x="15157" y="357"/>
                  </a:cubicBezTo>
                  <a:cubicBezTo>
                    <a:pt x="15300" y="298"/>
                    <a:pt x="15359" y="60"/>
                    <a:pt x="15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66" name="Google Shape;566;p32"/>
          <p:cNvSpPr txBox="1">
            <a:spLocks noGrp="1"/>
          </p:cNvSpPr>
          <p:nvPr>
            <p:ph type="ctrTitle"/>
          </p:nvPr>
        </p:nvSpPr>
        <p:spPr>
          <a:xfrm>
            <a:off x="1403285" y="618971"/>
            <a:ext cx="6781600" cy="1485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5200"/>
              <a:buNone/>
              <a:defRPr sz="12000" b="1">
                <a:solidFill>
                  <a:schemeClr val="dk2"/>
                </a:solidFill>
              </a:defRPr>
            </a:lvl1pPr>
            <a:lvl2pPr lvl="1" rtl="0">
              <a:spcBef>
                <a:spcPts val="0"/>
              </a:spcBef>
              <a:spcAft>
                <a:spcPts val="0"/>
              </a:spcAft>
              <a:buSzPts val="5200"/>
              <a:buNone/>
              <a:defRPr sz="6933"/>
            </a:lvl2pPr>
            <a:lvl3pPr lvl="2" rtl="0">
              <a:spcBef>
                <a:spcPts val="0"/>
              </a:spcBef>
              <a:spcAft>
                <a:spcPts val="0"/>
              </a:spcAft>
              <a:buSzPts val="5200"/>
              <a:buNone/>
              <a:defRPr sz="6933"/>
            </a:lvl3pPr>
            <a:lvl4pPr lvl="3" rtl="0">
              <a:spcBef>
                <a:spcPts val="0"/>
              </a:spcBef>
              <a:spcAft>
                <a:spcPts val="0"/>
              </a:spcAft>
              <a:buSzPts val="5200"/>
              <a:buNone/>
              <a:defRPr sz="6933"/>
            </a:lvl4pPr>
            <a:lvl5pPr lvl="4" rtl="0">
              <a:spcBef>
                <a:spcPts val="0"/>
              </a:spcBef>
              <a:spcAft>
                <a:spcPts val="0"/>
              </a:spcAft>
              <a:buSzPts val="5200"/>
              <a:buNone/>
              <a:defRPr sz="6933"/>
            </a:lvl5pPr>
            <a:lvl6pPr lvl="5" rtl="0">
              <a:spcBef>
                <a:spcPts val="0"/>
              </a:spcBef>
              <a:spcAft>
                <a:spcPts val="0"/>
              </a:spcAft>
              <a:buSzPts val="5200"/>
              <a:buNone/>
              <a:defRPr sz="6933"/>
            </a:lvl6pPr>
            <a:lvl7pPr lvl="6" rtl="0">
              <a:spcBef>
                <a:spcPts val="0"/>
              </a:spcBef>
              <a:spcAft>
                <a:spcPts val="0"/>
              </a:spcAft>
              <a:buSzPts val="5200"/>
              <a:buNone/>
              <a:defRPr sz="6933"/>
            </a:lvl7pPr>
            <a:lvl8pPr lvl="7" rtl="0">
              <a:spcBef>
                <a:spcPts val="0"/>
              </a:spcBef>
              <a:spcAft>
                <a:spcPts val="0"/>
              </a:spcAft>
              <a:buSzPts val="5200"/>
              <a:buNone/>
              <a:defRPr sz="6933"/>
            </a:lvl8pPr>
            <a:lvl9pPr lvl="8" rtl="0">
              <a:spcBef>
                <a:spcPts val="0"/>
              </a:spcBef>
              <a:spcAft>
                <a:spcPts val="0"/>
              </a:spcAft>
              <a:buSzPts val="5200"/>
              <a:buNone/>
              <a:defRPr sz="6933"/>
            </a:lvl9pPr>
          </a:lstStyle>
          <a:p>
            <a:r>
              <a:rPr lang="en-US"/>
              <a:t>Click to edit Master title style</a:t>
            </a:r>
            <a:endParaRPr/>
          </a:p>
        </p:txBody>
      </p:sp>
      <p:sp>
        <p:nvSpPr>
          <p:cNvPr id="567" name="Google Shape;567;p32"/>
          <p:cNvSpPr txBox="1">
            <a:spLocks noGrp="1"/>
          </p:cNvSpPr>
          <p:nvPr>
            <p:ph type="subTitle" idx="1"/>
          </p:nvPr>
        </p:nvSpPr>
        <p:spPr>
          <a:xfrm>
            <a:off x="1515711" y="2564549"/>
            <a:ext cx="5007600" cy="118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2000"/>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r>
              <a:rPr lang="en-US"/>
              <a:t>Click to edit Master subtitle style</a:t>
            </a:r>
            <a:endParaRPr/>
          </a:p>
        </p:txBody>
      </p:sp>
      <p:sp>
        <p:nvSpPr>
          <p:cNvPr id="568" name="Google Shape;568;p32"/>
          <p:cNvSpPr txBox="1">
            <a:spLocks noGrp="1"/>
          </p:cNvSpPr>
          <p:nvPr>
            <p:ph type="subTitle" idx="2"/>
          </p:nvPr>
        </p:nvSpPr>
        <p:spPr>
          <a:xfrm>
            <a:off x="1515711" y="2064472"/>
            <a:ext cx="4851600" cy="60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3067"/>
            </a:lvl1pPr>
            <a:lvl2pPr lvl="1" rtl="0">
              <a:lnSpc>
                <a:spcPct val="100000"/>
              </a:lnSpc>
              <a:spcBef>
                <a:spcPts val="0"/>
              </a:spcBef>
              <a:spcAft>
                <a:spcPts val="0"/>
              </a:spcAft>
              <a:buSzPts val="2800"/>
              <a:buNone/>
              <a:defRPr sz="3733"/>
            </a:lvl2pPr>
            <a:lvl3pPr lvl="2" rtl="0">
              <a:lnSpc>
                <a:spcPct val="100000"/>
              </a:lnSpc>
              <a:spcBef>
                <a:spcPts val="0"/>
              </a:spcBef>
              <a:spcAft>
                <a:spcPts val="0"/>
              </a:spcAft>
              <a:buSzPts val="2800"/>
              <a:buNone/>
              <a:defRPr sz="3733"/>
            </a:lvl3pPr>
            <a:lvl4pPr lvl="3" rtl="0">
              <a:lnSpc>
                <a:spcPct val="100000"/>
              </a:lnSpc>
              <a:spcBef>
                <a:spcPts val="0"/>
              </a:spcBef>
              <a:spcAft>
                <a:spcPts val="0"/>
              </a:spcAft>
              <a:buSzPts val="2800"/>
              <a:buNone/>
              <a:defRPr sz="3733"/>
            </a:lvl4pPr>
            <a:lvl5pPr lvl="4" rtl="0">
              <a:lnSpc>
                <a:spcPct val="100000"/>
              </a:lnSpc>
              <a:spcBef>
                <a:spcPts val="0"/>
              </a:spcBef>
              <a:spcAft>
                <a:spcPts val="0"/>
              </a:spcAft>
              <a:buSzPts val="2800"/>
              <a:buNone/>
              <a:defRPr sz="3733"/>
            </a:lvl5pPr>
            <a:lvl6pPr lvl="5" rtl="0">
              <a:lnSpc>
                <a:spcPct val="100000"/>
              </a:lnSpc>
              <a:spcBef>
                <a:spcPts val="0"/>
              </a:spcBef>
              <a:spcAft>
                <a:spcPts val="0"/>
              </a:spcAft>
              <a:buSzPts val="2800"/>
              <a:buNone/>
              <a:defRPr sz="3733"/>
            </a:lvl6pPr>
            <a:lvl7pPr lvl="6" rtl="0">
              <a:lnSpc>
                <a:spcPct val="100000"/>
              </a:lnSpc>
              <a:spcBef>
                <a:spcPts val="0"/>
              </a:spcBef>
              <a:spcAft>
                <a:spcPts val="0"/>
              </a:spcAft>
              <a:buSzPts val="2800"/>
              <a:buNone/>
              <a:defRPr sz="3733"/>
            </a:lvl7pPr>
            <a:lvl8pPr lvl="7" rtl="0">
              <a:lnSpc>
                <a:spcPct val="100000"/>
              </a:lnSpc>
              <a:spcBef>
                <a:spcPts val="0"/>
              </a:spcBef>
              <a:spcAft>
                <a:spcPts val="0"/>
              </a:spcAft>
              <a:buSzPts val="2800"/>
              <a:buNone/>
              <a:defRPr sz="3733"/>
            </a:lvl8pPr>
            <a:lvl9pPr lvl="8" rtl="0">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15747997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569"/>
        <p:cNvGrpSpPr/>
        <p:nvPr/>
      </p:nvGrpSpPr>
      <p:grpSpPr>
        <a:xfrm>
          <a:off x="0" y="0"/>
          <a:ext cx="0" cy="0"/>
          <a:chOff x="0" y="0"/>
          <a:chExt cx="0" cy="0"/>
        </a:xfrm>
      </p:grpSpPr>
      <p:grpSp>
        <p:nvGrpSpPr>
          <p:cNvPr id="570" name="Google Shape;570;p33"/>
          <p:cNvGrpSpPr/>
          <p:nvPr/>
        </p:nvGrpSpPr>
        <p:grpSpPr>
          <a:xfrm>
            <a:off x="-530033" y="-1619197"/>
            <a:ext cx="14573536" cy="8552505"/>
            <a:chOff x="-397525" y="-1214398"/>
            <a:chExt cx="10930152" cy="6414379"/>
          </a:xfrm>
        </p:grpSpPr>
        <p:sp>
          <p:nvSpPr>
            <p:cNvPr id="571" name="Google Shape;571;p33"/>
            <p:cNvSpPr/>
            <p:nvPr/>
          </p:nvSpPr>
          <p:spPr>
            <a:xfrm flipH="1">
              <a:off x="7860335" y="3545453"/>
              <a:ext cx="2672293" cy="1592487"/>
            </a:xfrm>
            <a:custGeom>
              <a:avLst/>
              <a:gdLst/>
              <a:ahLst/>
              <a:cxnLst/>
              <a:rect l="l" t="t" r="r" b="b"/>
              <a:pathLst>
                <a:path w="30628" h="18252" extrusionOk="0">
                  <a:moveTo>
                    <a:pt x="13678" y="1"/>
                  </a:moveTo>
                  <a:cubicBezTo>
                    <a:pt x="13130" y="1"/>
                    <a:pt x="12578" y="45"/>
                    <a:pt x="12026" y="136"/>
                  </a:cubicBezTo>
                  <a:cubicBezTo>
                    <a:pt x="9199" y="600"/>
                    <a:pt x="6698" y="2222"/>
                    <a:pt x="4483" y="4043"/>
                  </a:cubicBezTo>
                  <a:cubicBezTo>
                    <a:pt x="2735" y="5479"/>
                    <a:pt x="1072" y="7119"/>
                    <a:pt x="0" y="9094"/>
                  </a:cubicBezTo>
                  <a:lnTo>
                    <a:pt x="0" y="18251"/>
                  </a:lnTo>
                  <a:lnTo>
                    <a:pt x="30627" y="18251"/>
                  </a:lnTo>
                  <a:cubicBezTo>
                    <a:pt x="29974" y="17272"/>
                    <a:pt x="29388" y="16244"/>
                    <a:pt x="28869" y="15186"/>
                  </a:cubicBezTo>
                  <a:cubicBezTo>
                    <a:pt x="27644" y="12671"/>
                    <a:pt x="26798" y="9969"/>
                    <a:pt x="25403" y="7542"/>
                  </a:cubicBezTo>
                  <a:cubicBezTo>
                    <a:pt x="22980" y="3322"/>
                    <a:pt x="18450" y="1"/>
                    <a:pt x="13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2" name="Google Shape;572;p33"/>
            <p:cNvSpPr/>
            <p:nvPr/>
          </p:nvSpPr>
          <p:spPr>
            <a:xfrm flipH="1">
              <a:off x="-397525" y="3571650"/>
              <a:ext cx="3173599" cy="1592496"/>
            </a:xfrm>
            <a:custGeom>
              <a:avLst/>
              <a:gdLst/>
              <a:ahLst/>
              <a:cxnLst/>
              <a:rect l="l" t="t" r="r" b="b"/>
              <a:pathLst>
                <a:path w="34743" h="16340" extrusionOk="0">
                  <a:moveTo>
                    <a:pt x="25590" y="0"/>
                  </a:moveTo>
                  <a:cubicBezTo>
                    <a:pt x="25463" y="0"/>
                    <a:pt x="25337" y="3"/>
                    <a:pt x="25210" y="9"/>
                  </a:cubicBezTo>
                  <a:cubicBezTo>
                    <a:pt x="22164" y="158"/>
                    <a:pt x="19266" y="2061"/>
                    <a:pt x="17919" y="4796"/>
                  </a:cubicBezTo>
                  <a:cubicBezTo>
                    <a:pt x="17061" y="6536"/>
                    <a:pt x="16768" y="8607"/>
                    <a:pt x="15436" y="10017"/>
                  </a:cubicBezTo>
                  <a:cubicBezTo>
                    <a:pt x="14100" y="11427"/>
                    <a:pt x="12019" y="11842"/>
                    <a:pt x="10078" y="11887"/>
                  </a:cubicBezTo>
                  <a:cubicBezTo>
                    <a:pt x="9903" y="11891"/>
                    <a:pt x="9728" y="11892"/>
                    <a:pt x="9552" y="11892"/>
                  </a:cubicBezTo>
                  <a:cubicBezTo>
                    <a:pt x="8697" y="11892"/>
                    <a:pt x="7838" y="11853"/>
                    <a:pt x="6985" y="11853"/>
                  </a:cubicBezTo>
                  <a:cubicBezTo>
                    <a:pt x="6069" y="11853"/>
                    <a:pt x="5158" y="11898"/>
                    <a:pt x="4264" y="12087"/>
                  </a:cubicBezTo>
                  <a:cubicBezTo>
                    <a:pt x="2364" y="12488"/>
                    <a:pt x="460" y="13750"/>
                    <a:pt x="71" y="15653"/>
                  </a:cubicBezTo>
                  <a:cubicBezTo>
                    <a:pt x="26" y="15879"/>
                    <a:pt x="0" y="16109"/>
                    <a:pt x="0" y="16340"/>
                  </a:cubicBezTo>
                  <a:lnTo>
                    <a:pt x="34112" y="16340"/>
                  </a:lnTo>
                  <a:cubicBezTo>
                    <a:pt x="34676" y="14521"/>
                    <a:pt x="34742" y="12544"/>
                    <a:pt x="34635" y="10629"/>
                  </a:cubicBezTo>
                  <a:cubicBezTo>
                    <a:pt x="34509" y="8347"/>
                    <a:pt x="34127" y="6009"/>
                    <a:pt x="32924" y="4069"/>
                  </a:cubicBezTo>
                  <a:cubicBezTo>
                    <a:pt x="31388" y="1583"/>
                    <a:pt x="28505" y="0"/>
                    <a:pt x="255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3" name="Google Shape;573;p33"/>
            <p:cNvSpPr/>
            <p:nvPr/>
          </p:nvSpPr>
          <p:spPr>
            <a:xfrm>
              <a:off x="6684525" y="-38975"/>
              <a:ext cx="2476825" cy="2676713"/>
            </a:xfrm>
            <a:custGeom>
              <a:avLst/>
              <a:gdLst/>
              <a:ahLst/>
              <a:cxnLst/>
              <a:rect l="l" t="t" r="r" b="b"/>
              <a:pathLst>
                <a:path w="99073" h="105507" extrusionOk="0">
                  <a:moveTo>
                    <a:pt x="99073" y="105507"/>
                  </a:moveTo>
                  <a:cubicBezTo>
                    <a:pt x="88801" y="102938"/>
                    <a:pt x="81814" y="89905"/>
                    <a:pt x="81060" y="79344"/>
                  </a:cubicBezTo>
                  <a:cubicBezTo>
                    <a:pt x="80279" y="68409"/>
                    <a:pt x="82683" y="54120"/>
                    <a:pt x="74198" y="47178"/>
                  </a:cubicBezTo>
                  <a:cubicBezTo>
                    <a:pt x="71258" y="44772"/>
                    <a:pt x="67274" y="43318"/>
                    <a:pt x="63475" y="43318"/>
                  </a:cubicBezTo>
                  <a:cubicBezTo>
                    <a:pt x="59230" y="43318"/>
                    <a:pt x="55302" y="48161"/>
                    <a:pt x="54469" y="52324"/>
                  </a:cubicBezTo>
                  <a:cubicBezTo>
                    <a:pt x="53885" y="55241"/>
                    <a:pt x="58808" y="57840"/>
                    <a:pt x="61760" y="57471"/>
                  </a:cubicBezTo>
                  <a:cubicBezTo>
                    <a:pt x="64671" y="57107"/>
                    <a:pt x="67617" y="54342"/>
                    <a:pt x="68193" y="51466"/>
                  </a:cubicBezTo>
                  <a:cubicBezTo>
                    <a:pt x="71041" y="37233"/>
                    <a:pt x="39989" y="44185"/>
                    <a:pt x="26591" y="38600"/>
                  </a:cubicBezTo>
                  <a:cubicBezTo>
                    <a:pt x="17260" y="34711"/>
                    <a:pt x="8899" y="26542"/>
                    <a:pt x="5147" y="17155"/>
                  </a:cubicBezTo>
                  <a:cubicBezTo>
                    <a:pt x="2931" y="11611"/>
                    <a:pt x="4222" y="4222"/>
                    <a:pt x="0" y="0"/>
                  </a:cubicBezTo>
                </a:path>
              </a:pathLst>
            </a:custGeom>
            <a:noFill/>
            <a:ln w="19050" cap="flat" cmpd="sng">
              <a:solidFill>
                <a:schemeClr val="dk2"/>
              </a:solidFill>
              <a:prstDash val="solid"/>
              <a:round/>
              <a:headEnd type="none" w="med" len="med"/>
              <a:tailEnd type="none" w="med" len="med"/>
            </a:ln>
          </p:spPr>
        </p:sp>
        <p:sp>
          <p:nvSpPr>
            <p:cNvPr id="574" name="Google Shape;574;p33"/>
            <p:cNvSpPr/>
            <p:nvPr/>
          </p:nvSpPr>
          <p:spPr>
            <a:xfrm>
              <a:off x="-261587" y="2637750"/>
              <a:ext cx="2901727" cy="2562231"/>
            </a:xfrm>
            <a:custGeom>
              <a:avLst/>
              <a:gdLst/>
              <a:ahLst/>
              <a:cxnLst/>
              <a:rect l="l" t="t" r="r" b="b"/>
              <a:pathLst>
                <a:path w="114084" h="99931" extrusionOk="0">
                  <a:moveTo>
                    <a:pt x="0" y="0"/>
                  </a:moveTo>
                  <a:cubicBezTo>
                    <a:pt x="8731" y="0"/>
                    <a:pt x="16057" y="11452"/>
                    <a:pt x="16727" y="20158"/>
                  </a:cubicBezTo>
                  <a:cubicBezTo>
                    <a:pt x="17565" y="31051"/>
                    <a:pt x="13333" y="44222"/>
                    <a:pt x="20158" y="52753"/>
                  </a:cubicBezTo>
                  <a:cubicBezTo>
                    <a:pt x="27347" y="61740"/>
                    <a:pt x="39547" y="67554"/>
                    <a:pt x="51038" y="68193"/>
                  </a:cubicBezTo>
                  <a:cubicBezTo>
                    <a:pt x="60754" y="68733"/>
                    <a:pt x="71499" y="65128"/>
                    <a:pt x="80202" y="69480"/>
                  </a:cubicBezTo>
                  <a:cubicBezTo>
                    <a:pt x="93784" y="76271"/>
                    <a:pt x="98899" y="99931"/>
                    <a:pt x="114084" y="99931"/>
                  </a:cubicBezTo>
                </a:path>
              </a:pathLst>
            </a:custGeom>
            <a:noFill/>
            <a:ln w="19050" cap="flat" cmpd="sng">
              <a:solidFill>
                <a:schemeClr val="dk2"/>
              </a:solidFill>
              <a:prstDash val="solid"/>
              <a:round/>
              <a:headEnd type="none" w="med" len="med"/>
              <a:tailEnd type="none" w="med" len="med"/>
            </a:ln>
          </p:spPr>
        </p:sp>
        <p:sp>
          <p:nvSpPr>
            <p:cNvPr id="575" name="Google Shape;575;p33"/>
            <p:cNvSpPr/>
            <p:nvPr/>
          </p:nvSpPr>
          <p:spPr>
            <a:xfrm rot="-877307" flipH="1">
              <a:off x="7041054" y="-851595"/>
              <a:ext cx="3165559" cy="2269433"/>
            </a:xfrm>
            <a:custGeom>
              <a:avLst/>
              <a:gdLst/>
              <a:ahLst/>
              <a:cxnLst/>
              <a:rect l="l" t="t" r="r" b="b"/>
              <a:pathLst>
                <a:path w="59413" h="42594" extrusionOk="0">
                  <a:moveTo>
                    <a:pt x="49610" y="1"/>
                  </a:moveTo>
                  <a:cubicBezTo>
                    <a:pt x="48775" y="1"/>
                    <a:pt x="47898" y="134"/>
                    <a:pt x="46959" y="411"/>
                  </a:cubicBezTo>
                  <a:cubicBezTo>
                    <a:pt x="42833" y="1616"/>
                    <a:pt x="38639" y="2334"/>
                    <a:pt x="34354" y="2334"/>
                  </a:cubicBezTo>
                  <a:cubicBezTo>
                    <a:pt x="33854" y="2334"/>
                    <a:pt x="33353" y="2324"/>
                    <a:pt x="32850" y="2304"/>
                  </a:cubicBezTo>
                  <a:cubicBezTo>
                    <a:pt x="29017" y="2162"/>
                    <a:pt x="25213" y="1492"/>
                    <a:pt x="21384" y="1492"/>
                  </a:cubicBezTo>
                  <a:cubicBezTo>
                    <a:pt x="21063" y="1492"/>
                    <a:pt x="20742" y="1497"/>
                    <a:pt x="20420" y="1507"/>
                  </a:cubicBezTo>
                  <a:cubicBezTo>
                    <a:pt x="12383" y="1745"/>
                    <a:pt x="3966" y="6198"/>
                    <a:pt x="1370" y="13818"/>
                  </a:cubicBezTo>
                  <a:cubicBezTo>
                    <a:pt x="1" y="17854"/>
                    <a:pt x="382" y="22259"/>
                    <a:pt x="1215" y="26426"/>
                  </a:cubicBezTo>
                  <a:cubicBezTo>
                    <a:pt x="1989" y="30308"/>
                    <a:pt x="3215" y="34225"/>
                    <a:pt x="5752" y="37261"/>
                  </a:cubicBezTo>
                  <a:cubicBezTo>
                    <a:pt x="8561" y="40634"/>
                    <a:pt x="12939" y="42594"/>
                    <a:pt x="17317" y="42594"/>
                  </a:cubicBezTo>
                  <a:cubicBezTo>
                    <a:pt x="18209" y="42594"/>
                    <a:pt x="19101" y="42512"/>
                    <a:pt x="19979" y="42345"/>
                  </a:cubicBezTo>
                  <a:cubicBezTo>
                    <a:pt x="25159" y="41345"/>
                    <a:pt x="29671" y="37368"/>
                    <a:pt x="31302" y="32356"/>
                  </a:cubicBezTo>
                  <a:cubicBezTo>
                    <a:pt x="32350" y="29165"/>
                    <a:pt x="32350" y="25545"/>
                    <a:pt x="34291" y="22795"/>
                  </a:cubicBezTo>
                  <a:cubicBezTo>
                    <a:pt x="36243" y="20045"/>
                    <a:pt x="39708" y="18818"/>
                    <a:pt x="43030" y="18271"/>
                  </a:cubicBezTo>
                  <a:cubicBezTo>
                    <a:pt x="46352" y="17723"/>
                    <a:pt x="49793" y="17663"/>
                    <a:pt x="52948" y="16509"/>
                  </a:cubicBezTo>
                  <a:cubicBezTo>
                    <a:pt x="56115" y="15354"/>
                    <a:pt x="59068" y="12722"/>
                    <a:pt x="59270" y="9365"/>
                  </a:cubicBezTo>
                  <a:cubicBezTo>
                    <a:pt x="59413" y="6853"/>
                    <a:pt x="57984" y="4459"/>
                    <a:pt x="56067" y="2840"/>
                  </a:cubicBezTo>
                  <a:cubicBezTo>
                    <a:pt x="53931" y="1028"/>
                    <a:pt x="51930" y="1"/>
                    <a:pt x="49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14318024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576"/>
        <p:cNvGrpSpPr/>
        <p:nvPr/>
      </p:nvGrpSpPr>
      <p:grpSpPr>
        <a:xfrm>
          <a:off x="0" y="0"/>
          <a:ext cx="0" cy="0"/>
          <a:chOff x="0" y="0"/>
          <a:chExt cx="0" cy="0"/>
        </a:xfrm>
      </p:grpSpPr>
      <p:grpSp>
        <p:nvGrpSpPr>
          <p:cNvPr id="577" name="Google Shape;577;p34"/>
          <p:cNvGrpSpPr/>
          <p:nvPr/>
        </p:nvGrpSpPr>
        <p:grpSpPr>
          <a:xfrm>
            <a:off x="-1986894" y="-1160332"/>
            <a:ext cx="17208371" cy="10283841"/>
            <a:chOff x="-1490170" y="-870250"/>
            <a:chExt cx="12906278" cy="7712881"/>
          </a:xfrm>
        </p:grpSpPr>
        <p:sp>
          <p:nvSpPr>
            <p:cNvPr id="578" name="Google Shape;578;p34"/>
            <p:cNvSpPr/>
            <p:nvPr/>
          </p:nvSpPr>
          <p:spPr>
            <a:xfrm rot="-6632008" flipH="1">
              <a:off x="-1174633" y="3086593"/>
              <a:ext cx="2899229" cy="2683926"/>
            </a:xfrm>
            <a:custGeom>
              <a:avLst/>
              <a:gdLst/>
              <a:ahLst/>
              <a:cxnLst/>
              <a:rect l="l" t="t" r="r" b="b"/>
              <a:pathLst>
                <a:path w="23663" h="21906" extrusionOk="0">
                  <a:moveTo>
                    <a:pt x="9935" y="1"/>
                  </a:moveTo>
                  <a:cubicBezTo>
                    <a:pt x="9728" y="1"/>
                    <a:pt x="9519" y="11"/>
                    <a:pt x="9310" y="31"/>
                  </a:cubicBezTo>
                  <a:cubicBezTo>
                    <a:pt x="7507" y="213"/>
                    <a:pt x="5859" y="1134"/>
                    <a:pt x="4386" y="2191"/>
                  </a:cubicBezTo>
                  <a:cubicBezTo>
                    <a:pt x="3017" y="3178"/>
                    <a:pt x="1711" y="4343"/>
                    <a:pt x="976" y="5865"/>
                  </a:cubicBezTo>
                  <a:cubicBezTo>
                    <a:pt x="0" y="7894"/>
                    <a:pt x="215" y="10447"/>
                    <a:pt x="1514" y="12284"/>
                  </a:cubicBezTo>
                  <a:cubicBezTo>
                    <a:pt x="2689" y="13945"/>
                    <a:pt x="4708" y="14962"/>
                    <a:pt x="6735" y="14962"/>
                  </a:cubicBezTo>
                  <a:cubicBezTo>
                    <a:pt x="6954" y="14962"/>
                    <a:pt x="7173" y="14950"/>
                    <a:pt x="7392" y="14926"/>
                  </a:cubicBezTo>
                  <a:cubicBezTo>
                    <a:pt x="8573" y="14797"/>
                    <a:pt x="9742" y="14333"/>
                    <a:pt x="10911" y="14333"/>
                  </a:cubicBezTo>
                  <a:cubicBezTo>
                    <a:pt x="11151" y="14333"/>
                    <a:pt x="11392" y="14353"/>
                    <a:pt x="11633" y="14399"/>
                  </a:cubicBezTo>
                  <a:cubicBezTo>
                    <a:pt x="13043" y="14670"/>
                    <a:pt x="14126" y="15801"/>
                    <a:pt x="14924" y="16993"/>
                  </a:cubicBezTo>
                  <a:cubicBezTo>
                    <a:pt x="15726" y="18187"/>
                    <a:pt x="16353" y="19512"/>
                    <a:pt x="17358" y="20536"/>
                  </a:cubicBezTo>
                  <a:cubicBezTo>
                    <a:pt x="18128" y="21323"/>
                    <a:pt x="19213" y="21906"/>
                    <a:pt x="20281" y="21906"/>
                  </a:cubicBezTo>
                  <a:cubicBezTo>
                    <a:pt x="20608" y="21906"/>
                    <a:pt x="20933" y="21851"/>
                    <a:pt x="21247" y="21731"/>
                  </a:cubicBezTo>
                  <a:cubicBezTo>
                    <a:pt x="22245" y="21349"/>
                    <a:pt x="22928" y="20369"/>
                    <a:pt x="23221" y="19338"/>
                  </a:cubicBezTo>
                  <a:cubicBezTo>
                    <a:pt x="23663" y="17776"/>
                    <a:pt x="23588" y="16566"/>
                    <a:pt x="22557" y="15371"/>
                  </a:cubicBezTo>
                  <a:cubicBezTo>
                    <a:pt x="21221" y="13820"/>
                    <a:pt x="20108" y="12132"/>
                    <a:pt x="19332" y="10228"/>
                  </a:cubicBezTo>
                  <a:cubicBezTo>
                    <a:pt x="18661" y="8588"/>
                    <a:pt x="18234" y="6852"/>
                    <a:pt x="17455" y="5260"/>
                  </a:cubicBezTo>
                  <a:cubicBezTo>
                    <a:pt x="16034" y="2369"/>
                    <a:pt x="13115" y="1"/>
                    <a:pt x="99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9" name="Google Shape;579;p34"/>
            <p:cNvSpPr/>
            <p:nvPr/>
          </p:nvSpPr>
          <p:spPr>
            <a:xfrm>
              <a:off x="-1261300" y="-870250"/>
              <a:ext cx="2168450" cy="1644575"/>
            </a:xfrm>
            <a:custGeom>
              <a:avLst/>
              <a:gdLst/>
              <a:ahLst/>
              <a:cxnLst/>
              <a:rect l="l" t="t" r="r" b="b"/>
              <a:pathLst>
                <a:path w="86738" h="65783" extrusionOk="0">
                  <a:moveTo>
                    <a:pt x="55984" y="1"/>
                  </a:moveTo>
                  <a:cubicBezTo>
                    <a:pt x="53362" y="1"/>
                    <a:pt x="50762" y="503"/>
                    <a:pt x="48328" y="1601"/>
                  </a:cubicBezTo>
                  <a:cubicBezTo>
                    <a:pt x="43840" y="3637"/>
                    <a:pt x="40030" y="7530"/>
                    <a:pt x="35124" y="7958"/>
                  </a:cubicBezTo>
                  <a:cubicBezTo>
                    <a:pt x="34817" y="7985"/>
                    <a:pt x="34511" y="7998"/>
                    <a:pt x="34206" y="7998"/>
                  </a:cubicBezTo>
                  <a:cubicBezTo>
                    <a:pt x="30577" y="7998"/>
                    <a:pt x="27105" y="6224"/>
                    <a:pt x="23492" y="5565"/>
                  </a:cubicBezTo>
                  <a:cubicBezTo>
                    <a:pt x="22463" y="5385"/>
                    <a:pt x="21429" y="5296"/>
                    <a:pt x="20400" y="5296"/>
                  </a:cubicBezTo>
                  <a:cubicBezTo>
                    <a:pt x="16533" y="5296"/>
                    <a:pt x="12740" y="6548"/>
                    <a:pt x="9609" y="8899"/>
                  </a:cubicBezTo>
                  <a:cubicBezTo>
                    <a:pt x="4858" y="12519"/>
                    <a:pt x="1" y="21258"/>
                    <a:pt x="3692" y="26889"/>
                  </a:cubicBezTo>
                  <a:cubicBezTo>
                    <a:pt x="5573" y="29747"/>
                    <a:pt x="8585" y="31616"/>
                    <a:pt x="11324" y="33688"/>
                  </a:cubicBezTo>
                  <a:cubicBezTo>
                    <a:pt x="14050" y="35760"/>
                    <a:pt x="16717" y="38355"/>
                    <a:pt x="17324" y="41725"/>
                  </a:cubicBezTo>
                  <a:cubicBezTo>
                    <a:pt x="17896" y="44915"/>
                    <a:pt x="16503" y="48118"/>
                    <a:pt x="16277" y="51357"/>
                  </a:cubicBezTo>
                  <a:cubicBezTo>
                    <a:pt x="15695" y="59377"/>
                    <a:pt x="22656" y="65782"/>
                    <a:pt x="30119" y="65782"/>
                  </a:cubicBezTo>
                  <a:cubicBezTo>
                    <a:pt x="31829" y="65782"/>
                    <a:pt x="33565" y="65446"/>
                    <a:pt x="35243" y="64715"/>
                  </a:cubicBezTo>
                  <a:cubicBezTo>
                    <a:pt x="39541" y="62846"/>
                    <a:pt x="42911" y="58774"/>
                    <a:pt x="47566" y="58227"/>
                  </a:cubicBezTo>
                  <a:cubicBezTo>
                    <a:pt x="47935" y="58183"/>
                    <a:pt x="48299" y="58162"/>
                    <a:pt x="48659" y="58162"/>
                  </a:cubicBezTo>
                  <a:cubicBezTo>
                    <a:pt x="54581" y="58162"/>
                    <a:pt x="59427" y="63773"/>
                    <a:pt x="65330" y="65311"/>
                  </a:cubicBezTo>
                  <a:cubicBezTo>
                    <a:pt x="66408" y="65592"/>
                    <a:pt x="67510" y="65725"/>
                    <a:pt x="68612" y="65725"/>
                  </a:cubicBezTo>
                  <a:cubicBezTo>
                    <a:pt x="72647" y="65725"/>
                    <a:pt x="76691" y="63942"/>
                    <a:pt x="79618" y="61108"/>
                  </a:cubicBezTo>
                  <a:cubicBezTo>
                    <a:pt x="83356" y="57512"/>
                    <a:pt x="85428" y="52416"/>
                    <a:pt x="86083" y="47273"/>
                  </a:cubicBezTo>
                  <a:cubicBezTo>
                    <a:pt x="86738" y="42117"/>
                    <a:pt x="86095" y="36891"/>
                    <a:pt x="85047" y="31807"/>
                  </a:cubicBezTo>
                  <a:cubicBezTo>
                    <a:pt x="83190" y="22877"/>
                    <a:pt x="79892" y="13888"/>
                    <a:pt x="73403" y="7482"/>
                  </a:cubicBezTo>
                  <a:cubicBezTo>
                    <a:pt x="73272" y="7351"/>
                    <a:pt x="73141" y="7220"/>
                    <a:pt x="73010" y="7101"/>
                  </a:cubicBezTo>
                  <a:cubicBezTo>
                    <a:pt x="68441" y="2774"/>
                    <a:pt x="62149" y="1"/>
                    <a:pt x="559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0" name="Google Shape;580;p34"/>
            <p:cNvSpPr/>
            <p:nvPr/>
          </p:nvSpPr>
          <p:spPr>
            <a:xfrm rot="-2244885">
              <a:off x="7847049" y="3793257"/>
              <a:ext cx="3193502" cy="2317637"/>
            </a:xfrm>
            <a:custGeom>
              <a:avLst/>
              <a:gdLst/>
              <a:ahLst/>
              <a:cxnLst/>
              <a:rect l="l" t="t" r="r" b="b"/>
              <a:pathLst>
                <a:path w="67938" h="49305" extrusionOk="0">
                  <a:moveTo>
                    <a:pt x="14289" y="1"/>
                  </a:moveTo>
                  <a:cubicBezTo>
                    <a:pt x="9240" y="1"/>
                    <a:pt x="4445" y="987"/>
                    <a:pt x="2143" y="6949"/>
                  </a:cubicBezTo>
                  <a:cubicBezTo>
                    <a:pt x="0" y="12497"/>
                    <a:pt x="2358" y="18974"/>
                    <a:pt x="6430" y="23308"/>
                  </a:cubicBezTo>
                  <a:cubicBezTo>
                    <a:pt x="10501" y="27630"/>
                    <a:pt x="16014" y="30273"/>
                    <a:pt x="21384" y="32821"/>
                  </a:cubicBezTo>
                  <a:lnTo>
                    <a:pt x="51233" y="46942"/>
                  </a:lnTo>
                  <a:cubicBezTo>
                    <a:pt x="53839" y="48173"/>
                    <a:pt x="56986" y="49304"/>
                    <a:pt x="59798" y="49304"/>
                  </a:cubicBezTo>
                  <a:cubicBezTo>
                    <a:pt x="61855" y="49304"/>
                    <a:pt x="63734" y="48699"/>
                    <a:pt x="65092" y="47085"/>
                  </a:cubicBezTo>
                  <a:cubicBezTo>
                    <a:pt x="67937" y="43703"/>
                    <a:pt x="66068" y="38607"/>
                    <a:pt x="64092" y="34654"/>
                  </a:cubicBezTo>
                  <a:cubicBezTo>
                    <a:pt x="59520" y="25510"/>
                    <a:pt x="54817" y="16164"/>
                    <a:pt x="47399" y="9139"/>
                  </a:cubicBezTo>
                  <a:cubicBezTo>
                    <a:pt x="39267" y="1412"/>
                    <a:pt x="31385" y="436"/>
                    <a:pt x="20884" y="234"/>
                  </a:cubicBezTo>
                  <a:cubicBezTo>
                    <a:pt x="18762" y="190"/>
                    <a:pt x="16501" y="1"/>
                    <a:pt x="14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1" name="Google Shape;581;p34"/>
            <p:cNvSpPr/>
            <p:nvPr/>
          </p:nvSpPr>
          <p:spPr>
            <a:xfrm rot="10800000" flipH="1">
              <a:off x="6892359" y="-84039"/>
              <a:ext cx="3095080" cy="1455649"/>
            </a:xfrm>
            <a:custGeom>
              <a:avLst/>
              <a:gdLst/>
              <a:ahLst/>
              <a:cxnLst/>
              <a:rect l="l" t="t" r="r" b="b"/>
              <a:pathLst>
                <a:path w="34743" h="16340" extrusionOk="0">
                  <a:moveTo>
                    <a:pt x="25590" y="0"/>
                  </a:moveTo>
                  <a:cubicBezTo>
                    <a:pt x="25463" y="0"/>
                    <a:pt x="25337" y="3"/>
                    <a:pt x="25210" y="9"/>
                  </a:cubicBezTo>
                  <a:cubicBezTo>
                    <a:pt x="22164" y="158"/>
                    <a:pt x="19266" y="2061"/>
                    <a:pt x="17919" y="4796"/>
                  </a:cubicBezTo>
                  <a:cubicBezTo>
                    <a:pt x="17061" y="6536"/>
                    <a:pt x="16768" y="8607"/>
                    <a:pt x="15436" y="10017"/>
                  </a:cubicBezTo>
                  <a:cubicBezTo>
                    <a:pt x="14100" y="11427"/>
                    <a:pt x="12019" y="11842"/>
                    <a:pt x="10078" y="11887"/>
                  </a:cubicBezTo>
                  <a:cubicBezTo>
                    <a:pt x="9903" y="11891"/>
                    <a:pt x="9728" y="11892"/>
                    <a:pt x="9552" y="11892"/>
                  </a:cubicBezTo>
                  <a:cubicBezTo>
                    <a:pt x="8697" y="11892"/>
                    <a:pt x="7838" y="11853"/>
                    <a:pt x="6985" y="11853"/>
                  </a:cubicBezTo>
                  <a:cubicBezTo>
                    <a:pt x="6069" y="11853"/>
                    <a:pt x="5158" y="11898"/>
                    <a:pt x="4264" y="12087"/>
                  </a:cubicBezTo>
                  <a:cubicBezTo>
                    <a:pt x="2364" y="12488"/>
                    <a:pt x="460" y="13750"/>
                    <a:pt x="71" y="15653"/>
                  </a:cubicBezTo>
                  <a:cubicBezTo>
                    <a:pt x="26" y="15879"/>
                    <a:pt x="0" y="16109"/>
                    <a:pt x="0" y="16340"/>
                  </a:cubicBezTo>
                  <a:lnTo>
                    <a:pt x="34112" y="16340"/>
                  </a:lnTo>
                  <a:cubicBezTo>
                    <a:pt x="34676" y="14521"/>
                    <a:pt x="34742" y="12544"/>
                    <a:pt x="34635" y="10629"/>
                  </a:cubicBezTo>
                  <a:cubicBezTo>
                    <a:pt x="34509" y="8347"/>
                    <a:pt x="34127" y="6009"/>
                    <a:pt x="32924" y="4069"/>
                  </a:cubicBezTo>
                  <a:cubicBezTo>
                    <a:pt x="31388" y="1583"/>
                    <a:pt x="28505" y="0"/>
                    <a:pt x="255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2" name="Google Shape;582;p34"/>
            <p:cNvSpPr/>
            <p:nvPr/>
          </p:nvSpPr>
          <p:spPr>
            <a:xfrm rot="3949580">
              <a:off x="400379" y="-775785"/>
              <a:ext cx="1259663" cy="3344069"/>
            </a:xfrm>
            <a:custGeom>
              <a:avLst/>
              <a:gdLst/>
              <a:ahLst/>
              <a:cxnLst/>
              <a:rect l="l" t="t" r="r" b="b"/>
              <a:pathLst>
                <a:path w="50387" h="133764" extrusionOk="0">
                  <a:moveTo>
                    <a:pt x="0" y="0"/>
                  </a:moveTo>
                  <a:cubicBezTo>
                    <a:pt x="9689" y="0"/>
                    <a:pt x="20519" y="9982"/>
                    <a:pt x="21438" y="19627"/>
                  </a:cubicBezTo>
                  <a:cubicBezTo>
                    <a:pt x="22832" y="34264"/>
                    <a:pt x="15545" y="49677"/>
                    <a:pt x="19929" y="63712"/>
                  </a:cubicBezTo>
                  <a:cubicBezTo>
                    <a:pt x="23630" y="75560"/>
                    <a:pt x="37914" y="81201"/>
                    <a:pt x="44386" y="91793"/>
                  </a:cubicBezTo>
                  <a:cubicBezTo>
                    <a:pt x="51681" y="103732"/>
                    <a:pt x="52751" y="122122"/>
                    <a:pt x="44990" y="133764"/>
                  </a:cubicBezTo>
                </a:path>
              </a:pathLst>
            </a:custGeom>
            <a:noFill/>
            <a:ln w="19050" cap="flat" cmpd="sng">
              <a:solidFill>
                <a:schemeClr val="dk2"/>
              </a:solidFill>
              <a:prstDash val="solid"/>
              <a:round/>
              <a:headEnd type="none" w="med" len="med"/>
              <a:tailEnd type="none" w="med" len="med"/>
            </a:ln>
          </p:spPr>
        </p:sp>
        <p:sp>
          <p:nvSpPr>
            <p:cNvPr id="583" name="Google Shape;583;p34"/>
            <p:cNvSpPr/>
            <p:nvPr/>
          </p:nvSpPr>
          <p:spPr>
            <a:xfrm rot="1740305" flipH="1">
              <a:off x="7435792" y="3175112"/>
              <a:ext cx="1259708" cy="3344189"/>
            </a:xfrm>
            <a:custGeom>
              <a:avLst/>
              <a:gdLst/>
              <a:ahLst/>
              <a:cxnLst/>
              <a:rect l="l" t="t" r="r" b="b"/>
              <a:pathLst>
                <a:path w="50387" h="133764" extrusionOk="0">
                  <a:moveTo>
                    <a:pt x="0" y="0"/>
                  </a:moveTo>
                  <a:cubicBezTo>
                    <a:pt x="9689" y="0"/>
                    <a:pt x="20519" y="9982"/>
                    <a:pt x="21438" y="19627"/>
                  </a:cubicBezTo>
                  <a:cubicBezTo>
                    <a:pt x="22832" y="34264"/>
                    <a:pt x="15545" y="49677"/>
                    <a:pt x="19929" y="63712"/>
                  </a:cubicBezTo>
                  <a:cubicBezTo>
                    <a:pt x="23630" y="75560"/>
                    <a:pt x="37914" y="81201"/>
                    <a:pt x="44386" y="91793"/>
                  </a:cubicBezTo>
                  <a:cubicBezTo>
                    <a:pt x="51681" y="103732"/>
                    <a:pt x="52751" y="122122"/>
                    <a:pt x="44990" y="133764"/>
                  </a:cubicBezTo>
                </a:path>
              </a:pathLst>
            </a:custGeom>
            <a:noFill/>
            <a:ln w="19050" cap="flat" cmpd="sng">
              <a:solidFill>
                <a:schemeClr val="dk2"/>
              </a:solidFill>
              <a:prstDash val="solid"/>
              <a:round/>
              <a:headEnd type="none" w="med" len="med"/>
              <a:tailEnd type="none" w="med" len="med"/>
            </a:ln>
          </p:spPr>
        </p:sp>
      </p:grpSp>
    </p:spTree>
    <p:extLst>
      <p:ext uri="{BB962C8B-B14F-4D97-AF65-F5344CB8AC3E}">
        <p14:creationId xmlns:p14="http://schemas.microsoft.com/office/powerpoint/2010/main" val="409174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9"/>
        <p:cNvGrpSpPr/>
        <p:nvPr/>
      </p:nvGrpSpPr>
      <p:grpSpPr>
        <a:xfrm>
          <a:off x="0" y="0"/>
          <a:ext cx="0" cy="0"/>
          <a:chOff x="0" y="0"/>
          <a:chExt cx="0" cy="0"/>
        </a:xfrm>
      </p:grpSpPr>
      <p:sp>
        <p:nvSpPr>
          <p:cNvPr id="270" name="Google Shape;270;p7"/>
          <p:cNvSpPr/>
          <p:nvPr/>
        </p:nvSpPr>
        <p:spPr>
          <a:xfrm>
            <a:off x="11244798" y="939461"/>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 name="Google Shape;271;p7"/>
          <p:cNvSpPr/>
          <p:nvPr/>
        </p:nvSpPr>
        <p:spPr>
          <a:xfrm>
            <a:off x="11244798" y="1021101"/>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2" name="Google Shape;272;p7"/>
          <p:cNvSpPr/>
          <p:nvPr/>
        </p:nvSpPr>
        <p:spPr>
          <a:xfrm>
            <a:off x="11244798" y="1102741"/>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3" name="Google Shape;273;p7"/>
          <p:cNvSpPr/>
          <p:nvPr/>
        </p:nvSpPr>
        <p:spPr>
          <a:xfrm>
            <a:off x="11244798" y="1184383"/>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4" name="Google Shape;274;p7"/>
          <p:cNvSpPr/>
          <p:nvPr/>
        </p:nvSpPr>
        <p:spPr>
          <a:xfrm>
            <a:off x="11244798" y="1266023"/>
            <a:ext cx="938449" cy="40924"/>
          </a:xfrm>
          <a:custGeom>
            <a:avLst/>
            <a:gdLst/>
            <a:ahLst/>
            <a:cxnLst/>
            <a:rect l="l" t="t" r="r" b="b"/>
            <a:pathLst>
              <a:path w="18024" h="786"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5" name="Google Shape;275;p7"/>
          <p:cNvSpPr/>
          <p:nvPr/>
        </p:nvSpPr>
        <p:spPr>
          <a:xfrm>
            <a:off x="11244798" y="1347716"/>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6" name="Google Shape;276;p7"/>
          <p:cNvSpPr/>
          <p:nvPr/>
        </p:nvSpPr>
        <p:spPr>
          <a:xfrm>
            <a:off x="11244798" y="1429356"/>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7" name="Google Shape;277;p7"/>
          <p:cNvSpPr/>
          <p:nvPr/>
        </p:nvSpPr>
        <p:spPr>
          <a:xfrm>
            <a:off x="11244798" y="1510996"/>
            <a:ext cx="938449" cy="40352"/>
          </a:xfrm>
          <a:custGeom>
            <a:avLst/>
            <a:gdLst/>
            <a:ahLst/>
            <a:cxnLst/>
            <a:rect l="l" t="t" r="r" b="b"/>
            <a:pathLst>
              <a:path w="18024" h="775" extrusionOk="0">
                <a:moveTo>
                  <a:pt x="1" y="0"/>
                </a:moveTo>
                <a:lnTo>
                  <a:pt x="1" y="774"/>
                </a:lnTo>
                <a:lnTo>
                  <a:pt x="18024" y="77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8" name="Google Shape;278;p7"/>
          <p:cNvSpPr/>
          <p:nvPr/>
        </p:nvSpPr>
        <p:spPr>
          <a:xfrm>
            <a:off x="11244798" y="1592116"/>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7"/>
          <p:cNvSpPr/>
          <p:nvPr/>
        </p:nvSpPr>
        <p:spPr>
          <a:xfrm>
            <a:off x="11244798" y="1674277"/>
            <a:ext cx="938449" cy="40352"/>
          </a:xfrm>
          <a:custGeom>
            <a:avLst/>
            <a:gdLst/>
            <a:ahLst/>
            <a:cxnLst/>
            <a:rect l="l" t="t" r="r" b="b"/>
            <a:pathLst>
              <a:path w="18024" h="775" extrusionOk="0">
                <a:moveTo>
                  <a:pt x="1" y="0"/>
                </a:moveTo>
                <a:lnTo>
                  <a:pt x="1" y="774"/>
                </a:lnTo>
                <a:lnTo>
                  <a:pt x="18024" y="77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0" name="Google Shape;280;p7"/>
          <p:cNvSpPr/>
          <p:nvPr/>
        </p:nvSpPr>
        <p:spPr>
          <a:xfrm>
            <a:off x="11244798" y="1755397"/>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1" name="Google Shape;281;p7"/>
          <p:cNvSpPr/>
          <p:nvPr/>
        </p:nvSpPr>
        <p:spPr>
          <a:xfrm>
            <a:off x="11244798" y="1837037"/>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2" name="Google Shape;282;p7"/>
          <p:cNvSpPr/>
          <p:nvPr/>
        </p:nvSpPr>
        <p:spPr>
          <a:xfrm>
            <a:off x="11244276" y="1877859"/>
            <a:ext cx="938971" cy="939491"/>
          </a:xfrm>
          <a:custGeom>
            <a:avLst/>
            <a:gdLst/>
            <a:ahLst/>
            <a:cxnLst/>
            <a:rect l="l" t="t" r="r" b="b"/>
            <a:pathLst>
              <a:path w="18034" h="18044" extrusionOk="0">
                <a:moveTo>
                  <a:pt x="1" y="0"/>
                </a:moveTo>
                <a:lnTo>
                  <a:pt x="1" y="18044"/>
                </a:lnTo>
                <a:lnTo>
                  <a:pt x="18034" y="1804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3" name="Google Shape;283;p7"/>
          <p:cNvSpPr/>
          <p:nvPr/>
        </p:nvSpPr>
        <p:spPr>
          <a:xfrm>
            <a:off x="11199240" y="1879056"/>
            <a:ext cx="1029097" cy="937096"/>
          </a:xfrm>
          <a:custGeom>
            <a:avLst/>
            <a:gdLst/>
            <a:ahLst/>
            <a:cxnLst/>
            <a:rect l="l" t="t" r="r" b="b"/>
            <a:pathLst>
              <a:path w="19765" h="17998" extrusionOk="0">
                <a:moveTo>
                  <a:pt x="9882" y="0"/>
                </a:moveTo>
                <a:cubicBezTo>
                  <a:pt x="7578" y="0"/>
                  <a:pt x="5275" y="879"/>
                  <a:pt x="3513" y="2635"/>
                </a:cubicBezTo>
                <a:cubicBezTo>
                  <a:pt x="0" y="6148"/>
                  <a:pt x="0" y="11850"/>
                  <a:pt x="3513" y="15363"/>
                </a:cubicBezTo>
                <a:cubicBezTo>
                  <a:pt x="5275" y="17119"/>
                  <a:pt x="7578" y="17998"/>
                  <a:pt x="9882" y="17998"/>
                </a:cubicBezTo>
                <a:cubicBezTo>
                  <a:pt x="12186" y="17998"/>
                  <a:pt x="14490" y="17119"/>
                  <a:pt x="16251" y="15363"/>
                </a:cubicBezTo>
                <a:cubicBezTo>
                  <a:pt x="19764" y="11850"/>
                  <a:pt x="19764" y="6148"/>
                  <a:pt x="16251" y="2635"/>
                </a:cubicBezTo>
                <a:cubicBezTo>
                  <a:pt x="14490" y="879"/>
                  <a:pt x="12186" y="0"/>
                  <a:pt x="9882"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7"/>
          <p:cNvSpPr/>
          <p:nvPr/>
        </p:nvSpPr>
        <p:spPr>
          <a:xfrm>
            <a:off x="11405997" y="2040619"/>
            <a:ext cx="613449" cy="613971"/>
          </a:xfrm>
          <a:custGeom>
            <a:avLst/>
            <a:gdLst/>
            <a:ahLst/>
            <a:cxnLst/>
            <a:rect l="l" t="t" r="r" b="b"/>
            <a:pathLst>
              <a:path w="11782" h="11792" extrusionOk="0">
                <a:moveTo>
                  <a:pt x="5886" y="0"/>
                </a:moveTo>
                <a:cubicBezTo>
                  <a:pt x="2637" y="0"/>
                  <a:pt x="0" y="2638"/>
                  <a:pt x="0" y="5896"/>
                </a:cubicBezTo>
                <a:cubicBezTo>
                  <a:pt x="0" y="9154"/>
                  <a:pt x="2637" y="11792"/>
                  <a:pt x="5886" y="11792"/>
                </a:cubicBezTo>
                <a:cubicBezTo>
                  <a:pt x="9144" y="11792"/>
                  <a:pt x="11781" y="9154"/>
                  <a:pt x="11781" y="5896"/>
                </a:cubicBezTo>
                <a:cubicBezTo>
                  <a:pt x="11781" y="2638"/>
                  <a:pt x="9144" y="0"/>
                  <a:pt x="5886"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7"/>
          <p:cNvSpPr/>
          <p:nvPr/>
        </p:nvSpPr>
        <p:spPr>
          <a:xfrm>
            <a:off x="11267733" y="470289"/>
            <a:ext cx="468704" cy="52"/>
          </a:xfrm>
          <a:custGeom>
            <a:avLst/>
            <a:gdLst/>
            <a:ahLst/>
            <a:cxnLst/>
            <a:rect l="l" t="t" r="r" b="b"/>
            <a:pathLst>
              <a:path w="9002" h="1" fill="none" extrusionOk="0">
                <a:moveTo>
                  <a:pt x="1" y="0"/>
                </a:moveTo>
                <a:lnTo>
                  <a:pt x="900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7"/>
          <p:cNvSpPr/>
          <p:nvPr/>
        </p:nvSpPr>
        <p:spPr>
          <a:xfrm>
            <a:off x="11296371" y="470288"/>
            <a:ext cx="440068" cy="160157"/>
          </a:xfrm>
          <a:custGeom>
            <a:avLst/>
            <a:gdLst/>
            <a:ahLst/>
            <a:cxnLst/>
            <a:rect l="l" t="t" r="r" b="b"/>
            <a:pathLst>
              <a:path w="8452" h="3076" fill="none" extrusionOk="0">
                <a:moveTo>
                  <a:pt x="1" y="3075"/>
                </a:moveTo>
                <a:lnTo>
                  <a:pt x="845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7" name="Google Shape;287;p7"/>
          <p:cNvSpPr/>
          <p:nvPr/>
        </p:nvSpPr>
        <p:spPr>
          <a:xfrm>
            <a:off x="11377491" y="470289"/>
            <a:ext cx="358948" cy="301153"/>
          </a:xfrm>
          <a:custGeom>
            <a:avLst/>
            <a:gdLst/>
            <a:ahLst/>
            <a:cxnLst/>
            <a:rect l="l" t="t" r="r" b="b"/>
            <a:pathLst>
              <a:path w="6894" h="5784" fill="none" extrusionOk="0">
                <a:moveTo>
                  <a:pt x="0" y="5784"/>
                </a:moveTo>
                <a:lnTo>
                  <a:pt x="6894"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8" name="Google Shape;288;p7"/>
          <p:cNvSpPr/>
          <p:nvPr/>
        </p:nvSpPr>
        <p:spPr>
          <a:xfrm>
            <a:off x="11502085" y="470288"/>
            <a:ext cx="234352" cy="405600"/>
          </a:xfrm>
          <a:custGeom>
            <a:avLst/>
            <a:gdLst/>
            <a:ahLst/>
            <a:cxnLst/>
            <a:rect l="l" t="t" r="r" b="b"/>
            <a:pathLst>
              <a:path w="4501" h="7790" fill="none" extrusionOk="0">
                <a:moveTo>
                  <a:pt x="0" y="7790"/>
                </a:moveTo>
                <a:lnTo>
                  <a:pt x="4501"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9" name="Google Shape;289;p7"/>
          <p:cNvSpPr/>
          <p:nvPr/>
        </p:nvSpPr>
        <p:spPr>
          <a:xfrm>
            <a:off x="11655317" y="470288"/>
            <a:ext cx="81120" cy="461259"/>
          </a:xfrm>
          <a:custGeom>
            <a:avLst/>
            <a:gdLst/>
            <a:ahLst/>
            <a:cxnLst/>
            <a:rect l="l" t="t" r="r" b="b"/>
            <a:pathLst>
              <a:path w="1558" h="8859" fill="none" extrusionOk="0">
                <a:moveTo>
                  <a:pt x="0" y="8859"/>
                </a:moveTo>
                <a:lnTo>
                  <a:pt x="1558"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0" name="Google Shape;290;p7"/>
          <p:cNvSpPr/>
          <p:nvPr/>
        </p:nvSpPr>
        <p:spPr>
          <a:xfrm>
            <a:off x="11736438" y="470288"/>
            <a:ext cx="81692" cy="461259"/>
          </a:xfrm>
          <a:custGeom>
            <a:avLst/>
            <a:gdLst/>
            <a:ahLst/>
            <a:cxnLst/>
            <a:rect l="l" t="t" r="r" b="b"/>
            <a:pathLst>
              <a:path w="1569" h="8859" fill="none" extrusionOk="0">
                <a:moveTo>
                  <a:pt x="1568" y="885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7"/>
          <p:cNvSpPr/>
          <p:nvPr/>
        </p:nvSpPr>
        <p:spPr>
          <a:xfrm>
            <a:off x="11736437" y="470288"/>
            <a:ext cx="234352" cy="405600"/>
          </a:xfrm>
          <a:custGeom>
            <a:avLst/>
            <a:gdLst/>
            <a:ahLst/>
            <a:cxnLst/>
            <a:rect l="l" t="t" r="r" b="b"/>
            <a:pathLst>
              <a:path w="4501" h="7790" fill="none" extrusionOk="0">
                <a:moveTo>
                  <a:pt x="4501" y="779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7"/>
          <p:cNvSpPr/>
          <p:nvPr/>
        </p:nvSpPr>
        <p:spPr>
          <a:xfrm>
            <a:off x="11736438" y="470289"/>
            <a:ext cx="358948" cy="301153"/>
          </a:xfrm>
          <a:custGeom>
            <a:avLst/>
            <a:gdLst/>
            <a:ahLst/>
            <a:cxnLst/>
            <a:rect l="l" t="t" r="r" b="b"/>
            <a:pathLst>
              <a:path w="6894" h="5784" fill="none" extrusionOk="0">
                <a:moveTo>
                  <a:pt x="6894" y="578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3" name="Google Shape;293;p7"/>
          <p:cNvSpPr/>
          <p:nvPr/>
        </p:nvSpPr>
        <p:spPr>
          <a:xfrm>
            <a:off x="11736438" y="470288"/>
            <a:ext cx="440588" cy="160157"/>
          </a:xfrm>
          <a:custGeom>
            <a:avLst/>
            <a:gdLst/>
            <a:ahLst/>
            <a:cxnLst/>
            <a:rect l="l" t="t" r="r" b="b"/>
            <a:pathLst>
              <a:path w="8462" h="3076" fill="none" extrusionOk="0">
                <a:moveTo>
                  <a:pt x="8462" y="3075"/>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4" name="Google Shape;294;p7"/>
          <p:cNvSpPr/>
          <p:nvPr/>
        </p:nvSpPr>
        <p:spPr>
          <a:xfrm>
            <a:off x="11736437" y="470289"/>
            <a:ext cx="468704" cy="52"/>
          </a:xfrm>
          <a:custGeom>
            <a:avLst/>
            <a:gdLst/>
            <a:ahLst/>
            <a:cxnLst/>
            <a:rect l="l" t="t" r="r" b="b"/>
            <a:pathLst>
              <a:path w="9002" h="1" fill="none" extrusionOk="0">
                <a:moveTo>
                  <a:pt x="9001" y="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5" name="Google Shape;295;p7"/>
          <p:cNvSpPr/>
          <p:nvPr/>
        </p:nvSpPr>
        <p:spPr>
          <a:xfrm>
            <a:off x="11736438" y="309612"/>
            <a:ext cx="440588" cy="160729"/>
          </a:xfrm>
          <a:custGeom>
            <a:avLst/>
            <a:gdLst/>
            <a:ahLst/>
            <a:cxnLst/>
            <a:rect l="l" t="t" r="r" b="b"/>
            <a:pathLst>
              <a:path w="8462" h="3087" fill="none" extrusionOk="0">
                <a:moveTo>
                  <a:pt x="8462" y="1"/>
                </a:moveTo>
                <a:lnTo>
                  <a:pt x="0" y="3086"/>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7"/>
          <p:cNvSpPr/>
          <p:nvPr/>
        </p:nvSpPr>
        <p:spPr>
          <a:xfrm>
            <a:off x="11736438" y="168614"/>
            <a:ext cx="358948" cy="301727"/>
          </a:xfrm>
          <a:custGeom>
            <a:avLst/>
            <a:gdLst/>
            <a:ahLst/>
            <a:cxnLst/>
            <a:rect l="l" t="t" r="r" b="b"/>
            <a:pathLst>
              <a:path w="6894" h="5795" fill="none" extrusionOk="0">
                <a:moveTo>
                  <a:pt x="6894" y="0"/>
                </a:moveTo>
                <a:lnTo>
                  <a:pt x="0" y="5794"/>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7"/>
          <p:cNvSpPr/>
          <p:nvPr/>
        </p:nvSpPr>
        <p:spPr>
          <a:xfrm>
            <a:off x="11736437" y="64169"/>
            <a:ext cx="234352" cy="406172"/>
          </a:xfrm>
          <a:custGeom>
            <a:avLst/>
            <a:gdLst/>
            <a:ahLst/>
            <a:cxnLst/>
            <a:rect l="l" t="t" r="r" b="b"/>
            <a:pathLst>
              <a:path w="4501" h="7801" fill="none" extrusionOk="0">
                <a:moveTo>
                  <a:pt x="4501" y="1"/>
                </a:moveTo>
                <a:lnTo>
                  <a:pt x="0" y="780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8" name="Google Shape;298;p7"/>
          <p:cNvSpPr/>
          <p:nvPr/>
        </p:nvSpPr>
        <p:spPr>
          <a:xfrm>
            <a:off x="11736438" y="8509"/>
            <a:ext cx="81692" cy="461832"/>
          </a:xfrm>
          <a:custGeom>
            <a:avLst/>
            <a:gdLst/>
            <a:ahLst/>
            <a:cxnLst/>
            <a:rect l="l" t="t" r="r" b="b"/>
            <a:pathLst>
              <a:path w="1569" h="8870" fill="none" extrusionOk="0">
                <a:moveTo>
                  <a:pt x="1568" y="0"/>
                </a:moveTo>
                <a:lnTo>
                  <a:pt x="0" y="8869"/>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9" name="Google Shape;299;p7"/>
          <p:cNvSpPr/>
          <p:nvPr/>
        </p:nvSpPr>
        <p:spPr>
          <a:xfrm>
            <a:off x="11655317" y="8509"/>
            <a:ext cx="81120" cy="461832"/>
          </a:xfrm>
          <a:custGeom>
            <a:avLst/>
            <a:gdLst/>
            <a:ahLst/>
            <a:cxnLst/>
            <a:rect l="l" t="t" r="r" b="b"/>
            <a:pathLst>
              <a:path w="1558" h="8870" fill="none" extrusionOk="0">
                <a:moveTo>
                  <a:pt x="1558" y="8869"/>
                </a:moveTo>
                <a:lnTo>
                  <a:pt x="0" y="0"/>
                </a:lnTo>
              </a:path>
            </a:pathLst>
          </a:custGeom>
          <a:noFill/>
          <a:ln w="1025" cap="flat" cmpd="sng">
            <a:solidFill>
              <a:srgbClr val="262B3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0" name="Google Shape;300;p7"/>
          <p:cNvSpPr/>
          <p:nvPr/>
        </p:nvSpPr>
        <p:spPr>
          <a:xfrm>
            <a:off x="11655317" y="8509"/>
            <a:ext cx="81120" cy="461832"/>
          </a:xfrm>
          <a:custGeom>
            <a:avLst/>
            <a:gdLst/>
            <a:ahLst/>
            <a:cxnLst/>
            <a:rect l="l" t="t" r="r" b="b"/>
            <a:pathLst>
              <a:path w="1558" h="8870" fill="none" extrusionOk="0">
                <a:moveTo>
                  <a:pt x="1558" y="886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1" name="Google Shape;301;p7"/>
          <p:cNvSpPr/>
          <p:nvPr/>
        </p:nvSpPr>
        <p:spPr>
          <a:xfrm>
            <a:off x="11502085" y="64169"/>
            <a:ext cx="234352" cy="406172"/>
          </a:xfrm>
          <a:custGeom>
            <a:avLst/>
            <a:gdLst/>
            <a:ahLst/>
            <a:cxnLst/>
            <a:rect l="l" t="t" r="r" b="b"/>
            <a:pathLst>
              <a:path w="4501" h="7801" fill="none" extrusionOk="0">
                <a:moveTo>
                  <a:pt x="4501" y="7800"/>
                </a:moveTo>
                <a:lnTo>
                  <a:pt x="0"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7"/>
          <p:cNvSpPr/>
          <p:nvPr/>
        </p:nvSpPr>
        <p:spPr>
          <a:xfrm>
            <a:off x="11377491" y="168614"/>
            <a:ext cx="358948" cy="301727"/>
          </a:xfrm>
          <a:custGeom>
            <a:avLst/>
            <a:gdLst/>
            <a:ahLst/>
            <a:cxnLst/>
            <a:rect l="l" t="t" r="r" b="b"/>
            <a:pathLst>
              <a:path w="6894" h="5795" fill="none" extrusionOk="0">
                <a:moveTo>
                  <a:pt x="6894" y="579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 name="Google Shape;303;p7"/>
          <p:cNvSpPr/>
          <p:nvPr/>
        </p:nvSpPr>
        <p:spPr>
          <a:xfrm>
            <a:off x="11296371" y="309612"/>
            <a:ext cx="440068" cy="160729"/>
          </a:xfrm>
          <a:custGeom>
            <a:avLst/>
            <a:gdLst/>
            <a:ahLst/>
            <a:cxnLst/>
            <a:rect l="l" t="t" r="r" b="b"/>
            <a:pathLst>
              <a:path w="8452" h="3087" fill="none" extrusionOk="0">
                <a:moveTo>
                  <a:pt x="8452" y="3086"/>
                </a:moveTo>
                <a:lnTo>
                  <a:pt x="1"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4" name="Google Shape;304;p7"/>
          <p:cNvSpPr/>
          <p:nvPr/>
        </p:nvSpPr>
        <p:spPr>
          <a:xfrm>
            <a:off x="10304124" y="543"/>
            <a:ext cx="939491" cy="938971"/>
          </a:xfrm>
          <a:custGeom>
            <a:avLst/>
            <a:gdLst/>
            <a:ahLst/>
            <a:cxnLst/>
            <a:rect l="l" t="t" r="r" b="b"/>
            <a:pathLst>
              <a:path w="18044" h="18034" extrusionOk="0">
                <a:moveTo>
                  <a:pt x="0" y="1"/>
                </a:moveTo>
                <a:lnTo>
                  <a:pt x="0" y="18034"/>
                </a:lnTo>
                <a:lnTo>
                  <a:pt x="18044" y="18034"/>
                </a:lnTo>
                <a:lnTo>
                  <a:pt x="1804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5" name="Google Shape;305;p7"/>
          <p:cNvSpPr/>
          <p:nvPr/>
        </p:nvSpPr>
        <p:spPr>
          <a:xfrm>
            <a:off x="10305165" y="1637"/>
            <a:ext cx="937408" cy="937356"/>
          </a:xfrm>
          <a:custGeom>
            <a:avLst/>
            <a:gdLst/>
            <a:ahLst/>
            <a:cxnLst/>
            <a:rect l="l" t="t" r="r" b="b"/>
            <a:pathLst>
              <a:path w="18004" h="18003" extrusionOk="0">
                <a:moveTo>
                  <a:pt x="9002" y="0"/>
                </a:moveTo>
                <a:cubicBezTo>
                  <a:pt x="4033" y="0"/>
                  <a:pt x="1" y="4022"/>
                  <a:pt x="1" y="9001"/>
                </a:cubicBezTo>
                <a:cubicBezTo>
                  <a:pt x="1" y="13970"/>
                  <a:pt x="4033" y="18002"/>
                  <a:pt x="9002" y="18002"/>
                </a:cubicBezTo>
                <a:cubicBezTo>
                  <a:pt x="13971" y="18002"/>
                  <a:pt x="18003" y="13970"/>
                  <a:pt x="18003" y="9001"/>
                </a:cubicBezTo>
                <a:cubicBezTo>
                  <a:pt x="18003" y="4022"/>
                  <a:pt x="13971" y="0"/>
                  <a:pt x="900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6" name="Google Shape;306;p7"/>
          <p:cNvSpPr/>
          <p:nvPr/>
        </p:nvSpPr>
        <p:spPr>
          <a:xfrm>
            <a:off x="10438248" y="163043"/>
            <a:ext cx="673379" cy="613971"/>
          </a:xfrm>
          <a:custGeom>
            <a:avLst/>
            <a:gdLst/>
            <a:ahLst/>
            <a:cxnLst/>
            <a:rect l="l" t="t" r="r" b="b"/>
            <a:pathLst>
              <a:path w="12933" h="11792" extrusionOk="0">
                <a:moveTo>
                  <a:pt x="6466" y="1"/>
                </a:moveTo>
                <a:cubicBezTo>
                  <a:pt x="4959" y="1"/>
                  <a:pt x="3452" y="576"/>
                  <a:pt x="2302" y="1726"/>
                </a:cubicBezTo>
                <a:cubicBezTo>
                  <a:pt x="1" y="4028"/>
                  <a:pt x="1" y="7765"/>
                  <a:pt x="2302" y="10066"/>
                </a:cubicBezTo>
                <a:cubicBezTo>
                  <a:pt x="3452" y="11216"/>
                  <a:pt x="4959" y="11792"/>
                  <a:pt x="6466" y="11792"/>
                </a:cubicBezTo>
                <a:cubicBezTo>
                  <a:pt x="7973" y="11792"/>
                  <a:pt x="9480" y="11216"/>
                  <a:pt x="10631" y="10066"/>
                </a:cubicBezTo>
                <a:cubicBezTo>
                  <a:pt x="12932" y="7765"/>
                  <a:pt x="12932" y="4028"/>
                  <a:pt x="10631" y="1726"/>
                </a:cubicBezTo>
                <a:cubicBezTo>
                  <a:pt x="9480" y="576"/>
                  <a:pt x="7973" y="1"/>
                  <a:pt x="6466"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7"/>
          <p:cNvSpPr/>
          <p:nvPr/>
        </p:nvSpPr>
        <p:spPr>
          <a:xfrm>
            <a:off x="11722216" y="2817295"/>
            <a:ext cx="469277" cy="469277"/>
          </a:xfrm>
          <a:custGeom>
            <a:avLst/>
            <a:gdLst/>
            <a:ahLst/>
            <a:cxnLst/>
            <a:rect l="l" t="t" r="r" b="b"/>
            <a:pathLst>
              <a:path w="9013" h="9013" extrusionOk="0">
                <a:moveTo>
                  <a:pt x="1650" y="1"/>
                </a:moveTo>
                <a:cubicBezTo>
                  <a:pt x="734" y="1"/>
                  <a:pt x="1" y="744"/>
                  <a:pt x="1" y="1660"/>
                </a:cubicBezTo>
                <a:lnTo>
                  <a:pt x="1" y="7363"/>
                </a:lnTo>
                <a:cubicBezTo>
                  <a:pt x="1" y="8279"/>
                  <a:pt x="734" y="9012"/>
                  <a:pt x="1650" y="9012"/>
                </a:cubicBezTo>
                <a:lnTo>
                  <a:pt x="7363" y="9012"/>
                </a:lnTo>
                <a:cubicBezTo>
                  <a:pt x="8269" y="9012"/>
                  <a:pt x="9012" y="8279"/>
                  <a:pt x="9012" y="7363"/>
                </a:cubicBezTo>
                <a:lnTo>
                  <a:pt x="9012" y="1660"/>
                </a:lnTo>
                <a:cubicBezTo>
                  <a:pt x="9012" y="744"/>
                  <a:pt x="8269" y="1"/>
                  <a:pt x="7363"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8" name="Google Shape;308;p7"/>
          <p:cNvSpPr/>
          <p:nvPr/>
        </p:nvSpPr>
        <p:spPr>
          <a:xfrm>
            <a:off x="9364619" y="288"/>
            <a:ext cx="939543" cy="469797"/>
          </a:xfrm>
          <a:custGeom>
            <a:avLst/>
            <a:gdLst/>
            <a:ahLst/>
            <a:cxnLst/>
            <a:rect l="l" t="t" r="r" b="b"/>
            <a:pathLst>
              <a:path w="18045" h="9023" extrusionOk="0">
                <a:moveTo>
                  <a:pt x="9012" y="0"/>
                </a:moveTo>
                <a:lnTo>
                  <a:pt x="9012" y="11"/>
                </a:lnTo>
                <a:lnTo>
                  <a:pt x="1" y="11"/>
                </a:lnTo>
                <a:lnTo>
                  <a:pt x="1" y="184"/>
                </a:lnTo>
                <a:cubicBezTo>
                  <a:pt x="1" y="5071"/>
                  <a:pt x="3962" y="9022"/>
                  <a:pt x="8839" y="9022"/>
                </a:cubicBezTo>
                <a:lnTo>
                  <a:pt x="9012" y="9022"/>
                </a:lnTo>
                <a:cubicBezTo>
                  <a:pt x="9012" y="8869"/>
                  <a:pt x="9012" y="8717"/>
                  <a:pt x="9022" y="8564"/>
                </a:cubicBezTo>
                <a:cubicBezTo>
                  <a:pt x="9134" y="6252"/>
                  <a:pt x="10122" y="4175"/>
                  <a:pt x="11649" y="2648"/>
                </a:cubicBezTo>
                <a:cubicBezTo>
                  <a:pt x="13289" y="1019"/>
                  <a:pt x="15549" y="0"/>
                  <a:pt x="18044"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9" name="Google Shape;309;p7"/>
          <p:cNvSpPr/>
          <p:nvPr/>
        </p:nvSpPr>
        <p:spPr>
          <a:xfrm>
            <a:off x="10068211" y="445870"/>
            <a:ext cx="573" cy="23951"/>
          </a:xfrm>
          <a:custGeom>
            <a:avLst/>
            <a:gdLst/>
            <a:ahLst/>
            <a:cxnLst/>
            <a:rect l="l" t="t" r="r" b="b"/>
            <a:pathLst>
              <a:path w="11" h="460" extrusionOk="0">
                <a:moveTo>
                  <a:pt x="10" y="1"/>
                </a:moveTo>
                <a:cubicBezTo>
                  <a:pt x="0" y="154"/>
                  <a:pt x="0" y="306"/>
                  <a:pt x="0" y="459"/>
                </a:cubicBezTo>
                <a:lnTo>
                  <a:pt x="10" y="459"/>
                </a:lnTo>
                <a:lnTo>
                  <a:pt x="10" y="1"/>
                </a:lnTo>
                <a:close/>
              </a:path>
            </a:pathLst>
          </a:custGeom>
          <a:solidFill>
            <a:srgbClr val="769B7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0" name="Google Shape;310;p7"/>
          <p:cNvSpPr/>
          <p:nvPr/>
        </p:nvSpPr>
        <p:spPr>
          <a:xfrm>
            <a:off x="11722246" y="6383114"/>
            <a:ext cx="469745" cy="469745"/>
          </a:xfrm>
          <a:custGeom>
            <a:avLst/>
            <a:gdLst/>
            <a:ahLst/>
            <a:cxnLst/>
            <a:rect l="l" t="t" r="r" b="b"/>
            <a:pathLst>
              <a:path w="9022" h="9022" extrusionOk="0">
                <a:moveTo>
                  <a:pt x="0" y="0"/>
                </a:moveTo>
                <a:cubicBezTo>
                  <a:pt x="0" y="4979"/>
                  <a:pt x="4043" y="9022"/>
                  <a:pt x="9022" y="9022"/>
                </a:cubicBezTo>
                <a:lnTo>
                  <a:pt x="902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1" name="Google Shape;311;p7"/>
          <p:cNvSpPr/>
          <p:nvPr/>
        </p:nvSpPr>
        <p:spPr>
          <a:xfrm>
            <a:off x="11722246" y="5913888"/>
            <a:ext cx="469225" cy="469277"/>
          </a:xfrm>
          <a:custGeom>
            <a:avLst/>
            <a:gdLst/>
            <a:ahLst/>
            <a:cxnLst/>
            <a:rect l="l" t="t" r="r" b="b"/>
            <a:pathLst>
              <a:path w="9012" h="9013" extrusionOk="0">
                <a:moveTo>
                  <a:pt x="0" y="1"/>
                </a:moveTo>
                <a:lnTo>
                  <a:pt x="0" y="9012"/>
                </a:lnTo>
                <a:lnTo>
                  <a:pt x="9012" y="9012"/>
                </a:lnTo>
                <a:cubicBezTo>
                  <a:pt x="9012" y="4033"/>
                  <a:pt x="4979" y="1"/>
                  <a:pt x="0"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2" name="Google Shape;312;p7"/>
          <p:cNvSpPr/>
          <p:nvPr/>
        </p:nvSpPr>
        <p:spPr>
          <a:xfrm>
            <a:off x="11253020" y="5913368"/>
            <a:ext cx="469277" cy="469225"/>
          </a:xfrm>
          <a:custGeom>
            <a:avLst/>
            <a:gdLst/>
            <a:ahLst/>
            <a:cxnLst/>
            <a:rect l="l" t="t" r="r" b="b"/>
            <a:pathLst>
              <a:path w="9013" h="9012" extrusionOk="0">
                <a:moveTo>
                  <a:pt x="1" y="0"/>
                </a:moveTo>
                <a:cubicBezTo>
                  <a:pt x="1" y="4980"/>
                  <a:pt x="4043" y="9012"/>
                  <a:pt x="9012" y="9012"/>
                </a:cubicBezTo>
                <a:lnTo>
                  <a:pt x="901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3" name="Google Shape;313;p7"/>
          <p:cNvSpPr/>
          <p:nvPr/>
        </p:nvSpPr>
        <p:spPr>
          <a:xfrm>
            <a:off x="10314103" y="5913367"/>
            <a:ext cx="938971" cy="40872"/>
          </a:xfrm>
          <a:custGeom>
            <a:avLst/>
            <a:gdLst/>
            <a:ahLst/>
            <a:cxnLst/>
            <a:rect l="l" t="t" r="r" b="b"/>
            <a:pathLst>
              <a:path w="18034" h="785" extrusionOk="0">
                <a:moveTo>
                  <a:pt x="1" y="0"/>
                </a:moveTo>
                <a:lnTo>
                  <a:pt x="1" y="785"/>
                </a:lnTo>
                <a:lnTo>
                  <a:pt x="18034" y="785"/>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4" name="Google Shape;314;p7"/>
          <p:cNvSpPr/>
          <p:nvPr/>
        </p:nvSpPr>
        <p:spPr>
          <a:xfrm>
            <a:off x="10314103" y="5995008"/>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5" name="Google Shape;315;p7"/>
          <p:cNvSpPr/>
          <p:nvPr/>
        </p:nvSpPr>
        <p:spPr>
          <a:xfrm>
            <a:off x="10314103" y="6076648"/>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 name="Google Shape;316;p7"/>
          <p:cNvSpPr/>
          <p:nvPr/>
        </p:nvSpPr>
        <p:spPr>
          <a:xfrm>
            <a:off x="10314103" y="6158289"/>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 name="Google Shape;317;p7"/>
          <p:cNvSpPr/>
          <p:nvPr/>
        </p:nvSpPr>
        <p:spPr>
          <a:xfrm>
            <a:off x="10314103" y="6239929"/>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 name="Google Shape;318;p7"/>
          <p:cNvSpPr/>
          <p:nvPr/>
        </p:nvSpPr>
        <p:spPr>
          <a:xfrm>
            <a:off x="10314103" y="6321569"/>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9" name="Google Shape;319;p7"/>
          <p:cNvSpPr/>
          <p:nvPr/>
        </p:nvSpPr>
        <p:spPr>
          <a:xfrm>
            <a:off x="10314103" y="6403263"/>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 name="Google Shape;320;p7"/>
          <p:cNvSpPr/>
          <p:nvPr/>
        </p:nvSpPr>
        <p:spPr>
          <a:xfrm>
            <a:off x="10314103" y="6484903"/>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1" name="Google Shape;321;p7"/>
          <p:cNvSpPr/>
          <p:nvPr/>
        </p:nvSpPr>
        <p:spPr>
          <a:xfrm>
            <a:off x="10314103" y="6566544"/>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7"/>
          <p:cNvSpPr/>
          <p:nvPr/>
        </p:nvSpPr>
        <p:spPr>
          <a:xfrm>
            <a:off x="10314103" y="6648184"/>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7"/>
          <p:cNvSpPr/>
          <p:nvPr/>
        </p:nvSpPr>
        <p:spPr>
          <a:xfrm>
            <a:off x="10314103" y="6729825"/>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t> </a:t>
            </a:r>
            <a:endParaRPr sz="2400"/>
          </a:p>
        </p:txBody>
      </p:sp>
      <p:sp>
        <p:nvSpPr>
          <p:cNvPr id="324" name="Google Shape;324;p7"/>
          <p:cNvSpPr/>
          <p:nvPr/>
        </p:nvSpPr>
        <p:spPr>
          <a:xfrm>
            <a:off x="9375184" y="5913367"/>
            <a:ext cx="938971" cy="939491"/>
          </a:xfrm>
          <a:custGeom>
            <a:avLst/>
            <a:gdLst/>
            <a:ahLst/>
            <a:cxnLst/>
            <a:rect l="l" t="t" r="r" b="b"/>
            <a:pathLst>
              <a:path w="18034" h="18044" extrusionOk="0">
                <a:moveTo>
                  <a:pt x="0" y="0"/>
                </a:moveTo>
                <a:lnTo>
                  <a:pt x="0" y="18044"/>
                </a:lnTo>
                <a:lnTo>
                  <a:pt x="1803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7"/>
          <p:cNvSpPr/>
          <p:nvPr/>
        </p:nvSpPr>
        <p:spPr>
          <a:xfrm rot="5400000">
            <a:off x="8436265" y="5913367"/>
            <a:ext cx="938971" cy="939491"/>
          </a:xfrm>
          <a:custGeom>
            <a:avLst/>
            <a:gdLst/>
            <a:ahLst/>
            <a:cxnLst/>
            <a:rect l="l" t="t" r="r" b="b"/>
            <a:pathLst>
              <a:path w="18034" h="18044" extrusionOk="0">
                <a:moveTo>
                  <a:pt x="0" y="0"/>
                </a:moveTo>
                <a:cubicBezTo>
                  <a:pt x="0" y="9969"/>
                  <a:pt x="8075" y="18044"/>
                  <a:pt x="18033" y="18044"/>
                </a:cubicBezTo>
                <a:lnTo>
                  <a:pt x="1803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7"/>
          <p:cNvSpPr/>
          <p:nvPr/>
        </p:nvSpPr>
        <p:spPr>
          <a:xfrm>
            <a:off x="9844879" y="6383376"/>
            <a:ext cx="469277" cy="469225"/>
          </a:xfrm>
          <a:custGeom>
            <a:avLst/>
            <a:gdLst/>
            <a:ahLst/>
            <a:cxnLst/>
            <a:rect l="l" t="t" r="r" b="b"/>
            <a:pathLst>
              <a:path w="9013" h="9012" extrusionOk="0">
                <a:moveTo>
                  <a:pt x="1060" y="1"/>
                </a:moveTo>
                <a:cubicBezTo>
                  <a:pt x="469" y="1"/>
                  <a:pt x="1" y="469"/>
                  <a:pt x="1" y="1060"/>
                </a:cubicBezTo>
                <a:lnTo>
                  <a:pt x="1" y="7953"/>
                </a:lnTo>
                <a:cubicBezTo>
                  <a:pt x="1" y="8544"/>
                  <a:pt x="469" y="9012"/>
                  <a:pt x="1060" y="9012"/>
                </a:cubicBezTo>
                <a:lnTo>
                  <a:pt x="7953" y="9012"/>
                </a:lnTo>
                <a:cubicBezTo>
                  <a:pt x="8544" y="9012"/>
                  <a:pt x="9012" y="8544"/>
                  <a:pt x="9012" y="7953"/>
                </a:cubicBezTo>
                <a:lnTo>
                  <a:pt x="9012" y="1060"/>
                </a:lnTo>
                <a:cubicBezTo>
                  <a:pt x="9012" y="469"/>
                  <a:pt x="8544" y="1"/>
                  <a:pt x="7953"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7"/>
          <p:cNvSpPr/>
          <p:nvPr/>
        </p:nvSpPr>
        <p:spPr>
          <a:xfrm>
            <a:off x="10314103" y="6819932"/>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t> </a:t>
            </a:r>
            <a:endParaRPr sz="2400"/>
          </a:p>
        </p:txBody>
      </p:sp>
      <p:sp>
        <p:nvSpPr>
          <p:cNvPr id="328" name="Google Shape;328;p7"/>
          <p:cNvSpPr txBox="1">
            <a:spLocks noGrp="1"/>
          </p:cNvSpPr>
          <p:nvPr>
            <p:ph type="title"/>
          </p:nvPr>
        </p:nvSpPr>
        <p:spPr>
          <a:xfrm>
            <a:off x="950967" y="902600"/>
            <a:ext cx="6044800" cy="16476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29" name="Google Shape;329;p7"/>
          <p:cNvSpPr txBox="1">
            <a:spLocks noGrp="1"/>
          </p:cNvSpPr>
          <p:nvPr>
            <p:ph type="subTitle" idx="1"/>
          </p:nvPr>
        </p:nvSpPr>
        <p:spPr>
          <a:xfrm>
            <a:off x="950967" y="2629600"/>
            <a:ext cx="6044800" cy="30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200"/>
              <a:buFont typeface="Open Sans"/>
              <a:buAutoNum type="arabicPeriod"/>
              <a:defRPr/>
            </a:lvl1pPr>
            <a:lvl2pPr lvl="1" algn="ctr" rtl="0">
              <a:lnSpc>
                <a:spcPct val="100000"/>
              </a:lnSpc>
              <a:spcBef>
                <a:spcPts val="1333"/>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r>
              <a:rPr lang="en-US"/>
              <a:t>Click to edit Master subtitle style</a:t>
            </a:r>
            <a:endParaRPr/>
          </a:p>
        </p:txBody>
      </p:sp>
      <p:sp>
        <p:nvSpPr>
          <p:cNvPr id="330" name="Google Shape;330;p7"/>
          <p:cNvSpPr>
            <a:spLocks noGrp="1"/>
          </p:cNvSpPr>
          <p:nvPr>
            <p:ph type="pic" idx="2"/>
          </p:nvPr>
        </p:nvSpPr>
        <p:spPr>
          <a:xfrm>
            <a:off x="7764000" y="939500"/>
            <a:ext cx="3477200" cy="4974000"/>
          </a:xfrm>
          <a:prstGeom prst="rect">
            <a:avLst/>
          </a:prstGeom>
          <a:noFill/>
          <a:ln>
            <a:noFill/>
          </a:ln>
        </p:spPr>
      </p:sp>
    </p:spTree>
    <p:extLst>
      <p:ext uri="{BB962C8B-B14F-4D97-AF65-F5344CB8AC3E}">
        <p14:creationId xmlns:p14="http://schemas.microsoft.com/office/powerpoint/2010/main" val="30269400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104357-450C-4751-BB60-009AE5EF0C45}" type="datetimeFigureOut">
              <a:rPr lang="en-IN" smtClean="0"/>
              <a:t>01-02-2024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B91DDD-4AA0-49F6-9902-BD7E63D876E2}" type="slidenum">
              <a:rPr lang="en-IN" smtClean="0"/>
              <a:t>‹#›</a:t>
            </a:fld>
            <a:endParaRPr lang="en-IN"/>
          </a:p>
        </p:txBody>
      </p:sp>
    </p:spTree>
    <p:extLst>
      <p:ext uri="{BB962C8B-B14F-4D97-AF65-F5344CB8AC3E}">
        <p14:creationId xmlns:p14="http://schemas.microsoft.com/office/powerpoint/2010/main" val="127946848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728599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587"/>
        <p:cNvGrpSpPr/>
        <p:nvPr/>
      </p:nvGrpSpPr>
      <p:grpSpPr>
        <a:xfrm>
          <a:off x="0" y="0"/>
          <a:ext cx="0" cy="0"/>
          <a:chOff x="0" y="0"/>
          <a:chExt cx="0" cy="0"/>
        </a:xfrm>
      </p:grpSpPr>
    </p:spTree>
    <p:extLst>
      <p:ext uri="{BB962C8B-B14F-4D97-AF65-F5344CB8AC3E}">
        <p14:creationId xmlns:p14="http://schemas.microsoft.com/office/powerpoint/2010/main" val="36915537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2800305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110856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293975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539481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19925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654945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8222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31"/>
        <p:cNvGrpSpPr/>
        <p:nvPr/>
      </p:nvGrpSpPr>
      <p:grpSpPr>
        <a:xfrm>
          <a:off x="0" y="0"/>
          <a:ext cx="0" cy="0"/>
          <a:chOff x="0" y="0"/>
          <a:chExt cx="0" cy="0"/>
        </a:xfrm>
      </p:grpSpPr>
      <p:sp>
        <p:nvSpPr>
          <p:cNvPr id="332" name="Google Shape;332;p8"/>
          <p:cNvSpPr txBox="1">
            <a:spLocks noGrp="1"/>
          </p:cNvSpPr>
          <p:nvPr>
            <p:ph type="title"/>
          </p:nvPr>
        </p:nvSpPr>
        <p:spPr>
          <a:xfrm>
            <a:off x="3090600" y="1742800"/>
            <a:ext cx="6010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3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333" name="Google Shape;333;p8"/>
          <p:cNvSpPr/>
          <p:nvPr/>
        </p:nvSpPr>
        <p:spPr>
          <a:xfrm>
            <a:off x="11208465" y="734628"/>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4" name="Google Shape;334;p8"/>
          <p:cNvSpPr/>
          <p:nvPr/>
        </p:nvSpPr>
        <p:spPr>
          <a:xfrm>
            <a:off x="11208465" y="816268"/>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5" name="Google Shape;335;p8"/>
          <p:cNvSpPr/>
          <p:nvPr/>
        </p:nvSpPr>
        <p:spPr>
          <a:xfrm>
            <a:off x="11208465" y="897908"/>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6" name="Google Shape;336;p8"/>
          <p:cNvSpPr/>
          <p:nvPr/>
        </p:nvSpPr>
        <p:spPr>
          <a:xfrm>
            <a:off x="11208465" y="979549"/>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7" name="Google Shape;337;p8"/>
          <p:cNvSpPr/>
          <p:nvPr/>
        </p:nvSpPr>
        <p:spPr>
          <a:xfrm>
            <a:off x="11208465" y="1061190"/>
            <a:ext cx="938449" cy="40924"/>
          </a:xfrm>
          <a:custGeom>
            <a:avLst/>
            <a:gdLst/>
            <a:ahLst/>
            <a:cxnLst/>
            <a:rect l="l" t="t" r="r" b="b"/>
            <a:pathLst>
              <a:path w="18024" h="786"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8" name="Google Shape;338;p8"/>
          <p:cNvSpPr/>
          <p:nvPr/>
        </p:nvSpPr>
        <p:spPr>
          <a:xfrm>
            <a:off x="11208465" y="1142883"/>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 name="Google Shape;339;p8"/>
          <p:cNvSpPr/>
          <p:nvPr/>
        </p:nvSpPr>
        <p:spPr>
          <a:xfrm>
            <a:off x="11208465" y="1224523"/>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0" name="Google Shape;340;p8"/>
          <p:cNvSpPr/>
          <p:nvPr/>
        </p:nvSpPr>
        <p:spPr>
          <a:xfrm>
            <a:off x="11208465" y="1306163"/>
            <a:ext cx="938449" cy="40352"/>
          </a:xfrm>
          <a:custGeom>
            <a:avLst/>
            <a:gdLst/>
            <a:ahLst/>
            <a:cxnLst/>
            <a:rect l="l" t="t" r="r" b="b"/>
            <a:pathLst>
              <a:path w="18024" h="775" extrusionOk="0">
                <a:moveTo>
                  <a:pt x="1" y="0"/>
                </a:moveTo>
                <a:lnTo>
                  <a:pt x="1" y="774"/>
                </a:lnTo>
                <a:lnTo>
                  <a:pt x="18024" y="77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1" name="Google Shape;341;p8"/>
          <p:cNvSpPr/>
          <p:nvPr/>
        </p:nvSpPr>
        <p:spPr>
          <a:xfrm>
            <a:off x="11208465" y="1387283"/>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2" name="Google Shape;342;p8"/>
          <p:cNvSpPr/>
          <p:nvPr/>
        </p:nvSpPr>
        <p:spPr>
          <a:xfrm>
            <a:off x="11208465" y="1469444"/>
            <a:ext cx="938449" cy="40352"/>
          </a:xfrm>
          <a:custGeom>
            <a:avLst/>
            <a:gdLst/>
            <a:ahLst/>
            <a:cxnLst/>
            <a:rect l="l" t="t" r="r" b="b"/>
            <a:pathLst>
              <a:path w="18024" h="775" extrusionOk="0">
                <a:moveTo>
                  <a:pt x="1" y="0"/>
                </a:moveTo>
                <a:lnTo>
                  <a:pt x="1" y="774"/>
                </a:lnTo>
                <a:lnTo>
                  <a:pt x="18024" y="77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 name="Google Shape;343;p8"/>
          <p:cNvSpPr/>
          <p:nvPr/>
        </p:nvSpPr>
        <p:spPr>
          <a:xfrm>
            <a:off x="11208465" y="1550564"/>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 name="Google Shape;344;p8"/>
          <p:cNvSpPr/>
          <p:nvPr/>
        </p:nvSpPr>
        <p:spPr>
          <a:xfrm>
            <a:off x="11208465" y="1632204"/>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 name="Google Shape;345;p8"/>
          <p:cNvSpPr/>
          <p:nvPr/>
        </p:nvSpPr>
        <p:spPr>
          <a:xfrm>
            <a:off x="11207943" y="1673025"/>
            <a:ext cx="938971" cy="939491"/>
          </a:xfrm>
          <a:custGeom>
            <a:avLst/>
            <a:gdLst/>
            <a:ahLst/>
            <a:cxnLst/>
            <a:rect l="l" t="t" r="r" b="b"/>
            <a:pathLst>
              <a:path w="18034" h="18044" extrusionOk="0">
                <a:moveTo>
                  <a:pt x="1" y="0"/>
                </a:moveTo>
                <a:lnTo>
                  <a:pt x="1" y="18044"/>
                </a:lnTo>
                <a:lnTo>
                  <a:pt x="18034" y="1804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 name="Google Shape;346;p8"/>
          <p:cNvSpPr/>
          <p:nvPr/>
        </p:nvSpPr>
        <p:spPr>
          <a:xfrm>
            <a:off x="11162906" y="1674223"/>
            <a:ext cx="1029097" cy="937096"/>
          </a:xfrm>
          <a:custGeom>
            <a:avLst/>
            <a:gdLst/>
            <a:ahLst/>
            <a:cxnLst/>
            <a:rect l="l" t="t" r="r" b="b"/>
            <a:pathLst>
              <a:path w="19765" h="17998" extrusionOk="0">
                <a:moveTo>
                  <a:pt x="9882" y="0"/>
                </a:moveTo>
                <a:cubicBezTo>
                  <a:pt x="7578" y="0"/>
                  <a:pt x="5275" y="879"/>
                  <a:pt x="3513" y="2635"/>
                </a:cubicBezTo>
                <a:cubicBezTo>
                  <a:pt x="0" y="6148"/>
                  <a:pt x="0" y="11850"/>
                  <a:pt x="3513" y="15363"/>
                </a:cubicBezTo>
                <a:cubicBezTo>
                  <a:pt x="5275" y="17119"/>
                  <a:pt x="7578" y="17998"/>
                  <a:pt x="9882" y="17998"/>
                </a:cubicBezTo>
                <a:cubicBezTo>
                  <a:pt x="12186" y="17998"/>
                  <a:pt x="14490" y="17119"/>
                  <a:pt x="16251" y="15363"/>
                </a:cubicBezTo>
                <a:cubicBezTo>
                  <a:pt x="19764" y="11850"/>
                  <a:pt x="19764" y="6148"/>
                  <a:pt x="16251" y="2635"/>
                </a:cubicBezTo>
                <a:cubicBezTo>
                  <a:pt x="14490" y="879"/>
                  <a:pt x="12186" y="0"/>
                  <a:pt x="9882" y="0"/>
                </a:cubicBezTo>
                <a:close/>
              </a:path>
            </a:pathLst>
          </a:custGeom>
          <a:solidFill>
            <a:srgbClr val="F4F0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 name="Google Shape;347;p8"/>
          <p:cNvSpPr/>
          <p:nvPr/>
        </p:nvSpPr>
        <p:spPr>
          <a:xfrm>
            <a:off x="11369664" y="1835785"/>
            <a:ext cx="613449" cy="613971"/>
          </a:xfrm>
          <a:custGeom>
            <a:avLst/>
            <a:gdLst/>
            <a:ahLst/>
            <a:cxnLst/>
            <a:rect l="l" t="t" r="r" b="b"/>
            <a:pathLst>
              <a:path w="11782" h="11792" extrusionOk="0">
                <a:moveTo>
                  <a:pt x="5886" y="0"/>
                </a:moveTo>
                <a:cubicBezTo>
                  <a:pt x="2637" y="0"/>
                  <a:pt x="0" y="2638"/>
                  <a:pt x="0" y="5896"/>
                </a:cubicBezTo>
                <a:cubicBezTo>
                  <a:pt x="0" y="9154"/>
                  <a:pt x="2637" y="11792"/>
                  <a:pt x="5886" y="11792"/>
                </a:cubicBezTo>
                <a:cubicBezTo>
                  <a:pt x="9144" y="11792"/>
                  <a:pt x="11781" y="9154"/>
                  <a:pt x="11781" y="5896"/>
                </a:cubicBezTo>
                <a:cubicBezTo>
                  <a:pt x="11781" y="2638"/>
                  <a:pt x="9144" y="0"/>
                  <a:pt x="5886"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 name="Google Shape;348;p8"/>
          <p:cNvSpPr/>
          <p:nvPr/>
        </p:nvSpPr>
        <p:spPr>
          <a:xfrm>
            <a:off x="11231400" y="265455"/>
            <a:ext cx="468704" cy="52"/>
          </a:xfrm>
          <a:custGeom>
            <a:avLst/>
            <a:gdLst/>
            <a:ahLst/>
            <a:cxnLst/>
            <a:rect l="l" t="t" r="r" b="b"/>
            <a:pathLst>
              <a:path w="9002" h="1" fill="none" extrusionOk="0">
                <a:moveTo>
                  <a:pt x="1" y="0"/>
                </a:moveTo>
                <a:lnTo>
                  <a:pt x="900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 name="Google Shape;349;p8"/>
          <p:cNvSpPr/>
          <p:nvPr/>
        </p:nvSpPr>
        <p:spPr>
          <a:xfrm>
            <a:off x="11260038" y="265455"/>
            <a:ext cx="440068" cy="160157"/>
          </a:xfrm>
          <a:custGeom>
            <a:avLst/>
            <a:gdLst/>
            <a:ahLst/>
            <a:cxnLst/>
            <a:rect l="l" t="t" r="r" b="b"/>
            <a:pathLst>
              <a:path w="8452" h="3076" fill="none" extrusionOk="0">
                <a:moveTo>
                  <a:pt x="1" y="3075"/>
                </a:moveTo>
                <a:lnTo>
                  <a:pt x="845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8"/>
          <p:cNvSpPr/>
          <p:nvPr/>
        </p:nvSpPr>
        <p:spPr>
          <a:xfrm>
            <a:off x="11341158" y="265456"/>
            <a:ext cx="358948" cy="301153"/>
          </a:xfrm>
          <a:custGeom>
            <a:avLst/>
            <a:gdLst/>
            <a:ahLst/>
            <a:cxnLst/>
            <a:rect l="l" t="t" r="r" b="b"/>
            <a:pathLst>
              <a:path w="6894" h="5784" fill="none" extrusionOk="0">
                <a:moveTo>
                  <a:pt x="0" y="5784"/>
                </a:moveTo>
                <a:lnTo>
                  <a:pt x="6894"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8"/>
          <p:cNvSpPr/>
          <p:nvPr/>
        </p:nvSpPr>
        <p:spPr>
          <a:xfrm>
            <a:off x="11465752" y="265455"/>
            <a:ext cx="234352" cy="405600"/>
          </a:xfrm>
          <a:custGeom>
            <a:avLst/>
            <a:gdLst/>
            <a:ahLst/>
            <a:cxnLst/>
            <a:rect l="l" t="t" r="r" b="b"/>
            <a:pathLst>
              <a:path w="4501" h="7790" fill="none" extrusionOk="0">
                <a:moveTo>
                  <a:pt x="0" y="7790"/>
                </a:moveTo>
                <a:lnTo>
                  <a:pt x="4501"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8"/>
          <p:cNvSpPr/>
          <p:nvPr/>
        </p:nvSpPr>
        <p:spPr>
          <a:xfrm>
            <a:off x="11618984" y="265455"/>
            <a:ext cx="81120" cy="461259"/>
          </a:xfrm>
          <a:custGeom>
            <a:avLst/>
            <a:gdLst/>
            <a:ahLst/>
            <a:cxnLst/>
            <a:rect l="l" t="t" r="r" b="b"/>
            <a:pathLst>
              <a:path w="1558" h="8859" fill="none" extrusionOk="0">
                <a:moveTo>
                  <a:pt x="0" y="8859"/>
                </a:moveTo>
                <a:lnTo>
                  <a:pt x="1558"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3" name="Google Shape;353;p8"/>
          <p:cNvSpPr/>
          <p:nvPr/>
        </p:nvSpPr>
        <p:spPr>
          <a:xfrm>
            <a:off x="11700105" y="265455"/>
            <a:ext cx="81692" cy="461259"/>
          </a:xfrm>
          <a:custGeom>
            <a:avLst/>
            <a:gdLst/>
            <a:ahLst/>
            <a:cxnLst/>
            <a:rect l="l" t="t" r="r" b="b"/>
            <a:pathLst>
              <a:path w="1569" h="8859" fill="none" extrusionOk="0">
                <a:moveTo>
                  <a:pt x="1568" y="885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4" name="Google Shape;354;p8"/>
          <p:cNvSpPr/>
          <p:nvPr/>
        </p:nvSpPr>
        <p:spPr>
          <a:xfrm>
            <a:off x="11700104" y="265455"/>
            <a:ext cx="234352" cy="405600"/>
          </a:xfrm>
          <a:custGeom>
            <a:avLst/>
            <a:gdLst/>
            <a:ahLst/>
            <a:cxnLst/>
            <a:rect l="l" t="t" r="r" b="b"/>
            <a:pathLst>
              <a:path w="4501" h="7790" fill="none" extrusionOk="0">
                <a:moveTo>
                  <a:pt x="4501" y="779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5" name="Google Shape;355;p8"/>
          <p:cNvSpPr/>
          <p:nvPr/>
        </p:nvSpPr>
        <p:spPr>
          <a:xfrm>
            <a:off x="11700105" y="265456"/>
            <a:ext cx="358948" cy="301153"/>
          </a:xfrm>
          <a:custGeom>
            <a:avLst/>
            <a:gdLst/>
            <a:ahLst/>
            <a:cxnLst/>
            <a:rect l="l" t="t" r="r" b="b"/>
            <a:pathLst>
              <a:path w="6894" h="5784" fill="none" extrusionOk="0">
                <a:moveTo>
                  <a:pt x="6894" y="578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6" name="Google Shape;356;p8"/>
          <p:cNvSpPr/>
          <p:nvPr/>
        </p:nvSpPr>
        <p:spPr>
          <a:xfrm>
            <a:off x="11700105" y="265455"/>
            <a:ext cx="440588" cy="160157"/>
          </a:xfrm>
          <a:custGeom>
            <a:avLst/>
            <a:gdLst/>
            <a:ahLst/>
            <a:cxnLst/>
            <a:rect l="l" t="t" r="r" b="b"/>
            <a:pathLst>
              <a:path w="8462" h="3076" fill="none" extrusionOk="0">
                <a:moveTo>
                  <a:pt x="8462" y="3075"/>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7" name="Google Shape;357;p8"/>
          <p:cNvSpPr/>
          <p:nvPr/>
        </p:nvSpPr>
        <p:spPr>
          <a:xfrm>
            <a:off x="11700104" y="265455"/>
            <a:ext cx="468704" cy="52"/>
          </a:xfrm>
          <a:custGeom>
            <a:avLst/>
            <a:gdLst/>
            <a:ahLst/>
            <a:cxnLst/>
            <a:rect l="l" t="t" r="r" b="b"/>
            <a:pathLst>
              <a:path w="9002" h="1" fill="none" extrusionOk="0">
                <a:moveTo>
                  <a:pt x="9001" y="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8" name="Google Shape;358;p8"/>
          <p:cNvSpPr/>
          <p:nvPr/>
        </p:nvSpPr>
        <p:spPr>
          <a:xfrm>
            <a:off x="11700105" y="104778"/>
            <a:ext cx="440588" cy="160729"/>
          </a:xfrm>
          <a:custGeom>
            <a:avLst/>
            <a:gdLst/>
            <a:ahLst/>
            <a:cxnLst/>
            <a:rect l="l" t="t" r="r" b="b"/>
            <a:pathLst>
              <a:path w="8462" h="3087" fill="none" extrusionOk="0">
                <a:moveTo>
                  <a:pt x="8462" y="1"/>
                </a:moveTo>
                <a:lnTo>
                  <a:pt x="0" y="3086"/>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9" name="Google Shape;359;p8"/>
          <p:cNvSpPr/>
          <p:nvPr/>
        </p:nvSpPr>
        <p:spPr>
          <a:xfrm>
            <a:off x="11700105" y="-36220"/>
            <a:ext cx="358948" cy="301727"/>
          </a:xfrm>
          <a:custGeom>
            <a:avLst/>
            <a:gdLst/>
            <a:ahLst/>
            <a:cxnLst/>
            <a:rect l="l" t="t" r="r" b="b"/>
            <a:pathLst>
              <a:path w="6894" h="5795" fill="none" extrusionOk="0">
                <a:moveTo>
                  <a:pt x="6894" y="0"/>
                </a:moveTo>
                <a:lnTo>
                  <a:pt x="0" y="5794"/>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0" name="Google Shape;360;p8"/>
          <p:cNvSpPr/>
          <p:nvPr/>
        </p:nvSpPr>
        <p:spPr>
          <a:xfrm>
            <a:off x="11700104" y="-140665"/>
            <a:ext cx="234352" cy="406172"/>
          </a:xfrm>
          <a:custGeom>
            <a:avLst/>
            <a:gdLst/>
            <a:ahLst/>
            <a:cxnLst/>
            <a:rect l="l" t="t" r="r" b="b"/>
            <a:pathLst>
              <a:path w="4501" h="7801" fill="none" extrusionOk="0">
                <a:moveTo>
                  <a:pt x="4501" y="1"/>
                </a:moveTo>
                <a:lnTo>
                  <a:pt x="0" y="780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1" name="Google Shape;361;p8"/>
          <p:cNvSpPr/>
          <p:nvPr/>
        </p:nvSpPr>
        <p:spPr>
          <a:xfrm>
            <a:off x="11700105" y="-196324"/>
            <a:ext cx="81692" cy="461832"/>
          </a:xfrm>
          <a:custGeom>
            <a:avLst/>
            <a:gdLst/>
            <a:ahLst/>
            <a:cxnLst/>
            <a:rect l="l" t="t" r="r" b="b"/>
            <a:pathLst>
              <a:path w="1569" h="8870" fill="none" extrusionOk="0">
                <a:moveTo>
                  <a:pt x="1568" y="0"/>
                </a:moveTo>
                <a:lnTo>
                  <a:pt x="0" y="8869"/>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2" name="Google Shape;362;p8"/>
          <p:cNvSpPr/>
          <p:nvPr/>
        </p:nvSpPr>
        <p:spPr>
          <a:xfrm>
            <a:off x="11618984" y="-196324"/>
            <a:ext cx="81120" cy="461832"/>
          </a:xfrm>
          <a:custGeom>
            <a:avLst/>
            <a:gdLst/>
            <a:ahLst/>
            <a:cxnLst/>
            <a:rect l="l" t="t" r="r" b="b"/>
            <a:pathLst>
              <a:path w="1558" h="8870" fill="none" extrusionOk="0">
                <a:moveTo>
                  <a:pt x="1558" y="8869"/>
                </a:moveTo>
                <a:lnTo>
                  <a:pt x="0" y="0"/>
                </a:lnTo>
              </a:path>
            </a:pathLst>
          </a:custGeom>
          <a:noFill/>
          <a:ln w="1025" cap="flat" cmpd="sng">
            <a:solidFill>
              <a:srgbClr val="262B30"/>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3" name="Google Shape;363;p8"/>
          <p:cNvSpPr/>
          <p:nvPr/>
        </p:nvSpPr>
        <p:spPr>
          <a:xfrm>
            <a:off x="11618984" y="-196324"/>
            <a:ext cx="81120" cy="461832"/>
          </a:xfrm>
          <a:custGeom>
            <a:avLst/>
            <a:gdLst/>
            <a:ahLst/>
            <a:cxnLst/>
            <a:rect l="l" t="t" r="r" b="b"/>
            <a:pathLst>
              <a:path w="1558" h="8870" fill="none" extrusionOk="0">
                <a:moveTo>
                  <a:pt x="1558" y="886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4" name="Google Shape;364;p8"/>
          <p:cNvSpPr/>
          <p:nvPr/>
        </p:nvSpPr>
        <p:spPr>
          <a:xfrm>
            <a:off x="11465752" y="-140665"/>
            <a:ext cx="234352" cy="406172"/>
          </a:xfrm>
          <a:custGeom>
            <a:avLst/>
            <a:gdLst/>
            <a:ahLst/>
            <a:cxnLst/>
            <a:rect l="l" t="t" r="r" b="b"/>
            <a:pathLst>
              <a:path w="4501" h="7801" fill="none" extrusionOk="0">
                <a:moveTo>
                  <a:pt x="4501" y="7800"/>
                </a:moveTo>
                <a:lnTo>
                  <a:pt x="0"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5" name="Google Shape;365;p8"/>
          <p:cNvSpPr/>
          <p:nvPr/>
        </p:nvSpPr>
        <p:spPr>
          <a:xfrm>
            <a:off x="11341158" y="-36220"/>
            <a:ext cx="358948" cy="301727"/>
          </a:xfrm>
          <a:custGeom>
            <a:avLst/>
            <a:gdLst/>
            <a:ahLst/>
            <a:cxnLst/>
            <a:rect l="l" t="t" r="r" b="b"/>
            <a:pathLst>
              <a:path w="6894" h="5795" fill="none" extrusionOk="0">
                <a:moveTo>
                  <a:pt x="6894" y="579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6" name="Google Shape;366;p8"/>
          <p:cNvSpPr/>
          <p:nvPr/>
        </p:nvSpPr>
        <p:spPr>
          <a:xfrm>
            <a:off x="11260038" y="104778"/>
            <a:ext cx="440068" cy="160729"/>
          </a:xfrm>
          <a:custGeom>
            <a:avLst/>
            <a:gdLst/>
            <a:ahLst/>
            <a:cxnLst/>
            <a:rect l="l" t="t" r="r" b="b"/>
            <a:pathLst>
              <a:path w="8452" h="3087" fill="none" extrusionOk="0">
                <a:moveTo>
                  <a:pt x="8452" y="3086"/>
                </a:moveTo>
                <a:lnTo>
                  <a:pt x="1"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8"/>
          <p:cNvSpPr/>
          <p:nvPr/>
        </p:nvSpPr>
        <p:spPr>
          <a:xfrm>
            <a:off x="10267791" y="-204291"/>
            <a:ext cx="939491" cy="938971"/>
          </a:xfrm>
          <a:custGeom>
            <a:avLst/>
            <a:gdLst/>
            <a:ahLst/>
            <a:cxnLst/>
            <a:rect l="l" t="t" r="r" b="b"/>
            <a:pathLst>
              <a:path w="18044" h="18034" extrusionOk="0">
                <a:moveTo>
                  <a:pt x="0" y="1"/>
                </a:moveTo>
                <a:lnTo>
                  <a:pt x="0" y="18034"/>
                </a:lnTo>
                <a:lnTo>
                  <a:pt x="18044" y="18034"/>
                </a:lnTo>
                <a:lnTo>
                  <a:pt x="1804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8"/>
          <p:cNvSpPr/>
          <p:nvPr/>
        </p:nvSpPr>
        <p:spPr>
          <a:xfrm>
            <a:off x="10268832" y="-203197"/>
            <a:ext cx="937408" cy="937356"/>
          </a:xfrm>
          <a:custGeom>
            <a:avLst/>
            <a:gdLst/>
            <a:ahLst/>
            <a:cxnLst/>
            <a:rect l="l" t="t" r="r" b="b"/>
            <a:pathLst>
              <a:path w="18004" h="18003" extrusionOk="0">
                <a:moveTo>
                  <a:pt x="9002" y="0"/>
                </a:moveTo>
                <a:cubicBezTo>
                  <a:pt x="4033" y="0"/>
                  <a:pt x="1" y="4022"/>
                  <a:pt x="1" y="9001"/>
                </a:cubicBezTo>
                <a:cubicBezTo>
                  <a:pt x="1" y="13970"/>
                  <a:pt x="4033" y="18002"/>
                  <a:pt x="9002" y="18002"/>
                </a:cubicBezTo>
                <a:cubicBezTo>
                  <a:pt x="13971" y="18002"/>
                  <a:pt x="18003" y="13970"/>
                  <a:pt x="18003" y="9001"/>
                </a:cubicBezTo>
                <a:cubicBezTo>
                  <a:pt x="18003" y="4022"/>
                  <a:pt x="13971" y="0"/>
                  <a:pt x="900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8"/>
          <p:cNvSpPr/>
          <p:nvPr/>
        </p:nvSpPr>
        <p:spPr>
          <a:xfrm>
            <a:off x="10401915" y="-41791"/>
            <a:ext cx="673379" cy="613971"/>
          </a:xfrm>
          <a:custGeom>
            <a:avLst/>
            <a:gdLst/>
            <a:ahLst/>
            <a:cxnLst/>
            <a:rect l="l" t="t" r="r" b="b"/>
            <a:pathLst>
              <a:path w="12933" h="11792" extrusionOk="0">
                <a:moveTo>
                  <a:pt x="6466" y="1"/>
                </a:moveTo>
                <a:cubicBezTo>
                  <a:pt x="4959" y="1"/>
                  <a:pt x="3452" y="576"/>
                  <a:pt x="2302" y="1726"/>
                </a:cubicBezTo>
                <a:cubicBezTo>
                  <a:pt x="1" y="4028"/>
                  <a:pt x="1" y="7765"/>
                  <a:pt x="2302" y="10066"/>
                </a:cubicBezTo>
                <a:cubicBezTo>
                  <a:pt x="3452" y="11216"/>
                  <a:pt x="4959" y="11792"/>
                  <a:pt x="6466" y="11792"/>
                </a:cubicBezTo>
                <a:cubicBezTo>
                  <a:pt x="7973" y="11792"/>
                  <a:pt x="9480" y="11216"/>
                  <a:pt x="10631" y="10066"/>
                </a:cubicBezTo>
                <a:cubicBezTo>
                  <a:pt x="12932" y="7765"/>
                  <a:pt x="12932" y="4028"/>
                  <a:pt x="10631" y="1726"/>
                </a:cubicBezTo>
                <a:cubicBezTo>
                  <a:pt x="9480" y="576"/>
                  <a:pt x="7973" y="1"/>
                  <a:pt x="6466"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8"/>
          <p:cNvSpPr/>
          <p:nvPr/>
        </p:nvSpPr>
        <p:spPr>
          <a:xfrm>
            <a:off x="11685883" y="2612462"/>
            <a:ext cx="469277" cy="469277"/>
          </a:xfrm>
          <a:custGeom>
            <a:avLst/>
            <a:gdLst/>
            <a:ahLst/>
            <a:cxnLst/>
            <a:rect l="l" t="t" r="r" b="b"/>
            <a:pathLst>
              <a:path w="9013" h="9013" extrusionOk="0">
                <a:moveTo>
                  <a:pt x="1650" y="1"/>
                </a:moveTo>
                <a:cubicBezTo>
                  <a:pt x="734" y="1"/>
                  <a:pt x="1" y="744"/>
                  <a:pt x="1" y="1660"/>
                </a:cubicBezTo>
                <a:lnTo>
                  <a:pt x="1" y="7363"/>
                </a:lnTo>
                <a:cubicBezTo>
                  <a:pt x="1" y="8279"/>
                  <a:pt x="734" y="9012"/>
                  <a:pt x="1650" y="9012"/>
                </a:cubicBezTo>
                <a:lnTo>
                  <a:pt x="7363" y="9012"/>
                </a:lnTo>
                <a:cubicBezTo>
                  <a:pt x="8269" y="9012"/>
                  <a:pt x="9012" y="8279"/>
                  <a:pt x="9012" y="7363"/>
                </a:cubicBezTo>
                <a:lnTo>
                  <a:pt x="9012" y="1660"/>
                </a:lnTo>
                <a:cubicBezTo>
                  <a:pt x="9012" y="744"/>
                  <a:pt x="8269" y="1"/>
                  <a:pt x="7363"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8"/>
          <p:cNvSpPr/>
          <p:nvPr/>
        </p:nvSpPr>
        <p:spPr>
          <a:xfrm>
            <a:off x="9328286" y="-204545"/>
            <a:ext cx="939543" cy="469797"/>
          </a:xfrm>
          <a:custGeom>
            <a:avLst/>
            <a:gdLst/>
            <a:ahLst/>
            <a:cxnLst/>
            <a:rect l="l" t="t" r="r" b="b"/>
            <a:pathLst>
              <a:path w="18045" h="9023" extrusionOk="0">
                <a:moveTo>
                  <a:pt x="9012" y="0"/>
                </a:moveTo>
                <a:lnTo>
                  <a:pt x="9012" y="11"/>
                </a:lnTo>
                <a:lnTo>
                  <a:pt x="1" y="11"/>
                </a:lnTo>
                <a:lnTo>
                  <a:pt x="1" y="184"/>
                </a:lnTo>
                <a:cubicBezTo>
                  <a:pt x="1" y="5071"/>
                  <a:pt x="3962" y="9022"/>
                  <a:pt x="8839" y="9022"/>
                </a:cubicBezTo>
                <a:lnTo>
                  <a:pt x="9012" y="9022"/>
                </a:lnTo>
                <a:cubicBezTo>
                  <a:pt x="9012" y="8869"/>
                  <a:pt x="9012" y="8717"/>
                  <a:pt x="9022" y="8564"/>
                </a:cubicBezTo>
                <a:cubicBezTo>
                  <a:pt x="9134" y="6252"/>
                  <a:pt x="10122" y="4175"/>
                  <a:pt x="11649" y="2648"/>
                </a:cubicBezTo>
                <a:cubicBezTo>
                  <a:pt x="13289" y="1019"/>
                  <a:pt x="15549" y="0"/>
                  <a:pt x="18044"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2" name="Google Shape;372;p8"/>
          <p:cNvSpPr/>
          <p:nvPr/>
        </p:nvSpPr>
        <p:spPr>
          <a:xfrm>
            <a:off x="10031878" y="241037"/>
            <a:ext cx="573" cy="23951"/>
          </a:xfrm>
          <a:custGeom>
            <a:avLst/>
            <a:gdLst/>
            <a:ahLst/>
            <a:cxnLst/>
            <a:rect l="l" t="t" r="r" b="b"/>
            <a:pathLst>
              <a:path w="11" h="460" extrusionOk="0">
                <a:moveTo>
                  <a:pt x="10" y="1"/>
                </a:moveTo>
                <a:cubicBezTo>
                  <a:pt x="0" y="154"/>
                  <a:pt x="0" y="306"/>
                  <a:pt x="0" y="459"/>
                </a:cubicBezTo>
                <a:lnTo>
                  <a:pt x="10" y="459"/>
                </a:lnTo>
                <a:lnTo>
                  <a:pt x="10" y="1"/>
                </a:lnTo>
                <a:close/>
              </a:path>
            </a:pathLst>
          </a:custGeom>
          <a:solidFill>
            <a:srgbClr val="769B7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3" name="Google Shape;373;p8"/>
          <p:cNvSpPr/>
          <p:nvPr/>
        </p:nvSpPr>
        <p:spPr>
          <a:xfrm>
            <a:off x="3286246" y="6608414"/>
            <a:ext cx="469745" cy="469745"/>
          </a:xfrm>
          <a:custGeom>
            <a:avLst/>
            <a:gdLst/>
            <a:ahLst/>
            <a:cxnLst/>
            <a:rect l="l" t="t" r="r" b="b"/>
            <a:pathLst>
              <a:path w="9022" h="9022" extrusionOk="0">
                <a:moveTo>
                  <a:pt x="0" y="0"/>
                </a:moveTo>
                <a:cubicBezTo>
                  <a:pt x="0" y="4979"/>
                  <a:pt x="4043" y="9022"/>
                  <a:pt x="9022" y="9022"/>
                </a:cubicBezTo>
                <a:lnTo>
                  <a:pt x="902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4" name="Google Shape;374;p8"/>
          <p:cNvSpPr/>
          <p:nvPr/>
        </p:nvSpPr>
        <p:spPr>
          <a:xfrm>
            <a:off x="3286246" y="6139188"/>
            <a:ext cx="469225" cy="469277"/>
          </a:xfrm>
          <a:custGeom>
            <a:avLst/>
            <a:gdLst/>
            <a:ahLst/>
            <a:cxnLst/>
            <a:rect l="l" t="t" r="r" b="b"/>
            <a:pathLst>
              <a:path w="9012" h="9013" extrusionOk="0">
                <a:moveTo>
                  <a:pt x="0" y="1"/>
                </a:moveTo>
                <a:lnTo>
                  <a:pt x="0" y="9012"/>
                </a:lnTo>
                <a:lnTo>
                  <a:pt x="9012" y="9012"/>
                </a:lnTo>
                <a:cubicBezTo>
                  <a:pt x="9012" y="4033"/>
                  <a:pt x="4979" y="1"/>
                  <a:pt x="0"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5" name="Google Shape;375;p8"/>
          <p:cNvSpPr/>
          <p:nvPr/>
        </p:nvSpPr>
        <p:spPr>
          <a:xfrm>
            <a:off x="2817020" y="6138668"/>
            <a:ext cx="469277" cy="469225"/>
          </a:xfrm>
          <a:custGeom>
            <a:avLst/>
            <a:gdLst/>
            <a:ahLst/>
            <a:cxnLst/>
            <a:rect l="l" t="t" r="r" b="b"/>
            <a:pathLst>
              <a:path w="9013" h="9012" extrusionOk="0">
                <a:moveTo>
                  <a:pt x="1" y="0"/>
                </a:moveTo>
                <a:cubicBezTo>
                  <a:pt x="1" y="4980"/>
                  <a:pt x="4043" y="9012"/>
                  <a:pt x="9012" y="9012"/>
                </a:cubicBezTo>
                <a:lnTo>
                  <a:pt x="9012"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6" name="Google Shape;376;p8"/>
          <p:cNvSpPr/>
          <p:nvPr/>
        </p:nvSpPr>
        <p:spPr>
          <a:xfrm>
            <a:off x="1878103" y="6138667"/>
            <a:ext cx="938971" cy="40872"/>
          </a:xfrm>
          <a:custGeom>
            <a:avLst/>
            <a:gdLst/>
            <a:ahLst/>
            <a:cxnLst/>
            <a:rect l="l" t="t" r="r" b="b"/>
            <a:pathLst>
              <a:path w="18034" h="785" extrusionOk="0">
                <a:moveTo>
                  <a:pt x="1" y="0"/>
                </a:moveTo>
                <a:lnTo>
                  <a:pt x="1" y="785"/>
                </a:lnTo>
                <a:lnTo>
                  <a:pt x="18034" y="785"/>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7" name="Google Shape;377;p8"/>
          <p:cNvSpPr/>
          <p:nvPr/>
        </p:nvSpPr>
        <p:spPr>
          <a:xfrm>
            <a:off x="1878103" y="6220308"/>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8" name="Google Shape;378;p8"/>
          <p:cNvSpPr/>
          <p:nvPr/>
        </p:nvSpPr>
        <p:spPr>
          <a:xfrm>
            <a:off x="1878103" y="6301948"/>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9" name="Google Shape;379;p8"/>
          <p:cNvSpPr/>
          <p:nvPr/>
        </p:nvSpPr>
        <p:spPr>
          <a:xfrm>
            <a:off x="1878103" y="6383589"/>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0" name="Google Shape;380;p8"/>
          <p:cNvSpPr/>
          <p:nvPr/>
        </p:nvSpPr>
        <p:spPr>
          <a:xfrm>
            <a:off x="1878103" y="6465229"/>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1" name="Google Shape;381;p8"/>
          <p:cNvSpPr/>
          <p:nvPr/>
        </p:nvSpPr>
        <p:spPr>
          <a:xfrm>
            <a:off x="1878103" y="6546869"/>
            <a:ext cx="938971" cy="40872"/>
          </a:xfrm>
          <a:custGeom>
            <a:avLst/>
            <a:gdLst/>
            <a:ahLst/>
            <a:cxnLst/>
            <a:rect l="l" t="t" r="r" b="b"/>
            <a:pathLst>
              <a:path w="18034" h="785" extrusionOk="0">
                <a:moveTo>
                  <a:pt x="1" y="1"/>
                </a:moveTo>
                <a:lnTo>
                  <a:pt x="1" y="785"/>
                </a:lnTo>
                <a:lnTo>
                  <a:pt x="18034" y="785"/>
                </a:lnTo>
                <a:lnTo>
                  <a:pt x="1803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2" name="Google Shape;382;p8"/>
          <p:cNvSpPr/>
          <p:nvPr/>
        </p:nvSpPr>
        <p:spPr>
          <a:xfrm>
            <a:off x="1878103" y="6628563"/>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3" name="Google Shape;383;p8"/>
          <p:cNvSpPr/>
          <p:nvPr/>
        </p:nvSpPr>
        <p:spPr>
          <a:xfrm>
            <a:off x="1878103" y="6710203"/>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4" name="Google Shape;384;p8"/>
          <p:cNvSpPr/>
          <p:nvPr/>
        </p:nvSpPr>
        <p:spPr>
          <a:xfrm>
            <a:off x="1878103" y="6791844"/>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5" name="Google Shape;385;p8"/>
          <p:cNvSpPr/>
          <p:nvPr/>
        </p:nvSpPr>
        <p:spPr>
          <a:xfrm>
            <a:off x="1878103" y="6873484"/>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6" name="Google Shape;386;p8"/>
          <p:cNvSpPr/>
          <p:nvPr/>
        </p:nvSpPr>
        <p:spPr>
          <a:xfrm>
            <a:off x="1878103" y="6955125"/>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t> </a:t>
            </a:r>
            <a:endParaRPr sz="2400"/>
          </a:p>
        </p:txBody>
      </p:sp>
      <p:sp>
        <p:nvSpPr>
          <p:cNvPr id="387" name="Google Shape;387;p8"/>
          <p:cNvSpPr/>
          <p:nvPr/>
        </p:nvSpPr>
        <p:spPr>
          <a:xfrm>
            <a:off x="939184" y="6138667"/>
            <a:ext cx="938971" cy="939491"/>
          </a:xfrm>
          <a:custGeom>
            <a:avLst/>
            <a:gdLst/>
            <a:ahLst/>
            <a:cxnLst/>
            <a:rect l="l" t="t" r="r" b="b"/>
            <a:pathLst>
              <a:path w="18034" h="18044" extrusionOk="0">
                <a:moveTo>
                  <a:pt x="0" y="0"/>
                </a:moveTo>
                <a:lnTo>
                  <a:pt x="0" y="18044"/>
                </a:lnTo>
                <a:lnTo>
                  <a:pt x="1803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8" name="Google Shape;388;p8"/>
          <p:cNvSpPr/>
          <p:nvPr/>
        </p:nvSpPr>
        <p:spPr>
          <a:xfrm rot="5400000">
            <a:off x="265" y="6138667"/>
            <a:ext cx="938971" cy="939491"/>
          </a:xfrm>
          <a:custGeom>
            <a:avLst/>
            <a:gdLst/>
            <a:ahLst/>
            <a:cxnLst/>
            <a:rect l="l" t="t" r="r" b="b"/>
            <a:pathLst>
              <a:path w="18034" h="18044" extrusionOk="0">
                <a:moveTo>
                  <a:pt x="0" y="0"/>
                </a:moveTo>
                <a:cubicBezTo>
                  <a:pt x="0" y="9969"/>
                  <a:pt x="8075" y="18044"/>
                  <a:pt x="18033" y="18044"/>
                </a:cubicBezTo>
                <a:lnTo>
                  <a:pt x="1803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9" name="Google Shape;389;p8"/>
          <p:cNvSpPr/>
          <p:nvPr/>
        </p:nvSpPr>
        <p:spPr>
          <a:xfrm>
            <a:off x="1408879" y="6608676"/>
            <a:ext cx="469277" cy="469225"/>
          </a:xfrm>
          <a:custGeom>
            <a:avLst/>
            <a:gdLst/>
            <a:ahLst/>
            <a:cxnLst/>
            <a:rect l="l" t="t" r="r" b="b"/>
            <a:pathLst>
              <a:path w="9013" h="9012" extrusionOk="0">
                <a:moveTo>
                  <a:pt x="1060" y="1"/>
                </a:moveTo>
                <a:cubicBezTo>
                  <a:pt x="469" y="1"/>
                  <a:pt x="1" y="469"/>
                  <a:pt x="1" y="1060"/>
                </a:cubicBezTo>
                <a:lnTo>
                  <a:pt x="1" y="7953"/>
                </a:lnTo>
                <a:cubicBezTo>
                  <a:pt x="1" y="8544"/>
                  <a:pt x="469" y="9012"/>
                  <a:pt x="1060" y="9012"/>
                </a:cubicBezTo>
                <a:lnTo>
                  <a:pt x="7953" y="9012"/>
                </a:lnTo>
                <a:cubicBezTo>
                  <a:pt x="8544" y="9012"/>
                  <a:pt x="9012" y="8544"/>
                  <a:pt x="9012" y="7953"/>
                </a:cubicBezTo>
                <a:lnTo>
                  <a:pt x="9012" y="1060"/>
                </a:lnTo>
                <a:cubicBezTo>
                  <a:pt x="9012" y="469"/>
                  <a:pt x="8544" y="1"/>
                  <a:pt x="7953"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0" name="Google Shape;390;p8"/>
          <p:cNvSpPr/>
          <p:nvPr/>
        </p:nvSpPr>
        <p:spPr>
          <a:xfrm>
            <a:off x="1878103" y="7045232"/>
            <a:ext cx="938971" cy="40872"/>
          </a:xfrm>
          <a:custGeom>
            <a:avLst/>
            <a:gdLst/>
            <a:ahLst/>
            <a:cxnLst/>
            <a:rect l="l" t="t" r="r" b="b"/>
            <a:pathLst>
              <a:path w="18034" h="785" extrusionOk="0">
                <a:moveTo>
                  <a:pt x="1" y="0"/>
                </a:moveTo>
                <a:lnTo>
                  <a:pt x="1" y="784"/>
                </a:lnTo>
                <a:lnTo>
                  <a:pt x="18034" y="78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 sz="2400"/>
              <a:t> </a:t>
            </a:r>
            <a:endParaRPr sz="2400"/>
          </a:p>
        </p:txBody>
      </p:sp>
    </p:spTree>
    <p:extLst>
      <p:ext uri="{BB962C8B-B14F-4D97-AF65-F5344CB8AC3E}">
        <p14:creationId xmlns:p14="http://schemas.microsoft.com/office/powerpoint/2010/main" val="37815277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760400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263137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751855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401718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73344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50331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99972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572912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595944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01-Feb-24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63772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1"/>
        <p:cNvGrpSpPr/>
        <p:nvPr/>
      </p:nvGrpSpPr>
      <p:grpSpPr>
        <a:xfrm>
          <a:off x="0" y="0"/>
          <a:ext cx="0" cy="0"/>
          <a:chOff x="0" y="0"/>
          <a:chExt cx="0" cy="0"/>
        </a:xfrm>
      </p:grpSpPr>
      <p:sp>
        <p:nvSpPr>
          <p:cNvPr id="392" name="Google Shape;392;p9"/>
          <p:cNvSpPr txBox="1">
            <a:spLocks noGrp="1"/>
          </p:cNvSpPr>
          <p:nvPr>
            <p:ph type="title"/>
          </p:nvPr>
        </p:nvSpPr>
        <p:spPr>
          <a:xfrm>
            <a:off x="2847400" y="1585467"/>
            <a:ext cx="6497200" cy="26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20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
        <p:nvSpPr>
          <p:cNvPr id="393" name="Google Shape;393;p9"/>
          <p:cNvSpPr txBox="1">
            <a:spLocks noGrp="1"/>
          </p:cNvSpPr>
          <p:nvPr>
            <p:ph type="subTitle" idx="1"/>
          </p:nvPr>
        </p:nvSpPr>
        <p:spPr>
          <a:xfrm>
            <a:off x="2847400" y="4204667"/>
            <a:ext cx="6497200" cy="8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394" name="Google Shape;394;p9"/>
          <p:cNvSpPr/>
          <p:nvPr/>
        </p:nvSpPr>
        <p:spPr>
          <a:xfrm rot="-5400000" flipH="1">
            <a:off x="121" y="4939499"/>
            <a:ext cx="514511" cy="514735"/>
          </a:xfrm>
          <a:custGeom>
            <a:avLst/>
            <a:gdLst/>
            <a:ahLst/>
            <a:cxnLst/>
            <a:rect l="l" t="t" r="r" b="b"/>
            <a:pathLst>
              <a:path w="18034" h="18044" extrusionOk="0">
                <a:moveTo>
                  <a:pt x="0" y="0"/>
                </a:moveTo>
                <a:lnTo>
                  <a:pt x="0" y="1804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5" name="Google Shape;395;p9"/>
          <p:cNvSpPr/>
          <p:nvPr/>
        </p:nvSpPr>
        <p:spPr>
          <a:xfrm rot="10800000" flipH="1">
            <a:off x="152" y="4424988"/>
            <a:ext cx="514449" cy="514795"/>
          </a:xfrm>
          <a:custGeom>
            <a:avLst/>
            <a:gdLst/>
            <a:ahLst/>
            <a:cxnLst/>
            <a:rect l="l" t="t" r="r" b="b"/>
            <a:pathLst>
              <a:path w="18034" h="18044" extrusionOk="0">
                <a:moveTo>
                  <a:pt x="0" y="0"/>
                </a:moveTo>
                <a:cubicBezTo>
                  <a:pt x="0" y="9969"/>
                  <a:pt x="8075" y="18044"/>
                  <a:pt x="18033" y="18044"/>
                </a:cubicBezTo>
                <a:lnTo>
                  <a:pt x="1803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6" name="Google Shape;396;p9"/>
          <p:cNvSpPr/>
          <p:nvPr/>
        </p:nvSpPr>
        <p:spPr>
          <a:xfrm rot="-5400000" flipH="1">
            <a:off x="501021" y="6357668"/>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7" name="Google Shape;397;p9"/>
          <p:cNvSpPr/>
          <p:nvPr/>
        </p:nvSpPr>
        <p:spPr>
          <a:xfrm rot="-5400000" flipH="1">
            <a:off x="582662" y="6357668"/>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8" name="Google Shape;398;p9"/>
          <p:cNvSpPr/>
          <p:nvPr/>
        </p:nvSpPr>
        <p:spPr>
          <a:xfrm rot="-5400000" flipH="1">
            <a:off x="664302" y="6357668"/>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9" name="Google Shape;399;p9"/>
          <p:cNvSpPr/>
          <p:nvPr/>
        </p:nvSpPr>
        <p:spPr>
          <a:xfrm rot="-5400000" flipH="1">
            <a:off x="745942" y="6357668"/>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0" name="Google Shape;400;p9"/>
          <p:cNvSpPr/>
          <p:nvPr/>
        </p:nvSpPr>
        <p:spPr>
          <a:xfrm rot="-5400000" flipH="1">
            <a:off x="827609" y="6357642"/>
            <a:ext cx="938449" cy="40924"/>
          </a:xfrm>
          <a:custGeom>
            <a:avLst/>
            <a:gdLst/>
            <a:ahLst/>
            <a:cxnLst/>
            <a:rect l="l" t="t" r="r" b="b"/>
            <a:pathLst>
              <a:path w="18024" h="786" extrusionOk="0">
                <a:moveTo>
                  <a:pt x="1" y="1"/>
                </a:moveTo>
                <a:lnTo>
                  <a:pt x="1" y="785"/>
                </a:lnTo>
                <a:lnTo>
                  <a:pt x="18024" y="785"/>
                </a:lnTo>
                <a:lnTo>
                  <a:pt x="1802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1" name="Google Shape;401;p9"/>
          <p:cNvSpPr/>
          <p:nvPr/>
        </p:nvSpPr>
        <p:spPr>
          <a:xfrm rot="-5400000" flipH="1">
            <a:off x="909276" y="6357668"/>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2" name="Google Shape;402;p9"/>
          <p:cNvSpPr/>
          <p:nvPr/>
        </p:nvSpPr>
        <p:spPr>
          <a:xfrm rot="-5400000" flipH="1">
            <a:off x="990917" y="6357668"/>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3" name="Google Shape;403;p9"/>
          <p:cNvSpPr/>
          <p:nvPr/>
        </p:nvSpPr>
        <p:spPr>
          <a:xfrm rot="-5400000" flipH="1">
            <a:off x="1072297" y="6357928"/>
            <a:ext cx="938449" cy="40352"/>
          </a:xfrm>
          <a:custGeom>
            <a:avLst/>
            <a:gdLst/>
            <a:ahLst/>
            <a:cxnLst/>
            <a:rect l="l" t="t" r="r" b="b"/>
            <a:pathLst>
              <a:path w="18024" h="775" extrusionOk="0">
                <a:moveTo>
                  <a:pt x="1" y="0"/>
                </a:moveTo>
                <a:lnTo>
                  <a:pt x="1" y="774"/>
                </a:lnTo>
                <a:lnTo>
                  <a:pt x="18024" y="77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4" name="Google Shape;404;p9"/>
          <p:cNvSpPr/>
          <p:nvPr/>
        </p:nvSpPr>
        <p:spPr>
          <a:xfrm rot="-5400000" flipH="1">
            <a:off x="1153677" y="6357668"/>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5" name="Google Shape;405;p9"/>
          <p:cNvSpPr/>
          <p:nvPr/>
        </p:nvSpPr>
        <p:spPr>
          <a:xfrm rot="-5400000" flipH="1">
            <a:off x="1235578" y="6357928"/>
            <a:ext cx="938449" cy="40352"/>
          </a:xfrm>
          <a:custGeom>
            <a:avLst/>
            <a:gdLst/>
            <a:ahLst/>
            <a:cxnLst/>
            <a:rect l="l" t="t" r="r" b="b"/>
            <a:pathLst>
              <a:path w="18024" h="775" extrusionOk="0">
                <a:moveTo>
                  <a:pt x="1" y="0"/>
                </a:moveTo>
                <a:lnTo>
                  <a:pt x="1" y="774"/>
                </a:lnTo>
                <a:lnTo>
                  <a:pt x="18024" y="77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6" name="Google Shape;406;p9"/>
          <p:cNvSpPr/>
          <p:nvPr/>
        </p:nvSpPr>
        <p:spPr>
          <a:xfrm rot="-5400000" flipH="1">
            <a:off x="1316958" y="6357668"/>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7" name="Google Shape;407;p9"/>
          <p:cNvSpPr/>
          <p:nvPr/>
        </p:nvSpPr>
        <p:spPr>
          <a:xfrm rot="-5400000" flipH="1">
            <a:off x="1398598" y="6357668"/>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8" name="Google Shape;408;p9"/>
          <p:cNvSpPr/>
          <p:nvPr/>
        </p:nvSpPr>
        <p:spPr>
          <a:xfrm rot="-5400000" flipH="1">
            <a:off x="451110" y="5425165"/>
            <a:ext cx="42029" cy="939488"/>
          </a:xfrm>
          <a:custGeom>
            <a:avLst/>
            <a:gdLst/>
            <a:ahLst/>
            <a:cxnLst/>
            <a:rect l="l" t="t" r="r" b="b"/>
            <a:pathLst>
              <a:path w="785" h="14002" extrusionOk="0">
                <a:moveTo>
                  <a:pt x="0" y="1"/>
                </a:moveTo>
                <a:lnTo>
                  <a:pt x="0" y="14002"/>
                </a:lnTo>
                <a:lnTo>
                  <a:pt x="785" y="14002"/>
                </a:lnTo>
                <a:lnTo>
                  <a:pt x="78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9" name="Google Shape;409;p9"/>
          <p:cNvSpPr/>
          <p:nvPr/>
        </p:nvSpPr>
        <p:spPr>
          <a:xfrm rot="-5400000" flipH="1">
            <a:off x="451110" y="5341211"/>
            <a:ext cx="42029" cy="939488"/>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0" name="Google Shape;410;p9"/>
          <p:cNvSpPr/>
          <p:nvPr/>
        </p:nvSpPr>
        <p:spPr>
          <a:xfrm rot="-5400000" flipH="1">
            <a:off x="451110" y="5257256"/>
            <a:ext cx="42029" cy="939488"/>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1" name="Google Shape;411;p9"/>
          <p:cNvSpPr/>
          <p:nvPr/>
        </p:nvSpPr>
        <p:spPr>
          <a:xfrm rot="-5400000" flipH="1">
            <a:off x="451110" y="5173303"/>
            <a:ext cx="42029" cy="939488"/>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2" name="Google Shape;412;p9"/>
          <p:cNvSpPr/>
          <p:nvPr/>
        </p:nvSpPr>
        <p:spPr>
          <a:xfrm rot="-5400000" flipH="1">
            <a:off x="451110" y="5089348"/>
            <a:ext cx="42029" cy="939488"/>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3" name="Google Shape;413;p9"/>
          <p:cNvSpPr/>
          <p:nvPr/>
        </p:nvSpPr>
        <p:spPr>
          <a:xfrm rot="-5400000" flipH="1">
            <a:off x="451110" y="5005393"/>
            <a:ext cx="42029" cy="939488"/>
          </a:xfrm>
          <a:custGeom>
            <a:avLst/>
            <a:gdLst/>
            <a:ahLst/>
            <a:cxnLst/>
            <a:rect l="l" t="t" r="r" b="b"/>
            <a:pathLst>
              <a:path w="785" h="14002" extrusionOk="0">
                <a:moveTo>
                  <a:pt x="0" y="1"/>
                </a:moveTo>
                <a:lnTo>
                  <a:pt x="0" y="14002"/>
                </a:lnTo>
                <a:lnTo>
                  <a:pt x="784" y="14002"/>
                </a:lnTo>
                <a:lnTo>
                  <a:pt x="7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4" name="Google Shape;414;p9"/>
          <p:cNvSpPr/>
          <p:nvPr/>
        </p:nvSpPr>
        <p:spPr>
          <a:xfrm rot="-5400000" flipH="1">
            <a:off x="1888467" y="5908099"/>
            <a:ext cx="938971" cy="939491"/>
          </a:xfrm>
          <a:custGeom>
            <a:avLst/>
            <a:gdLst/>
            <a:ahLst/>
            <a:cxnLst/>
            <a:rect l="l" t="t" r="r" b="b"/>
            <a:pathLst>
              <a:path w="18034" h="18044" extrusionOk="0">
                <a:moveTo>
                  <a:pt x="1" y="0"/>
                </a:moveTo>
                <a:lnTo>
                  <a:pt x="1" y="18044"/>
                </a:lnTo>
                <a:lnTo>
                  <a:pt x="18034" y="18044"/>
                </a:lnTo>
                <a:lnTo>
                  <a:pt x="18034"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9"/>
          <p:cNvSpPr/>
          <p:nvPr/>
        </p:nvSpPr>
        <p:spPr>
          <a:xfrm rot="-5400000" flipH="1">
            <a:off x="1843404" y="5909321"/>
            <a:ext cx="1029097" cy="937096"/>
          </a:xfrm>
          <a:custGeom>
            <a:avLst/>
            <a:gdLst/>
            <a:ahLst/>
            <a:cxnLst/>
            <a:rect l="l" t="t" r="r" b="b"/>
            <a:pathLst>
              <a:path w="19765" h="17998" extrusionOk="0">
                <a:moveTo>
                  <a:pt x="9882" y="0"/>
                </a:moveTo>
                <a:cubicBezTo>
                  <a:pt x="7578" y="0"/>
                  <a:pt x="5275" y="879"/>
                  <a:pt x="3513" y="2635"/>
                </a:cubicBezTo>
                <a:cubicBezTo>
                  <a:pt x="0" y="6148"/>
                  <a:pt x="0" y="11850"/>
                  <a:pt x="3513" y="15363"/>
                </a:cubicBezTo>
                <a:cubicBezTo>
                  <a:pt x="5275" y="17119"/>
                  <a:pt x="7578" y="17998"/>
                  <a:pt x="9882" y="17998"/>
                </a:cubicBezTo>
                <a:cubicBezTo>
                  <a:pt x="12186" y="17998"/>
                  <a:pt x="14490" y="17119"/>
                  <a:pt x="16251" y="15363"/>
                </a:cubicBezTo>
                <a:cubicBezTo>
                  <a:pt x="19764" y="11850"/>
                  <a:pt x="19764" y="6148"/>
                  <a:pt x="16251" y="2635"/>
                </a:cubicBezTo>
                <a:cubicBezTo>
                  <a:pt x="14490" y="879"/>
                  <a:pt x="12186" y="0"/>
                  <a:pt x="9882" y="0"/>
                </a:cubicBezTo>
                <a:close/>
              </a:path>
            </a:pathLst>
          </a:custGeom>
          <a:solidFill>
            <a:srgbClr val="F4F0E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6" name="Google Shape;416;p9"/>
          <p:cNvSpPr/>
          <p:nvPr/>
        </p:nvSpPr>
        <p:spPr>
          <a:xfrm rot="-5400000" flipH="1">
            <a:off x="2051228" y="6069817"/>
            <a:ext cx="613449" cy="613971"/>
          </a:xfrm>
          <a:custGeom>
            <a:avLst/>
            <a:gdLst/>
            <a:ahLst/>
            <a:cxnLst/>
            <a:rect l="l" t="t" r="r" b="b"/>
            <a:pathLst>
              <a:path w="11782" h="11792" extrusionOk="0">
                <a:moveTo>
                  <a:pt x="5886" y="0"/>
                </a:moveTo>
                <a:cubicBezTo>
                  <a:pt x="2637" y="0"/>
                  <a:pt x="0" y="2638"/>
                  <a:pt x="0" y="5896"/>
                </a:cubicBezTo>
                <a:cubicBezTo>
                  <a:pt x="0" y="9154"/>
                  <a:pt x="2637" y="11792"/>
                  <a:pt x="5886" y="11792"/>
                </a:cubicBezTo>
                <a:cubicBezTo>
                  <a:pt x="9144" y="11792"/>
                  <a:pt x="11781" y="9154"/>
                  <a:pt x="11781" y="5896"/>
                </a:cubicBezTo>
                <a:cubicBezTo>
                  <a:pt x="11781" y="2638"/>
                  <a:pt x="9144" y="0"/>
                  <a:pt x="5886"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7" name="Google Shape;417;p9"/>
          <p:cNvSpPr/>
          <p:nvPr/>
        </p:nvSpPr>
        <p:spPr>
          <a:xfrm rot="-5400000" flipH="1">
            <a:off x="246311" y="6143206"/>
            <a:ext cx="468704" cy="52"/>
          </a:xfrm>
          <a:custGeom>
            <a:avLst/>
            <a:gdLst/>
            <a:ahLst/>
            <a:cxnLst/>
            <a:rect l="l" t="t" r="r" b="b"/>
            <a:pathLst>
              <a:path w="9002" h="1" fill="none" extrusionOk="0">
                <a:moveTo>
                  <a:pt x="1" y="0"/>
                </a:moveTo>
                <a:lnTo>
                  <a:pt x="900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9"/>
          <p:cNvSpPr/>
          <p:nvPr/>
        </p:nvSpPr>
        <p:spPr>
          <a:xfrm rot="-5400000" flipH="1">
            <a:off x="340682" y="6077471"/>
            <a:ext cx="440068" cy="160157"/>
          </a:xfrm>
          <a:custGeom>
            <a:avLst/>
            <a:gdLst/>
            <a:ahLst/>
            <a:cxnLst/>
            <a:rect l="l" t="t" r="r" b="b"/>
            <a:pathLst>
              <a:path w="8452" h="3076" fill="none" extrusionOk="0">
                <a:moveTo>
                  <a:pt x="1" y="3075"/>
                </a:moveTo>
                <a:lnTo>
                  <a:pt x="8452"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9"/>
          <p:cNvSpPr/>
          <p:nvPr/>
        </p:nvSpPr>
        <p:spPr>
          <a:xfrm rot="-5400000" flipH="1">
            <a:off x="451739" y="6047534"/>
            <a:ext cx="358948" cy="301153"/>
          </a:xfrm>
          <a:custGeom>
            <a:avLst/>
            <a:gdLst/>
            <a:ahLst/>
            <a:cxnLst/>
            <a:rect l="l" t="t" r="r" b="b"/>
            <a:pathLst>
              <a:path w="6894" h="5784" fill="none" extrusionOk="0">
                <a:moveTo>
                  <a:pt x="0" y="5784"/>
                </a:moveTo>
                <a:lnTo>
                  <a:pt x="6894"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9"/>
          <p:cNvSpPr/>
          <p:nvPr/>
        </p:nvSpPr>
        <p:spPr>
          <a:xfrm rot="-5400000" flipH="1">
            <a:off x="566260" y="6057608"/>
            <a:ext cx="234352" cy="405600"/>
          </a:xfrm>
          <a:custGeom>
            <a:avLst/>
            <a:gdLst/>
            <a:ahLst/>
            <a:cxnLst/>
            <a:rect l="l" t="t" r="r" b="b"/>
            <a:pathLst>
              <a:path w="4501" h="7790" fill="none" extrusionOk="0">
                <a:moveTo>
                  <a:pt x="0" y="7790"/>
                </a:moveTo>
                <a:lnTo>
                  <a:pt x="4501"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1" name="Google Shape;421;p9"/>
          <p:cNvSpPr/>
          <p:nvPr/>
        </p:nvSpPr>
        <p:spPr>
          <a:xfrm rot="-5400000" flipH="1">
            <a:off x="670705" y="6106395"/>
            <a:ext cx="81120" cy="461259"/>
          </a:xfrm>
          <a:custGeom>
            <a:avLst/>
            <a:gdLst/>
            <a:ahLst/>
            <a:cxnLst/>
            <a:rect l="l" t="t" r="r" b="b"/>
            <a:pathLst>
              <a:path w="1558" h="8859" fill="none" extrusionOk="0">
                <a:moveTo>
                  <a:pt x="0" y="8859"/>
                </a:moveTo>
                <a:lnTo>
                  <a:pt x="1558"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2" name="Google Shape;422;p9"/>
          <p:cNvSpPr/>
          <p:nvPr/>
        </p:nvSpPr>
        <p:spPr>
          <a:xfrm rot="-5400000" flipH="1">
            <a:off x="670419" y="6187800"/>
            <a:ext cx="81692" cy="461259"/>
          </a:xfrm>
          <a:custGeom>
            <a:avLst/>
            <a:gdLst/>
            <a:ahLst/>
            <a:cxnLst/>
            <a:rect l="l" t="t" r="r" b="b"/>
            <a:pathLst>
              <a:path w="1569" h="8859" fill="none" extrusionOk="0">
                <a:moveTo>
                  <a:pt x="1568" y="885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9"/>
          <p:cNvSpPr/>
          <p:nvPr/>
        </p:nvSpPr>
        <p:spPr>
          <a:xfrm rot="-5400000" flipH="1">
            <a:off x="566260" y="6291960"/>
            <a:ext cx="234352" cy="405600"/>
          </a:xfrm>
          <a:custGeom>
            <a:avLst/>
            <a:gdLst/>
            <a:ahLst/>
            <a:cxnLst/>
            <a:rect l="l" t="t" r="r" b="b"/>
            <a:pathLst>
              <a:path w="4501" h="7790" fill="none" extrusionOk="0">
                <a:moveTo>
                  <a:pt x="4501" y="779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4" name="Google Shape;424;p9"/>
          <p:cNvSpPr/>
          <p:nvPr/>
        </p:nvSpPr>
        <p:spPr>
          <a:xfrm rot="-5400000" flipH="1">
            <a:off x="451739" y="6406481"/>
            <a:ext cx="358948" cy="301153"/>
          </a:xfrm>
          <a:custGeom>
            <a:avLst/>
            <a:gdLst/>
            <a:ahLst/>
            <a:cxnLst/>
            <a:rect l="l" t="t" r="r" b="b"/>
            <a:pathLst>
              <a:path w="6894" h="5784" fill="none" extrusionOk="0">
                <a:moveTo>
                  <a:pt x="6894" y="578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5" name="Google Shape;425;p9"/>
          <p:cNvSpPr/>
          <p:nvPr/>
        </p:nvSpPr>
        <p:spPr>
          <a:xfrm rot="-5400000" flipH="1">
            <a:off x="340421" y="6517799"/>
            <a:ext cx="440588" cy="160157"/>
          </a:xfrm>
          <a:custGeom>
            <a:avLst/>
            <a:gdLst/>
            <a:ahLst/>
            <a:cxnLst/>
            <a:rect l="l" t="t" r="r" b="b"/>
            <a:pathLst>
              <a:path w="8462" h="3076" fill="none" extrusionOk="0">
                <a:moveTo>
                  <a:pt x="8462" y="3075"/>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6" name="Google Shape;426;p9"/>
          <p:cNvSpPr/>
          <p:nvPr/>
        </p:nvSpPr>
        <p:spPr>
          <a:xfrm rot="-5400000" flipH="1">
            <a:off x="246311" y="6611910"/>
            <a:ext cx="468704" cy="52"/>
          </a:xfrm>
          <a:custGeom>
            <a:avLst/>
            <a:gdLst/>
            <a:ahLst/>
            <a:cxnLst/>
            <a:rect l="l" t="t" r="r" b="b"/>
            <a:pathLst>
              <a:path w="9002" h="1" fill="none" extrusionOk="0">
                <a:moveTo>
                  <a:pt x="9001" y="0"/>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7" name="Google Shape;427;p9"/>
          <p:cNvSpPr/>
          <p:nvPr/>
        </p:nvSpPr>
        <p:spPr>
          <a:xfrm rot="-5400000" flipH="1">
            <a:off x="180030" y="6517513"/>
            <a:ext cx="440588" cy="160729"/>
          </a:xfrm>
          <a:custGeom>
            <a:avLst/>
            <a:gdLst/>
            <a:ahLst/>
            <a:cxnLst/>
            <a:rect l="l" t="t" r="r" b="b"/>
            <a:pathLst>
              <a:path w="8462" h="3087" fill="none" extrusionOk="0">
                <a:moveTo>
                  <a:pt x="8462" y="1"/>
                </a:moveTo>
                <a:lnTo>
                  <a:pt x="0" y="3086"/>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8" name="Google Shape;428;p9"/>
          <p:cNvSpPr/>
          <p:nvPr/>
        </p:nvSpPr>
        <p:spPr>
          <a:xfrm rot="-5400000" flipH="1">
            <a:off x="150351" y="6406195"/>
            <a:ext cx="358948" cy="301727"/>
          </a:xfrm>
          <a:custGeom>
            <a:avLst/>
            <a:gdLst/>
            <a:ahLst/>
            <a:cxnLst/>
            <a:rect l="l" t="t" r="r" b="b"/>
            <a:pathLst>
              <a:path w="6894" h="5795" fill="none" extrusionOk="0">
                <a:moveTo>
                  <a:pt x="6894" y="0"/>
                </a:moveTo>
                <a:lnTo>
                  <a:pt x="0" y="5794"/>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9" name="Google Shape;429;p9"/>
          <p:cNvSpPr/>
          <p:nvPr/>
        </p:nvSpPr>
        <p:spPr>
          <a:xfrm rot="-5400000" flipH="1">
            <a:off x="160427" y="6291674"/>
            <a:ext cx="234352" cy="406172"/>
          </a:xfrm>
          <a:custGeom>
            <a:avLst/>
            <a:gdLst/>
            <a:ahLst/>
            <a:cxnLst/>
            <a:rect l="l" t="t" r="r" b="b"/>
            <a:pathLst>
              <a:path w="4501" h="7801" fill="none" extrusionOk="0">
                <a:moveTo>
                  <a:pt x="4501" y="1"/>
                </a:moveTo>
                <a:lnTo>
                  <a:pt x="0" y="780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0" name="Google Shape;430;p9"/>
          <p:cNvSpPr/>
          <p:nvPr/>
        </p:nvSpPr>
        <p:spPr>
          <a:xfrm rot="-5400000" flipH="1">
            <a:off x="208927" y="6187515"/>
            <a:ext cx="81692" cy="461832"/>
          </a:xfrm>
          <a:custGeom>
            <a:avLst/>
            <a:gdLst/>
            <a:ahLst/>
            <a:cxnLst/>
            <a:rect l="l" t="t" r="r" b="b"/>
            <a:pathLst>
              <a:path w="1569" h="8870" fill="none" extrusionOk="0">
                <a:moveTo>
                  <a:pt x="1568" y="0"/>
                </a:moveTo>
                <a:lnTo>
                  <a:pt x="0" y="8869"/>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1" name="Google Shape;431;p9"/>
          <p:cNvSpPr/>
          <p:nvPr/>
        </p:nvSpPr>
        <p:spPr>
          <a:xfrm rot="-5400000" flipH="1">
            <a:off x="209212" y="6106108"/>
            <a:ext cx="81120" cy="461832"/>
          </a:xfrm>
          <a:custGeom>
            <a:avLst/>
            <a:gdLst/>
            <a:ahLst/>
            <a:cxnLst/>
            <a:rect l="l" t="t" r="r" b="b"/>
            <a:pathLst>
              <a:path w="1558" h="8870" fill="none" extrusionOk="0">
                <a:moveTo>
                  <a:pt x="1558" y="886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2" name="Google Shape;432;p9"/>
          <p:cNvSpPr/>
          <p:nvPr/>
        </p:nvSpPr>
        <p:spPr>
          <a:xfrm rot="-5400000" flipH="1">
            <a:off x="209212" y="6106108"/>
            <a:ext cx="81120" cy="461832"/>
          </a:xfrm>
          <a:custGeom>
            <a:avLst/>
            <a:gdLst/>
            <a:ahLst/>
            <a:cxnLst/>
            <a:rect l="l" t="t" r="r" b="b"/>
            <a:pathLst>
              <a:path w="1558" h="8870" fill="none" extrusionOk="0">
                <a:moveTo>
                  <a:pt x="1558" y="8869"/>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3" name="Google Shape;433;p9"/>
          <p:cNvSpPr/>
          <p:nvPr/>
        </p:nvSpPr>
        <p:spPr>
          <a:xfrm rot="-5400000" flipH="1">
            <a:off x="160427" y="6057322"/>
            <a:ext cx="234352" cy="406172"/>
          </a:xfrm>
          <a:custGeom>
            <a:avLst/>
            <a:gdLst/>
            <a:ahLst/>
            <a:cxnLst/>
            <a:rect l="l" t="t" r="r" b="b"/>
            <a:pathLst>
              <a:path w="4501" h="7801" fill="none" extrusionOk="0">
                <a:moveTo>
                  <a:pt x="4501" y="7800"/>
                </a:moveTo>
                <a:lnTo>
                  <a:pt x="0"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4" name="Google Shape;434;p9"/>
          <p:cNvSpPr/>
          <p:nvPr/>
        </p:nvSpPr>
        <p:spPr>
          <a:xfrm rot="-5400000" flipH="1">
            <a:off x="150351" y="6047247"/>
            <a:ext cx="358948" cy="301727"/>
          </a:xfrm>
          <a:custGeom>
            <a:avLst/>
            <a:gdLst/>
            <a:ahLst/>
            <a:cxnLst/>
            <a:rect l="l" t="t" r="r" b="b"/>
            <a:pathLst>
              <a:path w="6894" h="5795" fill="none" extrusionOk="0">
                <a:moveTo>
                  <a:pt x="6894" y="5794"/>
                </a:moveTo>
                <a:lnTo>
                  <a:pt x="0" y="0"/>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5" name="Google Shape;435;p9"/>
          <p:cNvSpPr/>
          <p:nvPr/>
        </p:nvSpPr>
        <p:spPr>
          <a:xfrm rot="-5400000" flipH="1">
            <a:off x="180290" y="6077186"/>
            <a:ext cx="440068" cy="160729"/>
          </a:xfrm>
          <a:custGeom>
            <a:avLst/>
            <a:gdLst/>
            <a:ahLst/>
            <a:cxnLst/>
            <a:rect l="l" t="t" r="r" b="b"/>
            <a:pathLst>
              <a:path w="8452" h="3087" fill="none" extrusionOk="0">
                <a:moveTo>
                  <a:pt x="8452" y="3086"/>
                </a:moveTo>
                <a:lnTo>
                  <a:pt x="1" y="1"/>
                </a:lnTo>
              </a:path>
            </a:pathLst>
          </a:cu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6" name="Google Shape;436;p9"/>
          <p:cNvSpPr/>
          <p:nvPr/>
        </p:nvSpPr>
        <p:spPr>
          <a:xfrm rot="-5400000" flipH="1">
            <a:off x="2827676" y="6377307"/>
            <a:ext cx="469277" cy="469277"/>
          </a:xfrm>
          <a:custGeom>
            <a:avLst/>
            <a:gdLst/>
            <a:ahLst/>
            <a:cxnLst/>
            <a:rect l="l" t="t" r="r" b="b"/>
            <a:pathLst>
              <a:path w="9013" h="9013" extrusionOk="0">
                <a:moveTo>
                  <a:pt x="1650" y="1"/>
                </a:moveTo>
                <a:cubicBezTo>
                  <a:pt x="734" y="1"/>
                  <a:pt x="1" y="744"/>
                  <a:pt x="1" y="1660"/>
                </a:cubicBezTo>
                <a:lnTo>
                  <a:pt x="1" y="7363"/>
                </a:lnTo>
                <a:cubicBezTo>
                  <a:pt x="1" y="8279"/>
                  <a:pt x="734" y="9012"/>
                  <a:pt x="1650" y="9012"/>
                </a:cubicBezTo>
                <a:lnTo>
                  <a:pt x="7363" y="9012"/>
                </a:lnTo>
                <a:cubicBezTo>
                  <a:pt x="8269" y="9012"/>
                  <a:pt x="9012" y="8279"/>
                  <a:pt x="9012" y="7363"/>
                </a:cubicBezTo>
                <a:lnTo>
                  <a:pt x="9012" y="1660"/>
                </a:lnTo>
                <a:cubicBezTo>
                  <a:pt x="9012" y="744"/>
                  <a:pt x="8269" y="1"/>
                  <a:pt x="7363"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7" name="Google Shape;437;p9"/>
          <p:cNvSpPr/>
          <p:nvPr/>
        </p:nvSpPr>
        <p:spPr>
          <a:xfrm>
            <a:off x="10327061" y="543"/>
            <a:ext cx="939491" cy="938971"/>
          </a:xfrm>
          <a:custGeom>
            <a:avLst/>
            <a:gdLst/>
            <a:ahLst/>
            <a:cxnLst/>
            <a:rect l="l" t="t" r="r" b="b"/>
            <a:pathLst>
              <a:path w="18044" h="18034" extrusionOk="0">
                <a:moveTo>
                  <a:pt x="0" y="1"/>
                </a:moveTo>
                <a:lnTo>
                  <a:pt x="0" y="18034"/>
                </a:lnTo>
                <a:lnTo>
                  <a:pt x="18044" y="18034"/>
                </a:lnTo>
                <a:lnTo>
                  <a:pt x="1804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8" name="Google Shape;438;p9"/>
          <p:cNvSpPr/>
          <p:nvPr/>
        </p:nvSpPr>
        <p:spPr>
          <a:xfrm>
            <a:off x="10328103" y="1637"/>
            <a:ext cx="937408" cy="937356"/>
          </a:xfrm>
          <a:custGeom>
            <a:avLst/>
            <a:gdLst/>
            <a:ahLst/>
            <a:cxnLst/>
            <a:rect l="l" t="t" r="r" b="b"/>
            <a:pathLst>
              <a:path w="18004" h="18003" extrusionOk="0">
                <a:moveTo>
                  <a:pt x="9002" y="0"/>
                </a:moveTo>
                <a:cubicBezTo>
                  <a:pt x="4033" y="0"/>
                  <a:pt x="1" y="4022"/>
                  <a:pt x="1" y="9001"/>
                </a:cubicBezTo>
                <a:cubicBezTo>
                  <a:pt x="1" y="13970"/>
                  <a:pt x="4033" y="18002"/>
                  <a:pt x="9002" y="18002"/>
                </a:cubicBezTo>
                <a:cubicBezTo>
                  <a:pt x="13971" y="18002"/>
                  <a:pt x="18003" y="13970"/>
                  <a:pt x="18003" y="9001"/>
                </a:cubicBezTo>
                <a:cubicBezTo>
                  <a:pt x="18003" y="4022"/>
                  <a:pt x="13971" y="0"/>
                  <a:pt x="9002"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9" name="Google Shape;439;p9"/>
          <p:cNvSpPr/>
          <p:nvPr/>
        </p:nvSpPr>
        <p:spPr>
          <a:xfrm>
            <a:off x="10461185" y="163043"/>
            <a:ext cx="673379" cy="613971"/>
          </a:xfrm>
          <a:custGeom>
            <a:avLst/>
            <a:gdLst/>
            <a:ahLst/>
            <a:cxnLst/>
            <a:rect l="l" t="t" r="r" b="b"/>
            <a:pathLst>
              <a:path w="12933" h="11792" extrusionOk="0">
                <a:moveTo>
                  <a:pt x="6466" y="1"/>
                </a:moveTo>
                <a:cubicBezTo>
                  <a:pt x="4959" y="1"/>
                  <a:pt x="3452" y="576"/>
                  <a:pt x="2302" y="1726"/>
                </a:cubicBezTo>
                <a:cubicBezTo>
                  <a:pt x="1" y="4028"/>
                  <a:pt x="1" y="7765"/>
                  <a:pt x="2302" y="10066"/>
                </a:cubicBezTo>
                <a:cubicBezTo>
                  <a:pt x="3452" y="11216"/>
                  <a:pt x="4959" y="11792"/>
                  <a:pt x="6466" y="11792"/>
                </a:cubicBezTo>
                <a:cubicBezTo>
                  <a:pt x="7973" y="11792"/>
                  <a:pt x="9480" y="11216"/>
                  <a:pt x="10631" y="10066"/>
                </a:cubicBezTo>
                <a:cubicBezTo>
                  <a:pt x="12932" y="7765"/>
                  <a:pt x="12932" y="4028"/>
                  <a:pt x="10631" y="1726"/>
                </a:cubicBezTo>
                <a:cubicBezTo>
                  <a:pt x="9480" y="576"/>
                  <a:pt x="7973" y="1"/>
                  <a:pt x="6466"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0" name="Google Shape;440;p9"/>
          <p:cNvSpPr/>
          <p:nvPr/>
        </p:nvSpPr>
        <p:spPr>
          <a:xfrm>
            <a:off x="12036104" y="1587599"/>
            <a:ext cx="83307" cy="83827"/>
          </a:xfrm>
          <a:custGeom>
            <a:avLst/>
            <a:gdLst/>
            <a:ahLst/>
            <a:cxnLst/>
            <a:rect l="l" t="t" r="r" b="b"/>
            <a:pathLst>
              <a:path w="1600" h="1610" extrusionOk="0">
                <a:moveTo>
                  <a:pt x="805" y="1"/>
                </a:moveTo>
                <a:cubicBezTo>
                  <a:pt x="357" y="1"/>
                  <a:pt x="1" y="357"/>
                  <a:pt x="1" y="805"/>
                </a:cubicBezTo>
                <a:cubicBezTo>
                  <a:pt x="1" y="1243"/>
                  <a:pt x="357" y="1609"/>
                  <a:pt x="805" y="1609"/>
                </a:cubicBezTo>
                <a:cubicBezTo>
                  <a:pt x="1243" y="1609"/>
                  <a:pt x="1600" y="1243"/>
                  <a:pt x="1600" y="805"/>
                </a:cubicBezTo>
                <a:cubicBezTo>
                  <a:pt x="1600" y="35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1" name="Google Shape;441;p9"/>
          <p:cNvSpPr/>
          <p:nvPr/>
        </p:nvSpPr>
        <p:spPr>
          <a:xfrm>
            <a:off x="12036104" y="1447123"/>
            <a:ext cx="83307" cy="83827"/>
          </a:xfrm>
          <a:custGeom>
            <a:avLst/>
            <a:gdLst/>
            <a:ahLst/>
            <a:cxnLst/>
            <a:rect l="l" t="t" r="r" b="b"/>
            <a:pathLst>
              <a:path w="1600" h="1610" extrusionOk="0">
                <a:moveTo>
                  <a:pt x="805" y="0"/>
                </a:moveTo>
                <a:cubicBezTo>
                  <a:pt x="357" y="0"/>
                  <a:pt x="1" y="357"/>
                  <a:pt x="1" y="805"/>
                </a:cubicBezTo>
                <a:cubicBezTo>
                  <a:pt x="1" y="1242"/>
                  <a:pt x="357" y="1609"/>
                  <a:pt x="805" y="1609"/>
                </a:cubicBezTo>
                <a:cubicBezTo>
                  <a:pt x="1243" y="1609"/>
                  <a:pt x="1600" y="1242"/>
                  <a:pt x="1600" y="805"/>
                </a:cubicBezTo>
                <a:cubicBezTo>
                  <a:pt x="1600" y="357"/>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2" name="Google Shape;442;p9"/>
          <p:cNvSpPr/>
          <p:nvPr/>
        </p:nvSpPr>
        <p:spPr>
          <a:xfrm>
            <a:off x="12036104" y="1306073"/>
            <a:ext cx="83307" cy="83827"/>
          </a:xfrm>
          <a:custGeom>
            <a:avLst/>
            <a:gdLst/>
            <a:ahLst/>
            <a:cxnLst/>
            <a:rect l="l" t="t" r="r" b="b"/>
            <a:pathLst>
              <a:path w="1600" h="1610" extrusionOk="0">
                <a:moveTo>
                  <a:pt x="805" y="1"/>
                </a:moveTo>
                <a:cubicBezTo>
                  <a:pt x="357" y="1"/>
                  <a:pt x="1" y="367"/>
                  <a:pt x="1" y="805"/>
                </a:cubicBezTo>
                <a:cubicBezTo>
                  <a:pt x="1" y="1253"/>
                  <a:pt x="357" y="1610"/>
                  <a:pt x="805" y="1610"/>
                </a:cubicBezTo>
                <a:cubicBezTo>
                  <a:pt x="1243" y="1610"/>
                  <a:pt x="1600" y="1253"/>
                  <a:pt x="1600" y="805"/>
                </a:cubicBezTo>
                <a:cubicBezTo>
                  <a:pt x="1600"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3" name="Google Shape;443;p9"/>
          <p:cNvSpPr/>
          <p:nvPr/>
        </p:nvSpPr>
        <p:spPr>
          <a:xfrm>
            <a:off x="12036104" y="1165597"/>
            <a:ext cx="83307" cy="83827"/>
          </a:xfrm>
          <a:custGeom>
            <a:avLst/>
            <a:gdLst/>
            <a:ahLst/>
            <a:cxnLst/>
            <a:rect l="l" t="t" r="r" b="b"/>
            <a:pathLst>
              <a:path w="1600" h="1610" extrusionOk="0">
                <a:moveTo>
                  <a:pt x="805" y="0"/>
                </a:moveTo>
                <a:cubicBezTo>
                  <a:pt x="357" y="0"/>
                  <a:pt x="1" y="367"/>
                  <a:pt x="1" y="805"/>
                </a:cubicBezTo>
                <a:cubicBezTo>
                  <a:pt x="1" y="1253"/>
                  <a:pt x="357" y="1609"/>
                  <a:pt x="805" y="1609"/>
                </a:cubicBezTo>
                <a:cubicBezTo>
                  <a:pt x="1243" y="1609"/>
                  <a:pt x="1600" y="1253"/>
                  <a:pt x="1600" y="805"/>
                </a:cubicBezTo>
                <a:cubicBezTo>
                  <a:pt x="1600" y="367"/>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4" name="Google Shape;444;p9"/>
          <p:cNvSpPr/>
          <p:nvPr/>
        </p:nvSpPr>
        <p:spPr>
          <a:xfrm>
            <a:off x="12036104" y="1025123"/>
            <a:ext cx="83307" cy="83775"/>
          </a:xfrm>
          <a:custGeom>
            <a:avLst/>
            <a:gdLst/>
            <a:ahLst/>
            <a:cxnLst/>
            <a:rect l="l" t="t" r="r" b="b"/>
            <a:pathLst>
              <a:path w="1600" h="1609" extrusionOk="0">
                <a:moveTo>
                  <a:pt x="805" y="0"/>
                </a:moveTo>
                <a:cubicBezTo>
                  <a:pt x="357" y="0"/>
                  <a:pt x="1" y="356"/>
                  <a:pt x="1" y="804"/>
                </a:cubicBezTo>
                <a:cubicBezTo>
                  <a:pt x="1" y="1252"/>
                  <a:pt x="357" y="1609"/>
                  <a:pt x="805" y="1609"/>
                </a:cubicBezTo>
                <a:cubicBezTo>
                  <a:pt x="1243" y="1609"/>
                  <a:pt x="1600" y="1252"/>
                  <a:pt x="1600" y="804"/>
                </a:cubicBezTo>
                <a:cubicBezTo>
                  <a:pt x="1600" y="356"/>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5" name="Google Shape;445;p9"/>
          <p:cNvSpPr/>
          <p:nvPr/>
        </p:nvSpPr>
        <p:spPr>
          <a:xfrm>
            <a:off x="11870689" y="1587599"/>
            <a:ext cx="83828" cy="83827"/>
          </a:xfrm>
          <a:custGeom>
            <a:avLst/>
            <a:gdLst/>
            <a:ahLst/>
            <a:cxnLst/>
            <a:rect l="l" t="t" r="r" b="b"/>
            <a:pathLst>
              <a:path w="1610" h="1610" extrusionOk="0">
                <a:moveTo>
                  <a:pt x="805" y="1"/>
                </a:moveTo>
                <a:cubicBezTo>
                  <a:pt x="357" y="1"/>
                  <a:pt x="1" y="357"/>
                  <a:pt x="1" y="805"/>
                </a:cubicBezTo>
                <a:cubicBezTo>
                  <a:pt x="1" y="1243"/>
                  <a:pt x="357" y="1609"/>
                  <a:pt x="805" y="1609"/>
                </a:cubicBezTo>
                <a:cubicBezTo>
                  <a:pt x="1243" y="1609"/>
                  <a:pt x="1610" y="1243"/>
                  <a:pt x="1610" y="805"/>
                </a:cubicBezTo>
                <a:cubicBezTo>
                  <a:pt x="1610" y="35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6" name="Google Shape;446;p9"/>
          <p:cNvSpPr/>
          <p:nvPr/>
        </p:nvSpPr>
        <p:spPr>
          <a:xfrm>
            <a:off x="11870689" y="1447123"/>
            <a:ext cx="83828" cy="83827"/>
          </a:xfrm>
          <a:custGeom>
            <a:avLst/>
            <a:gdLst/>
            <a:ahLst/>
            <a:cxnLst/>
            <a:rect l="l" t="t" r="r" b="b"/>
            <a:pathLst>
              <a:path w="1610" h="1610" extrusionOk="0">
                <a:moveTo>
                  <a:pt x="805" y="0"/>
                </a:moveTo>
                <a:cubicBezTo>
                  <a:pt x="357" y="0"/>
                  <a:pt x="1" y="357"/>
                  <a:pt x="1" y="805"/>
                </a:cubicBezTo>
                <a:cubicBezTo>
                  <a:pt x="1" y="1242"/>
                  <a:pt x="357" y="1609"/>
                  <a:pt x="805" y="1609"/>
                </a:cubicBezTo>
                <a:cubicBezTo>
                  <a:pt x="1243" y="1609"/>
                  <a:pt x="1610" y="1242"/>
                  <a:pt x="1610" y="805"/>
                </a:cubicBezTo>
                <a:cubicBezTo>
                  <a:pt x="1610" y="357"/>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7" name="Google Shape;447;p9"/>
          <p:cNvSpPr/>
          <p:nvPr/>
        </p:nvSpPr>
        <p:spPr>
          <a:xfrm>
            <a:off x="11870689" y="1306073"/>
            <a:ext cx="83828" cy="83827"/>
          </a:xfrm>
          <a:custGeom>
            <a:avLst/>
            <a:gdLst/>
            <a:ahLst/>
            <a:cxnLst/>
            <a:rect l="l" t="t" r="r" b="b"/>
            <a:pathLst>
              <a:path w="1610" h="1610" extrusionOk="0">
                <a:moveTo>
                  <a:pt x="805" y="1"/>
                </a:moveTo>
                <a:cubicBezTo>
                  <a:pt x="357" y="1"/>
                  <a:pt x="1" y="367"/>
                  <a:pt x="1" y="805"/>
                </a:cubicBezTo>
                <a:cubicBezTo>
                  <a:pt x="1" y="1253"/>
                  <a:pt x="357" y="1610"/>
                  <a:pt x="805" y="1610"/>
                </a:cubicBezTo>
                <a:cubicBezTo>
                  <a:pt x="1243" y="1610"/>
                  <a:pt x="1610" y="1253"/>
                  <a:pt x="1610" y="805"/>
                </a:cubicBezTo>
                <a:cubicBezTo>
                  <a:pt x="1610" y="367"/>
                  <a:pt x="1243" y="1"/>
                  <a:pt x="80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8" name="Google Shape;448;p9"/>
          <p:cNvSpPr/>
          <p:nvPr/>
        </p:nvSpPr>
        <p:spPr>
          <a:xfrm>
            <a:off x="11870689" y="1165597"/>
            <a:ext cx="83828" cy="83827"/>
          </a:xfrm>
          <a:custGeom>
            <a:avLst/>
            <a:gdLst/>
            <a:ahLst/>
            <a:cxnLst/>
            <a:rect l="l" t="t" r="r" b="b"/>
            <a:pathLst>
              <a:path w="1610" h="1610" extrusionOk="0">
                <a:moveTo>
                  <a:pt x="805" y="0"/>
                </a:moveTo>
                <a:cubicBezTo>
                  <a:pt x="357" y="0"/>
                  <a:pt x="1" y="367"/>
                  <a:pt x="1" y="805"/>
                </a:cubicBezTo>
                <a:cubicBezTo>
                  <a:pt x="1" y="1253"/>
                  <a:pt x="357" y="1609"/>
                  <a:pt x="805" y="1609"/>
                </a:cubicBezTo>
                <a:cubicBezTo>
                  <a:pt x="1243" y="1609"/>
                  <a:pt x="1610" y="1253"/>
                  <a:pt x="1610" y="805"/>
                </a:cubicBezTo>
                <a:cubicBezTo>
                  <a:pt x="1610" y="367"/>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9" name="Google Shape;449;p9"/>
          <p:cNvSpPr/>
          <p:nvPr/>
        </p:nvSpPr>
        <p:spPr>
          <a:xfrm>
            <a:off x="11870689" y="1025123"/>
            <a:ext cx="83828" cy="83775"/>
          </a:xfrm>
          <a:custGeom>
            <a:avLst/>
            <a:gdLst/>
            <a:ahLst/>
            <a:cxnLst/>
            <a:rect l="l" t="t" r="r" b="b"/>
            <a:pathLst>
              <a:path w="1610" h="1609" extrusionOk="0">
                <a:moveTo>
                  <a:pt x="805" y="0"/>
                </a:moveTo>
                <a:cubicBezTo>
                  <a:pt x="357" y="0"/>
                  <a:pt x="1" y="356"/>
                  <a:pt x="1" y="804"/>
                </a:cubicBezTo>
                <a:cubicBezTo>
                  <a:pt x="1" y="1252"/>
                  <a:pt x="357" y="1609"/>
                  <a:pt x="805" y="1609"/>
                </a:cubicBezTo>
                <a:cubicBezTo>
                  <a:pt x="1243" y="1609"/>
                  <a:pt x="1610" y="1252"/>
                  <a:pt x="1610" y="804"/>
                </a:cubicBezTo>
                <a:cubicBezTo>
                  <a:pt x="1610" y="356"/>
                  <a:pt x="1243" y="0"/>
                  <a:pt x="805"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0" name="Google Shape;450;p9"/>
          <p:cNvSpPr/>
          <p:nvPr/>
        </p:nvSpPr>
        <p:spPr>
          <a:xfrm>
            <a:off x="11266084" y="509"/>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1" name="Google Shape;451;p9"/>
          <p:cNvSpPr/>
          <p:nvPr/>
        </p:nvSpPr>
        <p:spPr>
          <a:xfrm>
            <a:off x="11266084" y="81629"/>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2" name="Google Shape;452;p9"/>
          <p:cNvSpPr/>
          <p:nvPr/>
        </p:nvSpPr>
        <p:spPr>
          <a:xfrm>
            <a:off x="11266501" y="163303"/>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3" name="Google Shape;453;p9"/>
          <p:cNvSpPr/>
          <p:nvPr/>
        </p:nvSpPr>
        <p:spPr>
          <a:xfrm>
            <a:off x="11266501" y="245464"/>
            <a:ext cx="938449" cy="40352"/>
          </a:xfrm>
          <a:custGeom>
            <a:avLst/>
            <a:gdLst/>
            <a:ahLst/>
            <a:cxnLst/>
            <a:rect l="l" t="t" r="r" b="b"/>
            <a:pathLst>
              <a:path w="18024" h="775" extrusionOk="0">
                <a:moveTo>
                  <a:pt x="1" y="1"/>
                </a:moveTo>
                <a:lnTo>
                  <a:pt x="1" y="775"/>
                </a:lnTo>
                <a:lnTo>
                  <a:pt x="18024" y="775"/>
                </a:lnTo>
                <a:lnTo>
                  <a:pt x="1802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4" name="Google Shape;454;p9"/>
          <p:cNvSpPr/>
          <p:nvPr/>
        </p:nvSpPr>
        <p:spPr>
          <a:xfrm>
            <a:off x="11266501" y="326584"/>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5" name="Google Shape;455;p9"/>
          <p:cNvSpPr/>
          <p:nvPr/>
        </p:nvSpPr>
        <p:spPr>
          <a:xfrm>
            <a:off x="11266501" y="408224"/>
            <a:ext cx="938449" cy="40872"/>
          </a:xfrm>
          <a:custGeom>
            <a:avLst/>
            <a:gdLst/>
            <a:ahLst/>
            <a:cxnLst/>
            <a:rect l="l" t="t" r="r" b="b"/>
            <a:pathLst>
              <a:path w="18024" h="785" extrusionOk="0">
                <a:moveTo>
                  <a:pt x="1" y="1"/>
                </a:moveTo>
                <a:lnTo>
                  <a:pt x="1" y="785"/>
                </a:lnTo>
                <a:lnTo>
                  <a:pt x="18024" y="785"/>
                </a:lnTo>
                <a:lnTo>
                  <a:pt x="18024"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6" name="Google Shape;456;p9"/>
          <p:cNvSpPr/>
          <p:nvPr/>
        </p:nvSpPr>
        <p:spPr>
          <a:xfrm>
            <a:off x="11266501" y="489917"/>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7" name="Google Shape;457;p9"/>
          <p:cNvSpPr/>
          <p:nvPr/>
        </p:nvSpPr>
        <p:spPr>
          <a:xfrm>
            <a:off x="11266501" y="571557"/>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8" name="Google Shape;458;p9"/>
          <p:cNvSpPr/>
          <p:nvPr/>
        </p:nvSpPr>
        <p:spPr>
          <a:xfrm>
            <a:off x="11266501" y="653199"/>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9" name="Google Shape;459;p9"/>
          <p:cNvSpPr/>
          <p:nvPr/>
        </p:nvSpPr>
        <p:spPr>
          <a:xfrm>
            <a:off x="11266501" y="734839"/>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0" name="Google Shape;460;p9"/>
          <p:cNvSpPr/>
          <p:nvPr/>
        </p:nvSpPr>
        <p:spPr>
          <a:xfrm>
            <a:off x="11266501" y="816479"/>
            <a:ext cx="938449" cy="40872"/>
          </a:xfrm>
          <a:custGeom>
            <a:avLst/>
            <a:gdLst/>
            <a:ahLst/>
            <a:cxnLst/>
            <a:rect l="l" t="t" r="r" b="b"/>
            <a:pathLst>
              <a:path w="18024" h="785" extrusionOk="0">
                <a:moveTo>
                  <a:pt x="1" y="0"/>
                </a:moveTo>
                <a:lnTo>
                  <a:pt x="1" y="784"/>
                </a:lnTo>
                <a:lnTo>
                  <a:pt x="18024" y="78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1" name="Google Shape;461;p9"/>
          <p:cNvSpPr/>
          <p:nvPr/>
        </p:nvSpPr>
        <p:spPr>
          <a:xfrm>
            <a:off x="11266501" y="898120"/>
            <a:ext cx="938449" cy="40352"/>
          </a:xfrm>
          <a:custGeom>
            <a:avLst/>
            <a:gdLst/>
            <a:ahLst/>
            <a:cxnLst/>
            <a:rect l="l" t="t" r="r" b="b"/>
            <a:pathLst>
              <a:path w="18024" h="775" extrusionOk="0">
                <a:moveTo>
                  <a:pt x="1" y="0"/>
                </a:moveTo>
                <a:lnTo>
                  <a:pt x="1" y="774"/>
                </a:lnTo>
                <a:lnTo>
                  <a:pt x="18024" y="774"/>
                </a:lnTo>
                <a:lnTo>
                  <a:pt x="18024"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2" name="Google Shape;462;p9"/>
          <p:cNvSpPr/>
          <p:nvPr/>
        </p:nvSpPr>
        <p:spPr>
          <a:xfrm>
            <a:off x="9387557" y="288"/>
            <a:ext cx="939543" cy="469797"/>
          </a:xfrm>
          <a:custGeom>
            <a:avLst/>
            <a:gdLst/>
            <a:ahLst/>
            <a:cxnLst/>
            <a:rect l="l" t="t" r="r" b="b"/>
            <a:pathLst>
              <a:path w="18045" h="9023" extrusionOk="0">
                <a:moveTo>
                  <a:pt x="9012" y="0"/>
                </a:moveTo>
                <a:lnTo>
                  <a:pt x="9012" y="11"/>
                </a:lnTo>
                <a:lnTo>
                  <a:pt x="1" y="11"/>
                </a:lnTo>
                <a:lnTo>
                  <a:pt x="1" y="184"/>
                </a:lnTo>
                <a:cubicBezTo>
                  <a:pt x="1" y="5071"/>
                  <a:pt x="3962" y="9022"/>
                  <a:pt x="8839" y="9022"/>
                </a:cubicBezTo>
                <a:lnTo>
                  <a:pt x="9012" y="9022"/>
                </a:lnTo>
                <a:cubicBezTo>
                  <a:pt x="9012" y="8869"/>
                  <a:pt x="9012" y="8717"/>
                  <a:pt x="9022" y="8564"/>
                </a:cubicBezTo>
                <a:cubicBezTo>
                  <a:pt x="9134" y="6252"/>
                  <a:pt x="10122" y="4175"/>
                  <a:pt x="11649" y="2648"/>
                </a:cubicBezTo>
                <a:cubicBezTo>
                  <a:pt x="13289" y="1019"/>
                  <a:pt x="15549" y="0"/>
                  <a:pt x="18044"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3" name="Google Shape;463;p9"/>
          <p:cNvSpPr/>
          <p:nvPr/>
        </p:nvSpPr>
        <p:spPr>
          <a:xfrm>
            <a:off x="10091147" y="445870"/>
            <a:ext cx="573" cy="23951"/>
          </a:xfrm>
          <a:custGeom>
            <a:avLst/>
            <a:gdLst/>
            <a:ahLst/>
            <a:cxnLst/>
            <a:rect l="l" t="t" r="r" b="b"/>
            <a:pathLst>
              <a:path w="11" h="460" extrusionOk="0">
                <a:moveTo>
                  <a:pt x="10" y="1"/>
                </a:moveTo>
                <a:cubicBezTo>
                  <a:pt x="0" y="154"/>
                  <a:pt x="0" y="306"/>
                  <a:pt x="0" y="459"/>
                </a:cubicBezTo>
                <a:lnTo>
                  <a:pt x="10" y="459"/>
                </a:lnTo>
                <a:lnTo>
                  <a:pt x="10" y="1"/>
                </a:lnTo>
                <a:close/>
              </a:path>
            </a:pathLst>
          </a:custGeom>
          <a:solidFill>
            <a:srgbClr val="769B7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91710925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7"/>
        <p:cNvGrpSpPr/>
        <p:nvPr/>
      </p:nvGrpSpPr>
      <p:grpSpPr>
        <a:xfrm>
          <a:off x="0" y="0"/>
          <a:ext cx="0" cy="0"/>
          <a:chOff x="0" y="0"/>
          <a:chExt cx="0" cy="0"/>
        </a:xfrm>
      </p:grpSpPr>
      <p:sp>
        <p:nvSpPr>
          <p:cNvPr id="154" name="Google Shape;154;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55" name="Google Shape;155;p4"/>
          <p:cNvSpPr txBox="1">
            <a:spLocks noGrp="1"/>
          </p:cNvSpPr>
          <p:nvPr>
            <p:ph type="body" idx="1"/>
          </p:nvPr>
        </p:nvSpPr>
        <p:spPr>
          <a:xfrm>
            <a:off x="960000" y="1621001"/>
            <a:ext cx="10272000" cy="763600"/>
          </a:xfrm>
          <a:prstGeom prst="rect">
            <a:avLst/>
          </a:prstGeom>
        </p:spPr>
        <p:txBody>
          <a:bodyPr spcFirstLastPara="1" wrap="square" lIns="91425" tIns="91425" rIns="91425" bIns="91425" anchor="t" anchorCtr="0">
            <a:noAutofit/>
          </a:bodyPr>
          <a:lstStyle>
            <a:lvl1pPr marL="609585" lvl="0" indent="-406390" rtl="0">
              <a:spcBef>
                <a:spcPts val="400"/>
              </a:spcBef>
              <a:spcAft>
                <a:spcPts val="0"/>
              </a:spcAft>
              <a:buSzPts val="1200"/>
              <a:buFont typeface="Nunito Light"/>
              <a:buChar char="●"/>
              <a:defRPr/>
            </a:lvl1pPr>
            <a:lvl2pPr marL="1219170" lvl="1" indent="-406390" rtl="0">
              <a:lnSpc>
                <a:spcPct val="100000"/>
              </a:lnSpc>
              <a:spcBef>
                <a:spcPts val="0"/>
              </a:spcBef>
              <a:spcAft>
                <a:spcPts val="0"/>
              </a:spcAft>
              <a:buSzPts val="1200"/>
              <a:buFont typeface="Nunito Light"/>
              <a:buChar char="○"/>
              <a:defRPr/>
            </a:lvl2pPr>
            <a:lvl3pPr marL="1828754" lvl="2" indent="-406390" rtl="0">
              <a:lnSpc>
                <a:spcPct val="100000"/>
              </a:lnSpc>
              <a:spcBef>
                <a:spcPts val="0"/>
              </a:spcBef>
              <a:spcAft>
                <a:spcPts val="0"/>
              </a:spcAft>
              <a:buSzPts val="1200"/>
              <a:buFont typeface="Nunito Light"/>
              <a:buChar char="■"/>
              <a:defRPr/>
            </a:lvl3pPr>
            <a:lvl4pPr marL="2438339" lvl="3" indent="-406390" rtl="0">
              <a:lnSpc>
                <a:spcPct val="100000"/>
              </a:lnSpc>
              <a:spcBef>
                <a:spcPts val="0"/>
              </a:spcBef>
              <a:spcAft>
                <a:spcPts val="0"/>
              </a:spcAft>
              <a:buSzPts val="1200"/>
              <a:buFont typeface="Nunito Light"/>
              <a:buChar char="●"/>
              <a:defRPr/>
            </a:lvl4pPr>
            <a:lvl5pPr marL="3047924" lvl="4" indent="-406390" rtl="0">
              <a:lnSpc>
                <a:spcPct val="100000"/>
              </a:lnSpc>
              <a:spcBef>
                <a:spcPts val="0"/>
              </a:spcBef>
              <a:spcAft>
                <a:spcPts val="0"/>
              </a:spcAft>
              <a:buSzPts val="1200"/>
              <a:buFont typeface="Nunito Light"/>
              <a:buChar char="○"/>
              <a:defRPr/>
            </a:lvl5pPr>
            <a:lvl6pPr marL="3657509" lvl="5" indent="-406390" rtl="0">
              <a:lnSpc>
                <a:spcPct val="100000"/>
              </a:lnSpc>
              <a:spcBef>
                <a:spcPts val="0"/>
              </a:spcBef>
              <a:spcAft>
                <a:spcPts val="0"/>
              </a:spcAft>
              <a:buSzPts val="1200"/>
              <a:buFont typeface="Nunito Light"/>
              <a:buChar char="■"/>
              <a:defRPr/>
            </a:lvl6pPr>
            <a:lvl7pPr marL="4267093" lvl="6" indent="-406390" rtl="0">
              <a:lnSpc>
                <a:spcPct val="100000"/>
              </a:lnSpc>
              <a:spcBef>
                <a:spcPts val="0"/>
              </a:spcBef>
              <a:spcAft>
                <a:spcPts val="0"/>
              </a:spcAft>
              <a:buSzPts val="1200"/>
              <a:buFont typeface="Nunito Light"/>
              <a:buChar char="●"/>
              <a:defRPr/>
            </a:lvl7pPr>
            <a:lvl8pPr marL="4876678" lvl="7" indent="-406390" rtl="0">
              <a:lnSpc>
                <a:spcPct val="100000"/>
              </a:lnSpc>
              <a:spcBef>
                <a:spcPts val="0"/>
              </a:spcBef>
              <a:spcAft>
                <a:spcPts val="0"/>
              </a:spcAft>
              <a:buSzPts val="1200"/>
              <a:buFont typeface="Nunito Light"/>
              <a:buChar char="○"/>
              <a:defRPr/>
            </a:lvl8pPr>
            <a:lvl9pPr marL="5486263" lvl="8" indent="-406390" rtl="0">
              <a:lnSpc>
                <a:spcPct val="100000"/>
              </a:lnSpc>
              <a:spcBef>
                <a:spcPts val="0"/>
              </a:spcBef>
              <a:spcAft>
                <a:spcPts val="0"/>
              </a:spcAft>
              <a:buSzPts val="1200"/>
              <a:buFont typeface="Nunito Light"/>
              <a:buChar char="■"/>
              <a:defRPr/>
            </a:lvl9pPr>
          </a:lstStyle>
          <a:p>
            <a:pPr lvl="0"/>
            <a:r>
              <a:rPr lang="en-US"/>
              <a:t>Click to edit Master text styles</a:t>
            </a:r>
          </a:p>
        </p:txBody>
      </p:sp>
    </p:spTree>
    <p:extLst>
      <p:ext uri="{BB962C8B-B14F-4D97-AF65-F5344CB8AC3E}">
        <p14:creationId xmlns:p14="http://schemas.microsoft.com/office/powerpoint/2010/main" val="273503319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01-Feb-24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578607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01-Feb-24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762477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01-Feb-24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846010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01-Feb-24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52879342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01-Feb-24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19637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01-Feb-24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119165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01-Feb-24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757484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01-Feb-24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5149228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01-Feb-24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8838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64"/>
        <p:cNvGrpSpPr/>
        <p:nvPr/>
      </p:nvGrpSpPr>
      <p:grpSpPr>
        <a:xfrm>
          <a:off x="0" y="0"/>
          <a:ext cx="0" cy="0"/>
          <a:chOff x="0" y="0"/>
          <a:chExt cx="0" cy="0"/>
        </a:xfrm>
      </p:grpSpPr>
      <p:sp>
        <p:nvSpPr>
          <p:cNvPr id="465" name="Google Shape;465;p10"/>
          <p:cNvSpPr>
            <a:spLocks noGrp="1"/>
          </p:cNvSpPr>
          <p:nvPr>
            <p:ph type="pic" idx="2"/>
          </p:nvPr>
        </p:nvSpPr>
        <p:spPr>
          <a:xfrm>
            <a:off x="0" y="0"/>
            <a:ext cx="12192000" cy="6858000"/>
          </a:xfrm>
          <a:prstGeom prst="rect">
            <a:avLst/>
          </a:prstGeom>
          <a:noFill/>
          <a:ln>
            <a:noFill/>
          </a:ln>
        </p:spPr>
      </p:sp>
      <p:sp>
        <p:nvSpPr>
          <p:cNvPr id="466" name="Google Shape;466;p10"/>
          <p:cNvSpPr txBox="1">
            <a:spLocks noGrp="1"/>
          </p:cNvSpPr>
          <p:nvPr>
            <p:ph type="title"/>
          </p:nvPr>
        </p:nvSpPr>
        <p:spPr>
          <a:xfrm>
            <a:off x="960000" y="5352600"/>
            <a:ext cx="10272000" cy="7636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297353480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01-Feb-24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021914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01-Feb-24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20543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01-Feb-24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5122616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01-Feb-24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055857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01-Feb-24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760091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01-Feb-24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916144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01-Feb-24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02641590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01-Feb-24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25623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35"/>
        <p:cNvGrpSpPr/>
        <p:nvPr/>
      </p:nvGrpSpPr>
      <p:grpSpPr>
        <a:xfrm>
          <a:off x="0" y="0"/>
          <a:ext cx="0" cy="0"/>
          <a:chOff x="0" y="0"/>
          <a:chExt cx="0" cy="0"/>
        </a:xfrm>
      </p:grpSpPr>
      <p:sp>
        <p:nvSpPr>
          <p:cNvPr id="64" name="Google Shape;64;p3"/>
          <p:cNvSpPr txBox="1">
            <a:spLocks noGrp="1"/>
          </p:cNvSpPr>
          <p:nvPr>
            <p:ph type="title"/>
          </p:nvPr>
        </p:nvSpPr>
        <p:spPr>
          <a:xfrm>
            <a:off x="2217984" y="3647200"/>
            <a:ext cx="7735200" cy="152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Raleway"/>
              <a:buNone/>
              <a:defRPr sz="6400" b="1"/>
            </a:lvl1pPr>
            <a:lvl2pPr lvl="1" algn="ctr" rtl="0">
              <a:spcBef>
                <a:spcPts val="0"/>
              </a:spcBef>
              <a:spcAft>
                <a:spcPts val="0"/>
              </a:spcAft>
              <a:buSzPts val="3600"/>
              <a:buFont typeface="Raleway"/>
              <a:buNone/>
              <a:defRPr sz="4800">
                <a:latin typeface="Raleway"/>
                <a:ea typeface="Raleway"/>
                <a:cs typeface="Raleway"/>
                <a:sym typeface="Raleway"/>
              </a:defRPr>
            </a:lvl2pPr>
            <a:lvl3pPr lvl="2" algn="ctr" rtl="0">
              <a:spcBef>
                <a:spcPts val="0"/>
              </a:spcBef>
              <a:spcAft>
                <a:spcPts val="0"/>
              </a:spcAft>
              <a:buSzPts val="3600"/>
              <a:buFont typeface="Raleway"/>
              <a:buNone/>
              <a:defRPr sz="4800">
                <a:latin typeface="Raleway"/>
                <a:ea typeface="Raleway"/>
                <a:cs typeface="Raleway"/>
                <a:sym typeface="Raleway"/>
              </a:defRPr>
            </a:lvl3pPr>
            <a:lvl4pPr lvl="3" algn="ctr" rtl="0">
              <a:spcBef>
                <a:spcPts val="0"/>
              </a:spcBef>
              <a:spcAft>
                <a:spcPts val="0"/>
              </a:spcAft>
              <a:buSzPts val="3600"/>
              <a:buFont typeface="Raleway"/>
              <a:buNone/>
              <a:defRPr sz="4800">
                <a:latin typeface="Raleway"/>
                <a:ea typeface="Raleway"/>
                <a:cs typeface="Raleway"/>
                <a:sym typeface="Raleway"/>
              </a:defRPr>
            </a:lvl4pPr>
            <a:lvl5pPr lvl="4" algn="ctr" rtl="0">
              <a:spcBef>
                <a:spcPts val="0"/>
              </a:spcBef>
              <a:spcAft>
                <a:spcPts val="0"/>
              </a:spcAft>
              <a:buSzPts val="3600"/>
              <a:buFont typeface="Raleway"/>
              <a:buNone/>
              <a:defRPr sz="4800">
                <a:latin typeface="Raleway"/>
                <a:ea typeface="Raleway"/>
                <a:cs typeface="Raleway"/>
                <a:sym typeface="Raleway"/>
              </a:defRPr>
            </a:lvl5pPr>
            <a:lvl6pPr lvl="5" algn="ctr" rtl="0">
              <a:spcBef>
                <a:spcPts val="0"/>
              </a:spcBef>
              <a:spcAft>
                <a:spcPts val="0"/>
              </a:spcAft>
              <a:buSzPts val="3600"/>
              <a:buFont typeface="Raleway"/>
              <a:buNone/>
              <a:defRPr sz="4800">
                <a:latin typeface="Raleway"/>
                <a:ea typeface="Raleway"/>
                <a:cs typeface="Raleway"/>
                <a:sym typeface="Raleway"/>
              </a:defRPr>
            </a:lvl6pPr>
            <a:lvl7pPr lvl="6" algn="ctr" rtl="0">
              <a:spcBef>
                <a:spcPts val="0"/>
              </a:spcBef>
              <a:spcAft>
                <a:spcPts val="0"/>
              </a:spcAft>
              <a:buSzPts val="3600"/>
              <a:buFont typeface="Raleway"/>
              <a:buNone/>
              <a:defRPr sz="4800">
                <a:latin typeface="Raleway"/>
                <a:ea typeface="Raleway"/>
                <a:cs typeface="Raleway"/>
                <a:sym typeface="Raleway"/>
              </a:defRPr>
            </a:lvl7pPr>
            <a:lvl8pPr lvl="7" algn="ctr" rtl="0">
              <a:spcBef>
                <a:spcPts val="0"/>
              </a:spcBef>
              <a:spcAft>
                <a:spcPts val="0"/>
              </a:spcAft>
              <a:buSzPts val="3600"/>
              <a:buFont typeface="Raleway"/>
              <a:buNone/>
              <a:defRPr sz="4800">
                <a:latin typeface="Raleway"/>
                <a:ea typeface="Raleway"/>
                <a:cs typeface="Raleway"/>
                <a:sym typeface="Raleway"/>
              </a:defRPr>
            </a:lvl8pPr>
            <a:lvl9pPr lvl="8" algn="ctr" rtl="0">
              <a:spcBef>
                <a:spcPts val="0"/>
              </a:spcBef>
              <a:spcAft>
                <a:spcPts val="0"/>
              </a:spcAft>
              <a:buSzPts val="3600"/>
              <a:buFont typeface="Raleway"/>
              <a:buNone/>
              <a:defRPr sz="4800">
                <a:latin typeface="Raleway"/>
                <a:ea typeface="Raleway"/>
                <a:cs typeface="Raleway"/>
                <a:sym typeface="Raleway"/>
              </a:defRPr>
            </a:lvl9pPr>
          </a:lstStyle>
          <a:p>
            <a:r>
              <a:rPr lang="en-US"/>
              <a:t>Click to edit Master title style</a:t>
            </a:r>
            <a:endParaRPr/>
          </a:p>
        </p:txBody>
      </p:sp>
      <p:sp>
        <p:nvSpPr>
          <p:cNvPr id="65" name="Google Shape;65;p3"/>
          <p:cNvSpPr txBox="1">
            <a:spLocks noGrp="1"/>
          </p:cNvSpPr>
          <p:nvPr>
            <p:ph type="title" idx="2" hasCustomPrompt="1"/>
          </p:nvPr>
        </p:nvSpPr>
        <p:spPr>
          <a:xfrm>
            <a:off x="5069553" y="1737232"/>
            <a:ext cx="2073600" cy="159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700"/>
              <a:buNone/>
              <a:defRPr sz="10000" b="1">
                <a:solidFill>
                  <a:schemeClr val="dk2"/>
                </a:solidFill>
              </a:defRPr>
            </a:lvl1pPr>
            <a:lvl2pPr lvl="1" algn="ctr" rtl="0">
              <a:spcBef>
                <a:spcPts val="0"/>
              </a:spcBef>
              <a:spcAft>
                <a:spcPts val="0"/>
              </a:spcAft>
              <a:buSzPts val="5700"/>
              <a:buNone/>
              <a:defRPr sz="7600"/>
            </a:lvl2pPr>
            <a:lvl3pPr lvl="2" algn="ctr" rtl="0">
              <a:spcBef>
                <a:spcPts val="0"/>
              </a:spcBef>
              <a:spcAft>
                <a:spcPts val="0"/>
              </a:spcAft>
              <a:buSzPts val="5700"/>
              <a:buNone/>
              <a:defRPr sz="7600"/>
            </a:lvl3pPr>
            <a:lvl4pPr lvl="3" algn="ctr" rtl="0">
              <a:spcBef>
                <a:spcPts val="0"/>
              </a:spcBef>
              <a:spcAft>
                <a:spcPts val="0"/>
              </a:spcAft>
              <a:buSzPts val="5700"/>
              <a:buNone/>
              <a:defRPr sz="7600"/>
            </a:lvl4pPr>
            <a:lvl5pPr lvl="4" algn="ctr" rtl="0">
              <a:spcBef>
                <a:spcPts val="0"/>
              </a:spcBef>
              <a:spcAft>
                <a:spcPts val="0"/>
              </a:spcAft>
              <a:buSzPts val="5700"/>
              <a:buNone/>
              <a:defRPr sz="7600"/>
            </a:lvl5pPr>
            <a:lvl6pPr lvl="5" algn="ctr" rtl="0">
              <a:spcBef>
                <a:spcPts val="0"/>
              </a:spcBef>
              <a:spcAft>
                <a:spcPts val="0"/>
              </a:spcAft>
              <a:buSzPts val="5700"/>
              <a:buNone/>
              <a:defRPr sz="7600"/>
            </a:lvl6pPr>
            <a:lvl7pPr lvl="6" algn="ctr" rtl="0">
              <a:spcBef>
                <a:spcPts val="0"/>
              </a:spcBef>
              <a:spcAft>
                <a:spcPts val="0"/>
              </a:spcAft>
              <a:buSzPts val="5700"/>
              <a:buNone/>
              <a:defRPr sz="7600"/>
            </a:lvl7pPr>
            <a:lvl8pPr lvl="7" algn="ctr" rtl="0">
              <a:spcBef>
                <a:spcPts val="0"/>
              </a:spcBef>
              <a:spcAft>
                <a:spcPts val="0"/>
              </a:spcAft>
              <a:buSzPts val="5700"/>
              <a:buNone/>
              <a:defRPr sz="7600"/>
            </a:lvl8pPr>
            <a:lvl9pPr lvl="8" algn="ctr" rtl="0">
              <a:spcBef>
                <a:spcPts val="0"/>
              </a:spcBef>
              <a:spcAft>
                <a:spcPts val="0"/>
              </a:spcAft>
              <a:buSzPts val="5700"/>
              <a:buNone/>
              <a:defRPr sz="7600"/>
            </a:lvl9pPr>
          </a:lstStyle>
          <a:p>
            <a:r>
              <a:t>xx%</a:t>
            </a:r>
          </a:p>
        </p:txBody>
      </p:sp>
      <p:sp>
        <p:nvSpPr>
          <p:cNvPr id="66" name="Google Shape;66;p3"/>
          <p:cNvSpPr txBox="1">
            <a:spLocks noGrp="1"/>
          </p:cNvSpPr>
          <p:nvPr>
            <p:ph type="subTitle" idx="1"/>
          </p:nvPr>
        </p:nvSpPr>
        <p:spPr>
          <a:xfrm>
            <a:off x="2238827" y="5075139"/>
            <a:ext cx="7735200" cy="37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2400">
                <a:solidFill>
                  <a:schemeClr val="dk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245424765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569"/>
        <p:cNvGrpSpPr/>
        <p:nvPr/>
      </p:nvGrpSpPr>
      <p:grpSpPr>
        <a:xfrm>
          <a:off x="0" y="0"/>
          <a:ext cx="0" cy="0"/>
          <a:chOff x="0" y="0"/>
          <a:chExt cx="0" cy="0"/>
        </a:xfrm>
      </p:grpSpPr>
    </p:spTree>
    <p:extLst>
      <p:ext uri="{BB962C8B-B14F-4D97-AF65-F5344CB8AC3E}">
        <p14:creationId xmlns:p14="http://schemas.microsoft.com/office/powerpoint/2010/main" val="262387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slideLayout" Target="../slideLayouts/slideLayout61.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theme" Target="../theme/theme3.xml"/><Relationship Id="rId8"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19" Type="http://schemas.openxmlformats.org/officeDocument/2006/relationships/theme" Target="../theme/theme5.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3" Type="http://schemas.openxmlformats.org/officeDocument/2006/relationships/slideLayout" Target="../slideLayouts/slideLayout83.xml"/><Relationship Id="rId21" Type="http://schemas.openxmlformats.org/officeDocument/2006/relationships/image" Target="../media/image4.png"/><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theme" Target="../theme/theme6.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ozha One"/>
              <a:buNone/>
              <a:defRPr sz="3500">
                <a:solidFill>
                  <a:schemeClr val="dk1"/>
                </a:solidFill>
                <a:latin typeface="Rozha One"/>
                <a:ea typeface="Rozha One"/>
                <a:cs typeface="Rozha One"/>
                <a:sym typeface="Rozha One"/>
              </a:defRPr>
            </a:lvl1pPr>
            <a:lvl2pPr lvl="1" rtl="0">
              <a:spcBef>
                <a:spcPts val="0"/>
              </a:spcBef>
              <a:spcAft>
                <a:spcPts val="0"/>
              </a:spcAft>
              <a:buClr>
                <a:schemeClr val="dk1"/>
              </a:buClr>
              <a:buSzPts val="3500"/>
              <a:buFont typeface="Rozha One"/>
              <a:buNone/>
              <a:defRPr sz="3500">
                <a:solidFill>
                  <a:schemeClr val="dk1"/>
                </a:solidFill>
                <a:latin typeface="Rozha One"/>
                <a:ea typeface="Rozha One"/>
                <a:cs typeface="Rozha One"/>
                <a:sym typeface="Rozha One"/>
              </a:defRPr>
            </a:lvl2pPr>
            <a:lvl3pPr lvl="2" rtl="0">
              <a:spcBef>
                <a:spcPts val="0"/>
              </a:spcBef>
              <a:spcAft>
                <a:spcPts val="0"/>
              </a:spcAft>
              <a:buClr>
                <a:schemeClr val="dk1"/>
              </a:buClr>
              <a:buSzPts val="3500"/>
              <a:buFont typeface="Rozha One"/>
              <a:buNone/>
              <a:defRPr sz="3500">
                <a:solidFill>
                  <a:schemeClr val="dk1"/>
                </a:solidFill>
                <a:latin typeface="Rozha One"/>
                <a:ea typeface="Rozha One"/>
                <a:cs typeface="Rozha One"/>
                <a:sym typeface="Rozha One"/>
              </a:defRPr>
            </a:lvl3pPr>
            <a:lvl4pPr lvl="3" rtl="0">
              <a:spcBef>
                <a:spcPts val="0"/>
              </a:spcBef>
              <a:spcAft>
                <a:spcPts val="0"/>
              </a:spcAft>
              <a:buClr>
                <a:schemeClr val="dk1"/>
              </a:buClr>
              <a:buSzPts val="3500"/>
              <a:buFont typeface="Rozha One"/>
              <a:buNone/>
              <a:defRPr sz="3500">
                <a:solidFill>
                  <a:schemeClr val="dk1"/>
                </a:solidFill>
                <a:latin typeface="Rozha One"/>
                <a:ea typeface="Rozha One"/>
                <a:cs typeface="Rozha One"/>
                <a:sym typeface="Rozha One"/>
              </a:defRPr>
            </a:lvl4pPr>
            <a:lvl5pPr lvl="4" rtl="0">
              <a:spcBef>
                <a:spcPts val="0"/>
              </a:spcBef>
              <a:spcAft>
                <a:spcPts val="0"/>
              </a:spcAft>
              <a:buClr>
                <a:schemeClr val="dk1"/>
              </a:buClr>
              <a:buSzPts val="3500"/>
              <a:buFont typeface="Rozha One"/>
              <a:buNone/>
              <a:defRPr sz="3500">
                <a:solidFill>
                  <a:schemeClr val="dk1"/>
                </a:solidFill>
                <a:latin typeface="Rozha One"/>
                <a:ea typeface="Rozha One"/>
                <a:cs typeface="Rozha One"/>
                <a:sym typeface="Rozha One"/>
              </a:defRPr>
            </a:lvl5pPr>
            <a:lvl6pPr lvl="5" rtl="0">
              <a:spcBef>
                <a:spcPts val="0"/>
              </a:spcBef>
              <a:spcAft>
                <a:spcPts val="0"/>
              </a:spcAft>
              <a:buClr>
                <a:schemeClr val="dk1"/>
              </a:buClr>
              <a:buSzPts val="3500"/>
              <a:buFont typeface="Rozha One"/>
              <a:buNone/>
              <a:defRPr sz="3500">
                <a:solidFill>
                  <a:schemeClr val="dk1"/>
                </a:solidFill>
                <a:latin typeface="Rozha One"/>
                <a:ea typeface="Rozha One"/>
                <a:cs typeface="Rozha One"/>
                <a:sym typeface="Rozha One"/>
              </a:defRPr>
            </a:lvl6pPr>
            <a:lvl7pPr lvl="6" rtl="0">
              <a:spcBef>
                <a:spcPts val="0"/>
              </a:spcBef>
              <a:spcAft>
                <a:spcPts val="0"/>
              </a:spcAft>
              <a:buClr>
                <a:schemeClr val="dk1"/>
              </a:buClr>
              <a:buSzPts val="3500"/>
              <a:buFont typeface="Rozha One"/>
              <a:buNone/>
              <a:defRPr sz="3500">
                <a:solidFill>
                  <a:schemeClr val="dk1"/>
                </a:solidFill>
                <a:latin typeface="Rozha One"/>
                <a:ea typeface="Rozha One"/>
                <a:cs typeface="Rozha One"/>
                <a:sym typeface="Rozha One"/>
              </a:defRPr>
            </a:lvl7pPr>
            <a:lvl8pPr lvl="7" rtl="0">
              <a:spcBef>
                <a:spcPts val="0"/>
              </a:spcBef>
              <a:spcAft>
                <a:spcPts val="0"/>
              </a:spcAft>
              <a:buClr>
                <a:schemeClr val="dk1"/>
              </a:buClr>
              <a:buSzPts val="3500"/>
              <a:buFont typeface="Rozha One"/>
              <a:buNone/>
              <a:defRPr sz="3500">
                <a:solidFill>
                  <a:schemeClr val="dk1"/>
                </a:solidFill>
                <a:latin typeface="Rozha One"/>
                <a:ea typeface="Rozha One"/>
                <a:cs typeface="Rozha One"/>
                <a:sym typeface="Rozha One"/>
              </a:defRPr>
            </a:lvl8pPr>
            <a:lvl9pPr lvl="8" rtl="0">
              <a:spcBef>
                <a:spcPts val="0"/>
              </a:spcBef>
              <a:spcAft>
                <a:spcPts val="0"/>
              </a:spcAft>
              <a:buClr>
                <a:schemeClr val="dk1"/>
              </a:buClr>
              <a:buSzPts val="3500"/>
              <a:buFont typeface="Rozha One"/>
              <a:buNone/>
              <a:defRPr sz="3500">
                <a:solidFill>
                  <a:schemeClr val="dk1"/>
                </a:solidFill>
                <a:latin typeface="Rozha One"/>
                <a:ea typeface="Rozha One"/>
                <a:cs typeface="Rozha One"/>
                <a:sym typeface="Rozha One"/>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verpass"/>
              <a:buChar char="●"/>
              <a:defRPr sz="1200">
                <a:solidFill>
                  <a:schemeClr val="dk1"/>
                </a:solidFill>
                <a:latin typeface="Overpass"/>
                <a:ea typeface="Overpass"/>
                <a:cs typeface="Overpass"/>
                <a:sym typeface="Overpass"/>
              </a:defRPr>
            </a:lvl1pPr>
            <a:lvl2pPr marL="914400" lvl="1" indent="-304800">
              <a:lnSpc>
                <a:spcPct val="100000"/>
              </a:lnSpc>
              <a:spcBef>
                <a:spcPts val="0"/>
              </a:spcBef>
              <a:spcAft>
                <a:spcPts val="0"/>
              </a:spcAft>
              <a:buClr>
                <a:schemeClr val="dk1"/>
              </a:buClr>
              <a:buSzPts val="1200"/>
              <a:buFont typeface="Overpass"/>
              <a:buChar char="○"/>
              <a:defRPr sz="1200">
                <a:solidFill>
                  <a:schemeClr val="dk1"/>
                </a:solidFill>
                <a:latin typeface="Overpass"/>
                <a:ea typeface="Overpass"/>
                <a:cs typeface="Overpass"/>
                <a:sym typeface="Overpass"/>
              </a:defRPr>
            </a:lvl2pPr>
            <a:lvl3pPr marL="1371600" lvl="2" indent="-304800">
              <a:lnSpc>
                <a:spcPct val="100000"/>
              </a:lnSpc>
              <a:spcBef>
                <a:spcPts val="0"/>
              </a:spcBef>
              <a:spcAft>
                <a:spcPts val="0"/>
              </a:spcAft>
              <a:buClr>
                <a:schemeClr val="dk1"/>
              </a:buClr>
              <a:buSzPts val="1200"/>
              <a:buFont typeface="Overpass"/>
              <a:buChar char="■"/>
              <a:defRPr sz="1200">
                <a:solidFill>
                  <a:schemeClr val="dk1"/>
                </a:solidFill>
                <a:latin typeface="Overpass"/>
                <a:ea typeface="Overpass"/>
                <a:cs typeface="Overpass"/>
                <a:sym typeface="Overpass"/>
              </a:defRPr>
            </a:lvl3pPr>
            <a:lvl4pPr marL="1828800" lvl="3" indent="-304800">
              <a:lnSpc>
                <a:spcPct val="100000"/>
              </a:lnSpc>
              <a:spcBef>
                <a:spcPts val="0"/>
              </a:spcBef>
              <a:spcAft>
                <a:spcPts val="0"/>
              </a:spcAft>
              <a:buClr>
                <a:schemeClr val="dk1"/>
              </a:buClr>
              <a:buSzPts val="1200"/>
              <a:buFont typeface="Overpass"/>
              <a:buChar char="●"/>
              <a:defRPr sz="1200">
                <a:solidFill>
                  <a:schemeClr val="dk1"/>
                </a:solidFill>
                <a:latin typeface="Overpass"/>
                <a:ea typeface="Overpass"/>
                <a:cs typeface="Overpass"/>
                <a:sym typeface="Overpass"/>
              </a:defRPr>
            </a:lvl4pPr>
            <a:lvl5pPr marL="2286000" lvl="4" indent="-304800">
              <a:lnSpc>
                <a:spcPct val="100000"/>
              </a:lnSpc>
              <a:spcBef>
                <a:spcPts val="0"/>
              </a:spcBef>
              <a:spcAft>
                <a:spcPts val="0"/>
              </a:spcAft>
              <a:buClr>
                <a:schemeClr val="dk1"/>
              </a:buClr>
              <a:buSzPts val="1200"/>
              <a:buFont typeface="Overpass"/>
              <a:buChar char="○"/>
              <a:defRPr sz="1200">
                <a:solidFill>
                  <a:schemeClr val="dk1"/>
                </a:solidFill>
                <a:latin typeface="Overpass"/>
                <a:ea typeface="Overpass"/>
                <a:cs typeface="Overpass"/>
                <a:sym typeface="Overpass"/>
              </a:defRPr>
            </a:lvl5pPr>
            <a:lvl6pPr marL="2743200" lvl="5" indent="-304800">
              <a:lnSpc>
                <a:spcPct val="100000"/>
              </a:lnSpc>
              <a:spcBef>
                <a:spcPts val="0"/>
              </a:spcBef>
              <a:spcAft>
                <a:spcPts val="0"/>
              </a:spcAft>
              <a:buClr>
                <a:schemeClr val="dk1"/>
              </a:buClr>
              <a:buSzPts val="1200"/>
              <a:buFont typeface="Overpass"/>
              <a:buChar char="■"/>
              <a:defRPr sz="1200">
                <a:solidFill>
                  <a:schemeClr val="dk1"/>
                </a:solidFill>
                <a:latin typeface="Overpass"/>
                <a:ea typeface="Overpass"/>
                <a:cs typeface="Overpass"/>
                <a:sym typeface="Overpass"/>
              </a:defRPr>
            </a:lvl6pPr>
            <a:lvl7pPr marL="3200400" lvl="6" indent="-304800">
              <a:lnSpc>
                <a:spcPct val="100000"/>
              </a:lnSpc>
              <a:spcBef>
                <a:spcPts val="0"/>
              </a:spcBef>
              <a:spcAft>
                <a:spcPts val="0"/>
              </a:spcAft>
              <a:buClr>
                <a:schemeClr val="dk1"/>
              </a:buClr>
              <a:buSzPts val="1200"/>
              <a:buFont typeface="Overpass"/>
              <a:buChar char="●"/>
              <a:defRPr sz="1200">
                <a:solidFill>
                  <a:schemeClr val="dk1"/>
                </a:solidFill>
                <a:latin typeface="Overpass"/>
                <a:ea typeface="Overpass"/>
                <a:cs typeface="Overpass"/>
                <a:sym typeface="Overpass"/>
              </a:defRPr>
            </a:lvl7pPr>
            <a:lvl8pPr marL="3657600" lvl="7" indent="-304800">
              <a:lnSpc>
                <a:spcPct val="100000"/>
              </a:lnSpc>
              <a:spcBef>
                <a:spcPts val="0"/>
              </a:spcBef>
              <a:spcAft>
                <a:spcPts val="0"/>
              </a:spcAft>
              <a:buClr>
                <a:schemeClr val="dk1"/>
              </a:buClr>
              <a:buSzPts val="1200"/>
              <a:buFont typeface="Overpass"/>
              <a:buChar char="○"/>
              <a:defRPr sz="1200">
                <a:solidFill>
                  <a:schemeClr val="dk1"/>
                </a:solidFill>
                <a:latin typeface="Overpass"/>
                <a:ea typeface="Overpass"/>
                <a:cs typeface="Overpass"/>
                <a:sym typeface="Overpass"/>
              </a:defRPr>
            </a:lvl8pPr>
            <a:lvl9pPr marL="4114800" lvl="8" indent="-304800">
              <a:lnSpc>
                <a:spcPct val="100000"/>
              </a:lnSpc>
              <a:spcBef>
                <a:spcPts val="0"/>
              </a:spcBef>
              <a:spcAft>
                <a:spcPts val="0"/>
              </a:spcAft>
              <a:buClr>
                <a:schemeClr val="dk1"/>
              </a:buClr>
              <a:buSzPts val="1200"/>
              <a:buFont typeface="Overpass"/>
              <a:buChar char="■"/>
              <a:defRPr sz="1200">
                <a:solidFill>
                  <a:schemeClr val="dk1"/>
                </a:solidFill>
                <a:latin typeface="Overpass"/>
                <a:ea typeface="Overpass"/>
                <a:cs typeface="Overpass"/>
                <a:sym typeface="Overpass"/>
              </a:defRPr>
            </a:lvl9pPr>
          </a:lstStyle>
          <a:p>
            <a:endParaRPr/>
          </a:p>
        </p:txBody>
      </p:sp>
    </p:spTree>
    <p:extLst>
      <p:ext uri="{BB962C8B-B14F-4D97-AF65-F5344CB8AC3E}">
        <p14:creationId xmlns:p14="http://schemas.microsoft.com/office/powerpoint/2010/main" val="3543648672"/>
      </p:ext>
    </p:extLst>
  </p:cSld>
  <p:clrMap bg1="lt1" tx1="dk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172"/>
        <p:cNvGrpSpPr/>
        <p:nvPr/>
      </p:nvGrpSpPr>
      <p:grpSpPr>
        <a:xfrm>
          <a:off x="0" y="0"/>
          <a:ext cx="0" cy="0"/>
          <a:chOff x="0" y="0"/>
          <a:chExt cx="0" cy="0"/>
        </a:xfrm>
      </p:grpSpPr>
      <p:sp>
        <p:nvSpPr>
          <p:cNvPr id="1173" name="Google Shape;1173;p25"/>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174" name="Google Shape;1174;p25"/>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827689889"/>
      </p:ext>
    </p:extLst>
  </p:cSld>
  <p:clrMap bg1="lt1" tx1="dk1" bg2="dk2" tx2="lt2" accent1="accent1" accent2="accent2" accent3="accent3" accent4="accent4" accent5="accent5" accent6="accent6" hlink="hlink" folHlink="folHlink"/>
  <p:sldLayoutIdLst>
    <p:sldLayoutId id="2147483782" r:id="rId1"/>
    <p:sldLayoutId id="2147483783"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1pPr>
            <a:lvl2pPr lvl="1">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2pPr>
            <a:lvl3pPr lvl="2">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3pPr>
            <a:lvl4pPr lvl="3">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4pPr>
            <a:lvl5pPr lvl="4">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5pPr>
            <a:lvl6pPr lvl="5">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6pPr>
            <a:lvl7pPr lvl="6">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7pPr>
            <a:lvl8pPr lvl="7">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8pPr>
            <a:lvl9pPr lvl="8">
              <a:spcBef>
                <a:spcPts val="0"/>
              </a:spcBef>
              <a:spcAft>
                <a:spcPts val="0"/>
              </a:spcAft>
              <a:buClr>
                <a:schemeClr val="dk1"/>
              </a:buClr>
              <a:buSzPts val="3500"/>
              <a:buFont typeface="Convergence"/>
              <a:buNone/>
              <a:defRPr sz="3500" b="1">
                <a:solidFill>
                  <a:schemeClr val="dk1"/>
                </a:solidFill>
                <a:latin typeface="Convergence"/>
                <a:ea typeface="Convergence"/>
                <a:cs typeface="Convergence"/>
                <a:sym typeface="Convergence"/>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1pPr>
            <a:lvl2pPr marL="914400" lvl="1"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2pPr>
            <a:lvl3pPr marL="1371600" lvl="2"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3pPr>
            <a:lvl4pPr marL="1828800" lvl="3"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4pPr>
            <a:lvl5pPr marL="2286000" lvl="4"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5pPr>
            <a:lvl6pPr marL="2743200" lvl="5"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6pPr>
            <a:lvl7pPr marL="3200400" lvl="6"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7pPr>
            <a:lvl8pPr marL="3657600" lvl="7"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8pPr>
            <a:lvl9pPr marL="4114800" lvl="8" indent="-317500">
              <a:lnSpc>
                <a:spcPct val="100000"/>
              </a:lnSpc>
              <a:spcBef>
                <a:spcPts val="0"/>
              </a:spcBef>
              <a:spcAft>
                <a:spcPts val="0"/>
              </a:spcAft>
              <a:buClr>
                <a:schemeClr val="dk1"/>
              </a:buClr>
              <a:buSzPts val="1400"/>
              <a:buFont typeface="PT Sans Caption"/>
              <a:buChar char="■"/>
              <a:defRPr>
                <a:solidFill>
                  <a:schemeClr val="dk1"/>
                </a:solidFill>
                <a:latin typeface="PT Sans Caption"/>
                <a:ea typeface="PT Sans Caption"/>
                <a:cs typeface="PT Sans Caption"/>
                <a:sym typeface="PT Sans Caption"/>
              </a:defRPr>
            </a:lvl9pPr>
          </a:lstStyle>
          <a:p>
            <a:endParaRPr/>
          </a:p>
        </p:txBody>
      </p:sp>
    </p:spTree>
    <p:extLst>
      <p:ext uri="{BB962C8B-B14F-4D97-AF65-F5344CB8AC3E}">
        <p14:creationId xmlns:p14="http://schemas.microsoft.com/office/powerpoint/2010/main" val="232751855"/>
      </p:ext>
    </p:extLst>
  </p:cSld>
  <p:clrMap bg1="lt1" tx1="dk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 id="2147483803" r:id="rId18"/>
    <p:sldLayoutId id="2147483804" r:id="rId19"/>
    <p:sldLayoutId id="2147483805" r:id="rId20"/>
    <p:sldLayoutId id="2147483806" r:id="rId21"/>
    <p:sldLayoutId id="2147483807" r:id="rId22"/>
    <p:sldLayoutId id="2147483808" r:id="rId23"/>
    <p:sldLayoutId id="2147483809" r:id="rId24"/>
    <p:sldLayoutId id="2147483810" r:id="rId25"/>
    <p:sldLayoutId id="2147483811" r:id="rId26"/>
    <p:sldLayoutId id="2147483812" r:id="rId27"/>
    <p:sldLayoutId id="2147483813" r:id="rId28"/>
    <p:sldLayoutId id="2147483814" r:id="rId29"/>
    <p:sldLayoutId id="2147483815" r:id="rId30"/>
    <p:sldLayoutId id="2147483816" r:id="rId31"/>
    <p:sldLayoutId id="2147483817" r:id="rId32"/>
    <p:sldLayoutId id="2147483818" r:id="rId33"/>
    <p:sldLayoutId id="2147484337" r:id="rId3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584"/>
        <p:cNvGrpSpPr/>
        <p:nvPr/>
      </p:nvGrpSpPr>
      <p:grpSpPr>
        <a:xfrm>
          <a:off x="0" y="0"/>
          <a:ext cx="0" cy="0"/>
          <a:chOff x="0" y="0"/>
          <a:chExt cx="0" cy="0"/>
        </a:xfrm>
      </p:grpSpPr>
      <p:sp>
        <p:nvSpPr>
          <p:cNvPr id="585" name="Google Shape;585;p35"/>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86" name="Google Shape;586;p35"/>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12708386"/>
      </p:ext>
    </p:extLst>
  </p:cSld>
  <p:clrMap bg1="lt1" tx1="dk1" bg2="dk2" tx2="lt2" accent1="accent1" accent2="accent2" accent3="accent3" accent4="accent4" accent5="accent5" accent6="accent6" hlink="hlink" folHlink="folHlink"/>
  <p:sldLayoutIdLst>
    <p:sldLayoutId id="2147483820"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01-Feb-24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7260700"/>
      </p:ext>
    </p:extLst>
  </p:cSld>
  <p:clrMap bg1="lt1" tx1="dk1" bg2="lt2" tx2="dk2" accent1="accent1" accent2="accent2" accent3="accent3" accent4="accent4" accent5="accent5" accent6="accent6" hlink="hlink" folHlink="folHlink"/>
  <p:sldLayoutIdLst>
    <p:sldLayoutId id="2147484224" r:id="rId1"/>
    <p:sldLayoutId id="2147484225" r:id="rId2"/>
    <p:sldLayoutId id="2147484226" r:id="rId3"/>
    <p:sldLayoutId id="2147484227" r:id="rId4"/>
    <p:sldLayoutId id="2147484228" r:id="rId5"/>
    <p:sldLayoutId id="2147484229" r:id="rId6"/>
    <p:sldLayoutId id="2147484230" r:id="rId7"/>
    <p:sldLayoutId id="2147484231" r:id="rId8"/>
    <p:sldLayoutId id="2147484232" r:id="rId9"/>
    <p:sldLayoutId id="2147484233" r:id="rId10"/>
    <p:sldLayoutId id="2147484234" r:id="rId11"/>
    <p:sldLayoutId id="2147484235" r:id="rId12"/>
    <p:sldLayoutId id="2147484236" r:id="rId13"/>
    <p:sldLayoutId id="2147484237" r:id="rId14"/>
    <p:sldLayoutId id="2147484238" r:id="rId15"/>
    <p:sldLayoutId id="2147484239" r:id="rId16"/>
    <p:sldLayoutId id="2147484240" r:id="rId17"/>
    <p:sldLayoutId id="2147484241"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1">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01-Feb-24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422246961"/>
      </p:ext>
    </p:extLst>
  </p:cSld>
  <p:clrMap bg1="dk1" tx1="lt1" bg2="dk2" tx2="lt2" accent1="accent1" accent2="accent2" accent3="accent3" accent4="accent4" accent5="accent5" accent6="accent6" hlink="hlink" folHlink="folHlink"/>
  <p:sldLayoutIdLst>
    <p:sldLayoutId id="2147484415" r:id="rId1"/>
    <p:sldLayoutId id="2147484416" r:id="rId2"/>
    <p:sldLayoutId id="2147484417" r:id="rId3"/>
    <p:sldLayoutId id="2147484418" r:id="rId4"/>
    <p:sldLayoutId id="2147484419" r:id="rId5"/>
    <p:sldLayoutId id="2147484420" r:id="rId6"/>
    <p:sldLayoutId id="2147484421" r:id="rId7"/>
    <p:sldLayoutId id="2147484422" r:id="rId8"/>
    <p:sldLayoutId id="2147484423" r:id="rId9"/>
    <p:sldLayoutId id="2147484424" r:id="rId10"/>
    <p:sldLayoutId id="2147484425" r:id="rId11"/>
    <p:sldLayoutId id="2147484426" r:id="rId12"/>
    <p:sldLayoutId id="2147484427" r:id="rId13"/>
    <p:sldLayoutId id="2147484428" r:id="rId14"/>
    <p:sldLayoutId id="2147484429" r:id="rId15"/>
    <p:sldLayoutId id="2147484430" r:id="rId16"/>
    <p:sldLayoutId id="2147484431" r:id="rId17"/>
    <p:sldLayoutId id="2147484432" r:id="rId18"/>
    <p:sldLayoutId id="2147484433" r:id="rId19"/>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8.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8.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8.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8.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2.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jpeg"/><Relationship Id="rId1" Type="http://schemas.openxmlformats.org/officeDocument/2006/relationships/slideLayout" Target="../slideLayouts/slideLayout80.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98.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8.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8.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E2A4CC3-9C70-F017-0C58-72D7C290DACE}"/>
              </a:ext>
            </a:extLst>
          </p:cNvPr>
          <p:cNvSpPr/>
          <p:nvPr/>
        </p:nvSpPr>
        <p:spPr>
          <a:xfrm>
            <a:off x="934721" y="1584960"/>
            <a:ext cx="9350888" cy="2800767"/>
          </a:xfrm>
          <a:prstGeom prst="rect">
            <a:avLst/>
          </a:prstGeom>
          <a:noFill/>
        </p:spPr>
        <p:txBody>
          <a:bodyPr wrap="square" lIns="91440" tIns="45720" rIns="91440" bIns="45720">
            <a:spAutoFit/>
          </a:bodyPr>
          <a:lstStyle/>
          <a:p>
            <a:pPr algn="ctr"/>
            <a:r>
              <a:rPr lang="en-US" sz="8800" b="1" cap="none" spc="0" dirty="0">
                <a:ln w="19050" cmpd="sng">
                  <a:solidFill>
                    <a:schemeClr val="accent2">
                      <a:lumMod val="50000"/>
                    </a:schemeClr>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glow rad="139700">
                    <a:schemeClr val="accent3">
                      <a:satMod val="175000"/>
                      <a:alpha val="40000"/>
                    </a:schemeClr>
                  </a:glow>
                </a:effectLst>
              </a:rPr>
              <a:t>INVENTORY</a:t>
            </a:r>
          </a:p>
          <a:p>
            <a:pPr algn="ctr"/>
            <a:r>
              <a:rPr lang="en-US" sz="8800" b="1" cap="none" spc="0" dirty="0">
                <a:ln w="19050" cmpd="sng">
                  <a:solidFill>
                    <a:schemeClr val="accent2">
                      <a:lumMod val="50000"/>
                    </a:schemeClr>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glow rad="139700">
                    <a:schemeClr val="accent3">
                      <a:satMod val="175000"/>
                      <a:alpha val="40000"/>
                    </a:schemeClr>
                  </a:glow>
                </a:effectLst>
              </a:rPr>
              <a:t> ANALYTICS</a:t>
            </a:r>
            <a:endParaRPr lang="en-IN" sz="8800" b="1" cap="none" spc="0" dirty="0">
              <a:ln w="19050" cmpd="sng">
                <a:solidFill>
                  <a:schemeClr val="accent2">
                    <a:lumMod val="50000"/>
                  </a:schemeClr>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glow rad="139700">
                  <a:schemeClr val="accent3">
                    <a:satMod val="175000"/>
                    <a:alpha val="40000"/>
                  </a:schemeClr>
                </a:glow>
              </a:effectLst>
            </a:endParaRPr>
          </a:p>
        </p:txBody>
      </p:sp>
    </p:spTree>
    <p:extLst>
      <p:ext uri="{BB962C8B-B14F-4D97-AF65-F5344CB8AC3E}">
        <p14:creationId xmlns:p14="http://schemas.microsoft.com/office/powerpoint/2010/main" val="1529791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7C1F0F-6562-B927-2D67-7F6E4706BD36}"/>
              </a:ext>
            </a:extLst>
          </p:cNvPr>
          <p:cNvSpPr txBox="1"/>
          <p:nvPr/>
        </p:nvSpPr>
        <p:spPr>
          <a:xfrm>
            <a:off x="451892" y="151179"/>
            <a:ext cx="6934103" cy="5693866"/>
          </a:xfrm>
          <a:prstGeom prst="rect">
            <a:avLst/>
          </a:prstGeom>
          <a:noFill/>
        </p:spPr>
        <p:txBody>
          <a:bodyPr wrap="square" rtlCol="0">
            <a:spAutoFit/>
          </a:bodyPr>
          <a:lstStyle/>
          <a:p>
            <a:r>
              <a:rPr lang="en-US" sz="4000" dirty="0">
                <a:solidFill>
                  <a:srgbClr val="7030A0"/>
                </a:solidFill>
              </a:rPr>
              <a:t>Insights of KPI5:</a:t>
            </a:r>
          </a:p>
          <a:p>
            <a:pPr marL="285750" indent="-285750">
              <a:buFont typeface="Arial" panose="020B0604020202020204" pitchFamily="34" charset="0"/>
              <a:buChar char="•"/>
            </a:pPr>
            <a:r>
              <a:rPr lang="en-IN" sz="1600" dirty="0"/>
              <a:t>From this analysis we can see  the State Wise Sales</a:t>
            </a:r>
            <a:r>
              <a:rPr lang="en-US" sz="1600" dirty="0"/>
              <a:t>.</a:t>
            </a:r>
          </a:p>
          <a:p>
            <a:pPr marL="285750" indent="-285750">
              <a:buFont typeface="Arial" panose="020B0604020202020204" pitchFamily="34" charset="0"/>
              <a:buChar char="•"/>
            </a:pPr>
            <a:r>
              <a:rPr lang="en-US" b="1" dirty="0"/>
              <a:t>Highest Sales in California State (95.82M):</a:t>
            </a:r>
          </a:p>
          <a:p>
            <a:pPr marL="285750" lvl="1" indent="-285750">
              <a:buFont typeface="Arial" panose="020B0604020202020204" pitchFamily="34" charset="0"/>
              <a:buChar char="•"/>
            </a:pPr>
            <a:r>
              <a:rPr lang="en-US" dirty="0"/>
              <a:t>California emerges as the leading state in terms of sales, generating a substantial revenue of $95.82 million. This could be indicative of a large customer base, a robust market presence, or successful marketing strategies in the California region. Understanding the factors contributing to the high sales in California can be crucial for sustaining and replicating this success in other markets.</a:t>
            </a:r>
          </a:p>
          <a:p>
            <a:pPr marL="2857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Lowest Sales in Maine State (0.08M)</a:t>
            </a:r>
            <a:r>
              <a:rPr lang="en-US" dirty="0"/>
              <a:t>:</a:t>
            </a:r>
          </a:p>
          <a:p>
            <a:pPr marL="285750" lvl="1" indent="-285750">
              <a:buFont typeface="Arial" panose="020B0604020202020204" pitchFamily="34" charset="0"/>
              <a:buChar char="•"/>
            </a:pPr>
            <a:r>
              <a:rPr lang="en-US" dirty="0"/>
              <a:t>Maine State registers the lowest sales, amounting to $0.08 million. This suggests a relatively smaller market presence or potential challenges in that particular region. Exploring the reasons behind the low sales in Maine, such as demographic factors, market saturation, or specific product preferences, can inform decisions on whether to invest further in that market or adjust strategies accordingly.</a:t>
            </a:r>
            <a:br>
              <a:rPr lang="en-US" dirty="0"/>
            </a:br>
            <a:endParaRPr lang="en-US" dirty="0"/>
          </a:p>
          <a:p>
            <a:pPr marL="285750" indent="-285750">
              <a:buFont typeface="Arial" panose="020B0604020202020204" pitchFamily="34" charset="0"/>
              <a:buChar char="•"/>
            </a:pPr>
            <a:r>
              <a:rPr lang="en-US" dirty="0"/>
              <a:t>In summary, the state-wise sales analysis highlights the varying levels of market performance across different geographical regions. Understanding the dynamics of high-performing states can guide efforts to replicate success, while insights from states with lower sales can inform targeted strategies for improvement. This information is valuable for businesses aiming to optimize their market presence, allocate resources effectively, and tailor their approach to different regional markets.</a:t>
            </a:r>
          </a:p>
          <a:p>
            <a:pPr marL="285750" indent="-285750">
              <a:buFont typeface="Arial" panose="020B0604020202020204" pitchFamily="34" charset="0"/>
              <a:buChar char="•"/>
            </a:pPr>
            <a:endParaRPr lang="en-IN" dirty="0"/>
          </a:p>
        </p:txBody>
      </p:sp>
      <p:pic>
        <p:nvPicPr>
          <p:cNvPr id="3" name="Picture 2">
            <a:extLst>
              <a:ext uri="{FF2B5EF4-FFF2-40B4-BE49-F238E27FC236}">
                <a16:creationId xmlns:a16="http://schemas.microsoft.com/office/drawing/2014/main" id="{D08896E6-E03B-5FD6-EF9C-FE2932768B18}"/>
              </a:ext>
            </a:extLst>
          </p:cNvPr>
          <p:cNvPicPr>
            <a:picLocks noChangeAspect="1"/>
          </p:cNvPicPr>
          <p:nvPr/>
        </p:nvPicPr>
        <p:blipFill rotWithShape="1">
          <a:blip r:embed="rId2">
            <a:extLst>
              <a:ext uri="{28A0092B-C50C-407E-A947-70E740481C1C}">
                <a14:useLocalDpi xmlns:a14="http://schemas.microsoft.com/office/drawing/2010/main" val="0"/>
              </a:ext>
            </a:extLst>
          </a:blip>
          <a:srcRect l="24375" t="26378" r="53370" b="19419"/>
          <a:stretch/>
        </p:blipFill>
        <p:spPr>
          <a:xfrm>
            <a:off x="7465894" y="151179"/>
            <a:ext cx="4545883" cy="4728035"/>
          </a:xfrm>
          <a:prstGeom prst="rect">
            <a:avLst/>
          </a:prstGeom>
        </p:spPr>
      </p:pic>
    </p:spTree>
    <p:extLst>
      <p:ext uri="{BB962C8B-B14F-4D97-AF65-F5344CB8AC3E}">
        <p14:creationId xmlns:p14="http://schemas.microsoft.com/office/powerpoint/2010/main" val="2566699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7C1F0F-6562-B927-2D67-7F6E4706BD36}"/>
              </a:ext>
            </a:extLst>
          </p:cNvPr>
          <p:cNvSpPr txBox="1"/>
          <p:nvPr/>
        </p:nvSpPr>
        <p:spPr>
          <a:xfrm>
            <a:off x="457200" y="367748"/>
            <a:ext cx="5784574" cy="4801314"/>
          </a:xfrm>
          <a:prstGeom prst="rect">
            <a:avLst/>
          </a:prstGeom>
          <a:noFill/>
        </p:spPr>
        <p:txBody>
          <a:bodyPr wrap="square" rtlCol="0">
            <a:spAutoFit/>
          </a:bodyPr>
          <a:lstStyle/>
          <a:p>
            <a:r>
              <a:rPr lang="en-US" sz="4000" dirty="0">
                <a:solidFill>
                  <a:srgbClr val="7030A0"/>
                </a:solidFill>
              </a:rPr>
              <a:t>Insights of KPI6:</a:t>
            </a:r>
          </a:p>
          <a:p>
            <a:pPr marL="285750" indent="-285750">
              <a:buFont typeface="Arial" panose="020B0604020202020204" pitchFamily="34" charset="0"/>
              <a:buChar char="•"/>
            </a:pPr>
            <a:r>
              <a:rPr lang="en-IN" sz="2000" dirty="0"/>
              <a:t>From this analysis we can see Top 5 Stores with the</a:t>
            </a:r>
            <a:r>
              <a:rPr lang="en-US" sz="2000" dirty="0"/>
              <a:t> Sales Amount.</a:t>
            </a:r>
          </a:p>
          <a:p>
            <a:pPr marL="285750" indent="-285750">
              <a:buFont typeface="Arial" panose="020B0604020202020204" pitchFamily="34" charset="0"/>
              <a:buChar char="•"/>
            </a:pPr>
            <a:r>
              <a:rPr lang="en-IN" sz="2000" dirty="0"/>
              <a:t>The </a:t>
            </a:r>
            <a:r>
              <a:rPr lang="en-IN" sz="2000" dirty="0">
                <a:solidFill>
                  <a:schemeClr val="accent5">
                    <a:lumMod val="75000"/>
                  </a:schemeClr>
                </a:solidFill>
              </a:rPr>
              <a:t>Top</a:t>
            </a:r>
            <a:r>
              <a:rPr lang="en-IN" sz="2000" dirty="0"/>
              <a:t> store is </a:t>
            </a:r>
            <a:r>
              <a:rPr lang="en-IN" sz="2000" dirty="0" err="1">
                <a:solidFill>
                  <a:schemeClr val="accent4">
                    <a:lumMod val="75000"/>
                  </a:schemeClr>
                </a:solidFill>
              </a:rPr>
              <a:t>Tilloch</a:t>
            </a:r>
            <a:r>
              <a:rPr lang="en-IN" sz="2000" dirty="0"/>
              <a:t> Store with </a:t>
            </a:r>
            <a:r>
              <a:rPr lang="en-IN" sz="2000" dirty="0">
                <a:solidFill>
                  <a:schemeClr val="accent4">
                    <a:lumMod val="75000"/>
                  </a:schemeClr>
                </a:solidFill>
              </a:rPr>
              <a:t>6.24M</a:t>
            </a:r>
            <a:r>
              <a:rPr lang="en-IN" sz="2000" dirty="0"/>
              <a:t>.</a:t>
            </a:r>
          </a:p>
          <a:p>
            <a:pPr marL="285750" indent="-285750">
              <a:buFont typeface="Arial" panose="020B0604020202020204" pitchFamily="34" charset="0"/>
              <a:buChar char="•"/>
            </a:pPr>
            <a:r>
              <a:rPr lang="en-IN" sz="2000" dirty="0"/>
              <a:t>The </a:t>
            </a:r>
            <a:r>
              <a:rPr lang="en-IN" sz="2000" dirty="0">
                <a:solidFill>
                  <a:srgbClr val="FF0000"/>
                </a:solidFill>
              </a:rPr>
              <a:t>Lowest</a:t>
            </a:r>
            <a:r>
              <a:rPr lang="en-IN" sz="2000" dirty="0"/>
              <a:t> Store is </a:t>
            </a:r>
            <a:r>
              <a:rPr lang="en-IN" sz="2000" dirty="0">
                <a:solidFill>
                  <a:srgbClr val="FF0000"/>
                </a:solidFill>
              </a:rPr>
              <a:t>Arthur</a:t>
            </a:r>
            <a:r>
              <a:rPr lang="en-IN" sz="2000" dirty="0"/>
              <a:t> Store with </a:t>
            </a:r>
            <a:r>
              <a:rPr lang="en-IN" sz="2000" dirty="0">
                <a:solidFill>
                  <a:srgbClr val="FF0000"/>
                </a:solidFill>
              </a:rPr>
              <a:t>4.87M</a:t>
            </a:r>
            <a:r>
              <a:rPr lang="en-IN" sz="2000" dirty="0"/>
              <a:t>.</a:t>
            </a:r>
          </a:p>
          <a:p>
            <a:pPr marL="285750" indent="-285750">
              <a:buFont typeface="Arial" panose="020B0604020202020204" pitchFamily="34" charset="0"/>
              <a:buChar char="•"/>
            </a:pPr>
            <a:r>
              <a:rPr lang="en-IN" sz="2000" dirty="0"/>
              <a:t>The other stores like Calin Store has 5.13M, Elizabeth Store has 5.34M and Hammersmith store has 6.15M.</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sz="1600" dirty="0"/>
              <a:t>In summary, </a:t>
            </a:r>
            <a:r>
              <a:rPr lang="en-US" sz="1600" dirty="0" err="1"/>
              <a:t>Tilloch</a:t>
            </a:r>
            <a:r>
              <a:rPr lang="en-US" sz="1600" dirty="0"/>
              <a:t> Store stands out as the top-performing store, while the other stores, including Hammersmith, Elizabeth, Calin, and Arthur, each have their distinct sales amounts, contributing to the overall sales landscape. This analysis provides a snapshot of the sales performance of these stores, offering valuable insights into their respective contributions to the total sales figure</a:t>
            </a:r>
            <a:endParaRPr lang="en-IN" sz="1600" dirty="0"/>
          </a:p>
        </p:txBody>
      </p:sp>
      <p:pic>
        <p:nvPicPr>
          <p:cNvPr id="3" name="Picture 2">
            <a:extLst>
              <a:ext uri="{FF2B5EF4-FFF2-40B4-BE49-F238E27FC236}">
                <a16:creationId xmlns:a16="http://schemas.microsoft.com/office/drawing/2014/main" id="{B3023894-549A-2DB5-A5E3-906AEF16262F}"/>
              </a:ext>
            </a:extLst>
          </p:cNvPr>
          <p:cNvPicPr>
            <a:picLocks noChangeAspect="1"/>
          </p:cNvPicPr>
          <p:nvPr/>
        </p:nvPicPr>
        <p:blipFill rotWithShape="1">
          <a:blip r:embed="rId2">
            <a:extLst>
              <a:ext uri="{28A0092B-C50C-407E-A947-70E740481C1C}">
                <a14:useLocalDpi xmlns:a14="http://schemas.microsoft.com/office/drawing/2010/main" val="0"/>
              </a:ext>
            </a:extLst>
          </a:blip>
          <a:srcRect l="22337" t="28911" r="44647" b="33478"/>
          <a:stretch/>
        </p:blipFill>
        <p:spPr>
          <a:xfrm>
            <a:off x="6241774" y="698643"/>
            <a:ext cx="5824330" cy="3783905"/>
          </a:xfrm>
          <a:prstGeom prst="rect">
            <a:avLst/>
          </a:prstGeom>
        </p:spPr>
      </p:pic>
    </p:spTree>
    <p:extLst>
      <p:ext uri="{BB962C8B-B14F-4D97-AF65-F5344CB8AC3E}">
        <p14:creationId xmlns:p14="http://schemas.microsoft.com/office/powerpoint/2010/main" val="366961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7C1F0F-6562-B927-2D67-7F6E4706BD36}"/>
              </a:ext>
            </a:extLst>
          </p:cNvPr>
          <p:cNvSpPr txBox="1"/>
          <p:nvPr/>
        </p:nvSpPr>
        <p:spPr>
          <a:xfrm>
            <a:off x="5247861" y="556591"/>
            <a:ext cx="6380922" cy="6063198"/>
          </a:xfrm>
          <a:prstGeom prst="rect">
            <a:avLst/>
          </a:prstGeom>
          <a:noFill/>
        </p:spPr>
        <p:txBody>
          <a:bodyPr wrap="square" rtlCol="0">
            <a:spAutoFit/>
          </a:bodyPr>
          <a:lstStyle/>
          <a:p>
            <a:r>
              <a:rPr lang="en-US" sz="4000" dirty="0">
                <a:solidFill>
                  <a:srgbClr val="7030A0"/>
                </a:solidFill>
              </a:rPr>
              <a:t>Insights of KPI7:</a:t>
            </a:r>
          </a:p>
          <a:p>
            <a:pPr marL="285750" indent="-285750">
              <a:buFont typeface="Arial" panose="020B0604020202020204" pitchFamily="34" charset="0"/>
              <a:buChar char="•"/>
            </a:pPr>
            <a:r>
              <a:rPr lang="en-IN" sz="2400" dirty="0"/>
              <a:t>From this analysis we can see the</a:t>
            </a:r>
            <a:r>
              <a:rPr lang="en-US" sz="2400" dirty="0"/>
              <a:t> Sales by Region.</a:t>
            </a:r>
          </a:p>
          <a:p>
            <a:pPr marL="285750" indent="-285750">
              <a:buFont typeface="Arial" panose="020B0604020202020204" pitchFamily="34" charset="0"/>
              <a:buChar char="•"/>
            </a:pPr>
            <a:r>
              <a:rPr lang="en-IN" sz="2400" dirty="0"/>
              <a:t>The West region has 29% sales with the highest amount of 111.94M.</a:t>
            </a:r>
          </a:p>
          <a:p>
            <a:pPr marL="285750" indent="-285750">
              <a:buFont typeface="Arial" panose="020B0604020202020204" pitchFamily="34" charset="0"/>
              <a:buChar char="•"/>
            </a:pPr>
            <a:r>
              <a:rPr lang="en-IN" sz="2400" dirty="0"/>
              <a:t>The Southwest region has 12% sales with the lowest amount of 44.61M.</a:t>
            </a:r>
            <a:br>
              <a:rPr lang="en-IN" sz="2400" dirty="0"/>
            </a:br>
            <a:br>
              <a:rPr lang="en-IN" sz="2400" dirty="0"/>
            </a:br>
            <a:r>
              <a:rPr lang="en-US" sz="1800" dirty="0"/>
              <a:t>In summary, the analysis provides a glimpse into the distribution of sales across different regions. The West region stands out as the top-performing region, contributing the highest sales percentage and amount, while the Southwest region, with a lower sales percentage, still plays a significant role in the overall sales landscape. This information allows for a better understanding of how sales are distributed geographically, enabling businesses to make informed decisions based on regional performance.</a:t>
            </a:r>
            <a:endParaRPr lang="en-IN" sz="2400" dirty="0"/>
          </a:p>
        </p:txBody>
      </p:sp>
      <p:graphicFrame>
        <p:nvGraphicFramePr>
          <p:cNvPr id="2" name="Chart 1">
            <a:extLst>
              <a:ext uri="{FF2B5EF4-FFF2-40B4-BE49-F238E27FC236}">
                <a16:creationId xmlns:a16="http://schemas.microsoft.com/office/drawing/2014/main" id="{BA7170C9-07E0-F456-5103-5A576D2F74DB}"/>
              </a:ext>
            </a:extLst>
          </p:cNvPr>
          <p:cNvGraphicFramePr>
            <a:graphicFrameLocks/>
          </p:cNvGraphicFramePr>
          <p:nvPr>
            <p:extLst>
              <p:ext uri="{D42A27DB-BD31-4B8C-83A1-F6EECF244321}">
                <p14:modId xmlns:p14="http://schemas.microsoft.com/office/powerpoint/2010/main" val="3296633770"/>
              </p:ext>
            </p:extLst>
          </p:nvPr>
        </p:nvGraphicFramePr>
        <p:xfrm>
          <a:off x="351941" y="1152889"/>
          <a:ext cx="4620752" cy="46211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9904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7C1F0F-6562-B927-2D67-7F6E4706BD36}"/>
              </a:ext>
            </a:extLst>
          </p:cNvPr>
          <p:cNvSpPr txBox="1"/>
          <p:nvPr/>
        </p:nvSpPr>
        <p:spPr>
          <a:xfrm>
            <a:off x="847817" y="380389"/>
            <a:ext cx="8802210" cy="5755422"/>
          </a:xfrm>
          <a:prstGeom prst="rect">
            <a:avLst/>
          </a:prstGeom>
          <a:noFill/>
        </p:spPr>
        <p:txBody>
          <a:bodyPr wrap="square" rtlCol="0">
            <a:spAutoFit/>
          </a:bodyPr>
          <a:lstStyle/>
          <a:p>
            <a:r>
              <a:rPr lang="en-US" sz="4000" dirty="0">
                <a:solidFill>
                  <a:srgbClr val="7030A0"/>
                </a:solidFill>
              </a:rPr>
              <a:t>Insights of KPI8:</a:t>
            </a:r>
          </a:p>
          <a:p>
            <a:pPr marL="285750" indent="-285750">
              <a:buFont typeface="Arial" panose="020B0604020202020204" pitchFamily="34" charset="0"/>
              <a:buChar char="•"/>
            </a:pPr>
            <a:r>
              <a:rPr lang="en-IN" sz="2400" dirty="0"/>
              <a:t>From this analysis we can see the Total Inventory Value.</a:t>
            </a:r>
            <a:endParaRPr lang="en-US" sz="2400" dirty="0"/>
          </a:p>
          <a:p>
            <a:pPr marL="285750" indent="-285750">
              <a:buFont typeface="Arial" panose="020B0604020202020204" pitchFamily="34" charset="0"/>
              <a:buChar char="•"/>
            </a:pPr>
            <a:r>
              <a:rPr lang="en-US" sz="1600" b="1" dirty="0"/>
              <a:t>Total Inventory Value:</a:t>
            </a:r>
          </a:p>
          <a:p>
            <a:pPr marL="285750" lvl="1" indent="-285750">
              <a:buFont typeface="Arial" panose="020B0604020202020204" pitchFamily="34" charset="0"/>
              <a:buChar char="•"/>
            </a:pPr>
            <a:r>
              <a:rPr lang="en-US" sz="1600" dirty="0"/>
              <a:t>The analysis provides insight into the overall value of the entire inventory.</a:t>
            </a:r>
          </a:p>
          <a:p>
            <a:pPr marL="285750" lvl="1" indent="-285750">
              <a:buFont typeface="Arial" panose="020B0604020202020204" pitchFamily="34" charset="0"/>
              <a:buChar char="•"/>
            </a:pPr>
            <a:r>
              <a:rPr lang="en-US" sz="1600" dirty="0"/>
              <a:t>While the specific monetary value is not mentioned, the mention of the "Total Inventory Value" suggests that it represents the combined worth of all items or products within the inventory.</a:t>
            </a:r>
          </a:p>
          <a:p>
            <a:pPr marL="285750" lvl="1" indent="-285750">
              <a:buFont typeface="Arial" panose="020B0604020202020204" pitchFamily="34" charset="0"/>
              <a:buChar char="•"/>
            </a:pPr>
            <a:endParaRPr lang="en-US" sz="1600" dirty="0"/>
          </a:p>
          <a:p>
            <a:pPr marL="2857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Count of Inventory Value:</a:t>
            </a:r>
          </a:p>
          <a:p>
            <a:pPr marL="285750" lvl="1" indent="-285750">
              <a:buFont typeface="Arial" panose="020B0604020202020204" pitchFamily="34" charset="0"/>
              <a:buChar char="•"/>
            </a:pPr>
            <a:r>
              <a:rPr lang="en-US" sz="1600" dirty="0"/>
              <a:t>The count of inventory value is specified as 1906.</a:t>
            </a:r>
          </a:p>
          <a:p>
            <a:pPr marL="285750" lvl="1" indent="-285750">
              <a:buFont typeface="Arial" panose="020B0604020202020204" pitchFamily="34" charset="0"/>
              <a:buChar char="•"/>
            </a:pPr>
            <a:r>
              <a:rPr lang="en-US" sz="1600" dirty="0"/>
              <a:t>This indicates that there are 1906 individual items, products, or units in the inventory that collectively contribute to the total inventory value.</a:t>
            </a:r>
          </a:p>
          <a:p>
            <a:pPr marL="285750" lvl="1" indent="-285750">
              <a:buFont typeface="Arial" panose="020B0604020202020204" pitchFamily="34" charset="0"/>
              <a:buChar char="•"/>
            </a:pPr>
            <a:endParaRPr lang="en-US" sz="1600" dirty="0"/>
          </a:p>
          <a:p>
            <a:pPr marL="2857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summary, the analysis informs us about the size and scale of the inventory by providing the count of items, which is 1906. The total inventory value is a comprehensive metric that reflects the combined worth of all the items in the inventory, and the count serves as a quantitative measure of the inventory's scope. This information is valuable for businesses and organizations to assess the scale of their inventory and make informed decisions regarding stock management and resource allocation.</a:t>
            </a:r>
          </a:p>
        </p:txBody>
      </p:sp>
      <p:sp>
        <p:nvSpPr>
          <p:cNvPr id="5" name="Rectangle: Rounded Corners 4">
            <a:extLst>
              <a:ext uri="{FF2B5EF4-FFF2-40B4-BE49-F238E27FC236}">
                <a16:creationId xmlns:a16="http://schemas.microsoft.com/office/drawing/2014/main" id="{8810E187-7B92-F2D3-B12D-3843B03F6636}"/>
              </a:ext>
            </a:extLst>
          </p:cNvPr>
          <p:cNvSpPr/>
          <p:nvPr/>
        </p:nvSpPr>
        <p:spPr>
          <a:xfrm>
            <a:off x="9712960" y="367748"/>
            <a:ext cx="2021840" cy="1158240"/>
          </a:xfrm>
          <a:prstGeom prst="roundRect">
            <a:avLst/>
          </a:prstGeom>
          <a:solidFill>
            <a:schemeClr val="accent3">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TOTAL INVENTORY</a:t>
            </a:r>
          </a:p>
          <a:p>
            <a:pPr algn="ctr"/>
            <a:r>
              <a:rPr lang="en-US" sz="2400" b="1" dirty="0">
                <a:solidFill>
                  <a:srgbClr val="FF0000"/>
                </a:solidFill>
              </a:rPr>
              <a:t>1906</a:t>
            </a:r>
            <a:endParaRPr lang="en-IN" sz="2400" b="1" dirty="0">
              <a:solidFill>
                <a:srgbClr val="FF0000"/>
              </a:solidFill>
            </a:endParaRPr>
          </a:p>
        </p:txBody>
      </p:sp>
    </p:spTree>
    <p:extLst>
      <p:ext uri="{BB962C8B-B14F-4D97-AF65-F5344CB8AC3E}">
        <p14:creationId xmlns:p14="http://schemas.microsoft.com/office/powerpoint/2010/main" val="1974326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7C1F0F-6562-B927-2D67-7F6E4706BD36}"/>
              </a:ext>
            </a:extLst>
          </p:cNvPr>
          <p:cNvSpPr txBox="1"/>
          <p:nvPr/>
        </p:nvSpPr>
        <p:spPr>
          <a:xfrm>
            <a:off x="457200" y="516835"/>
            <a:ext cx="6380922" cy="5539978"/>
          </a:xfrm>
          <a:prstGeom prst="rect">
            <a:avLst/>
          </a:prstGeom>
          <a:noFill/>
        </p:spPr>
        <p:txBody>
          <a:bodyPr wrap="square" rtlCol="0">
            <a:spAutoFit/>
          </a:bodyPr>
          <a:lstStyle/>
          <a:p>
            <a:r>
              <a:rPr lang="en-US" sz="4000" dirty="0">
                <a:solidFill>
                  <a:srgbClr val="7030A0"/>
                </a:solidFill>
              </a:rPr>
              <a:t>Insights of KPI 9 :</a:t>
            </a:r>
          </a:p>
          <a:p>
            <a:pPr marL="285750" indent="-285750">
              <a:buFont typeface="Arial" panose="020B0604020202020204" pitchFamily="34" charset="0"/>
              <a:buChar char="•"/>
            </a:pPr>
            <a:r>
              <a:rPr lang="en-IN" sz="2000" dirty="0"/>
              <a:t>From this analysis we can see Inventory Value by Product Type.</a:t>
            </a:r>
            <a:endParaRPr lang="en-US" sz="2000" dirty="0"/>
          </a:p>
          <a:p>
            <a:pPr marL="285750" indent="-285750">
              <a:buFont typeface="Arial" panose="020B0604020202020204" pitchFamily="34" charset="0"/>
              <a:buChar char="•"/>
            </a:pPr>
            <a:r>
              <a:rPr lang="en-IN" sz="2000" dirty="0"/>
              <a:t>The Total inventory value has 706.21K.</a:t>
            </a:r>
          </a:p>
          <a:p>
            <a:pPr marL="285750" indent="-285750">
              <a:buFont typeface="Arial" panose="020B0604020202020204" pitchFamily="34" charset="0"/>
              <a:buChar char="•"/>
            </a:pPr>
            <a:r>
              <a:rPr lang="en-IN" sz="2000" dirty="0"/>
              <a:t>The highest value is 137K in Photography.</a:t>
            </a:r>
          </a:p>
          <a:p>
            <a:pPr marL="285750" indent="-285750">
              <a:buFont typeface="Arial" panose="020B0604020202020204" pitchFamily="34" charset="0"/>
              <a:buChar char="•"/>
            </a:pPr>
            <a:r>
              <a:rPr lang="en-IN" sz="2000" dirty="0"/>
              <a:t>The lowest value is 92K in Arts and Entertainment.</a:t>
            </a:r>
          </a:p>
          <a:p>
            <a:endParaRPr lang="en-IN" sz="2000" dirty="0"/>
          </a:p>
          <a:p>
            <a:pPr marL="285750" indent="-285750">
              <a:buFont typeface="Arial" panose="020B0604020202020204" pitchFamily="34" charset="0"/>
              <a:buChar char="•"/>
            </a:pPr>
            <a:r>
              <a:rPr lang="en-US" sz="2000" dirty="0"/>
              <a:t>In summary, the analysis provides a breakdown of the inventory value based on different product types. Photography stands out with the highest inventory value, while Arts and Entertainment have the lowest. This information is crucial for businesses to understand the composition of their inventory, identify top-performing product categories, and make strategic decisions regarding inventory management and product offerings.</a:t>
            </a:r>
            <a:endParaRPr lang="en-IN" sz="2000" dirty="0"/>
          </a:p>
          <a:p>
            <a:endParaRPr lang="en-IN" dirty="0"/>
          </a:p>
        </p:txBody>
      </p:sp>
      <p:pic>
        <p:nvPicPr>
          <p:cNvPr id="3" name="Picture 2">
            <a:extLst>
              <a:ext uri="{FF2B5EF4-FFF2-40B4-BE49-F238E27FC236}">
                <a16:creationId xmlns:a16="http://schemas.microsoft.com/office/drawing/2014/main" id="{EB39C5FD-5DB1-D743-9C50-00B70F975787}"/>
              </a:ext>
            </a:extLst>
          </p:cNvPr>
          <p:cNvPicPr>
            <a:picLocks noChangeAspect="1"/>
          </p:cNvPicPr>
          <p:nvPr/>
        </p:nvPicPr>
        <p:blipFill rotWithShape="1">
          <a:blip r:embed="rId2">
            <a:extLst>
              <a:ext uri="{28A0092B-C50C-407E-A947-70E740481C1C}">
                <a14:useLocalDpi xmlns:a14="http://schemas.microsoft.com/office/drawing/2010/main" val="0"/>
              </a:ext>
            </a:extLst>
          </a:blip>
          <a:srcRect l="30000" t="28296" r="35750" b="32593"/>
          <a:stretch/>
        </p:blipFill>
        <p:spPr>
          <a:xfrm>
            <a:off x="7112000" y="367748"/>
            <a:ext cx="4175760" cy="2682240"/>
          </a:xfrm>
          <a:prstGeom prst="rect">
            <a:avLst/>
          </a:prstGeom>
        </p:spPr>
      </p:pic>
    </p:spTree>
    <p:extLst>
      <p:ext uri="{BB962C8B-B14F-4D97-AF65-F5344CB8AC3E}">
        <p14:creationId xmlns:p14="http://schemas.microsoft.com/office/powerpoint/2010/main" val="3224663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7C1F0F-6562-B927-2D67-7F6E4706BD36}"/>
              </a:ext>
            </a:extLst>
          </p:cNvPr>
          <p:cNvSpPr txBox="1"/>
          <p:nvPr/>
        </p:nvSpPr>
        <p:spPr>
          <a:xfrm>
            <a:off x="304061" y="283009"/>
            <a:ext cx="7088819" cy="6463308"/>
          </a:xfrm>
          <a:prstGeom prst="rect">
            <a:avLst/>
          </a:prstGeom>
          <a:noFill/>
        </p:spPr>
        <p:txBody>
          <a:bodyPr wrap="square" rtlCol="0">
            <a:spAutoFit/>
          </a:bodyPr>
          <a:lstStyle/>
          <a:p>
            <a:r>
              <a:rPr lang="en-US" sz="4000" dirty="0">
                <a:solidFill>
                  <a:srgbClr val="7030A0"/>
                </a:solidFill>
              </a:rPr>
              <a:t>Insights of KPI 10:</a:t>
            </a:r>
          </a:p>
          <a:p>
            <a:pPr marL="285750" indent="-285750">
              <a:buFont typeface="Arial" panose="020B0604020202020204" pitchFamily="34" charset="0"/>
              <a:buChar char="•"/>
            </a:pPr>
            <a:r>
              <a:rPr lang="en-IN" sz="2000" dirty="0"/>
              <a:t>From this analysis we can see Stocks that has Out stock, Over stock and Under stock.</a:t>
            </a:r>
          </a:p>
          <a:p>
            <a:pPr marL="285750" indent="-285750">
              <a:buFont typeface="Arial" panose="020B0604020202020204" pitchFamily="34" charset="0"/>
              <a:buChar char="•"/>
            </a:pPr>
            <a:r>
              <a:rPr lang="en-IN" sz="2000" dirty="0"/>
              <a:t>Through this analysis we can see that the stock is well maintained.</a:t>
            </a:r>
          </a:p>
          <a:p>
            <a:pPr marL="285750" indent="-285750">
              <a:buFont typeface="Arial" panose="020B0604020202020204" pitchFamily="34" charset="0"/>
              <a:buChar char="•"/>
            </a:pPr>
            <a:r>
              <a:rPr lang="en-IN" sz="2000" dirty="0"/>
              <a:t>Over stock is high in every product type.</a:t>
            </a:r>
          </a:p>
          <a:p>
            <a:pPr marL="285750" indent="-285750">
              <a:buFont typeface="Arial" panose="020B0604020202020204" pitchFamily="34" charset="0"/>
              <a:buChar char="•"/>
            </a:pPr>
            <a:endParaRPr lang="en-IN" sz="2000" dirty="0"/>
          </a:p>
          <a:p>
            <a:pPr algn="l"/>
            <a:r>
              <a:rPr lang="en-US" sz="1800" dirty="0"/>
              <a:t>The conclusion drawn from the analysis is that the overall stock appears to be well maintained. However, a notable observation is that the presence of overstock is high across all product types. While this might suggest a proactive approach to preventing stockouts, it also warrants careful attention to prevent potential issues associated with excess inventory.</a:t>
            </a:r>
          </a:p>
          <a:p>
            <a:pPr algn="l"/>
            <a:endParaRPr lang="en-US" sz="1800" dirty="0"/>
          </a:p>
          <a:p>
            <a:pPr algn="l"/>
            <a:r>
              <a:rPr lang="en-US" sz="1800" dirty="0"/>
              <a:t>Addressing overstock situations may involve implementing strategies such as demand forecasting, adjusting order quantities, or exploring promotions to stimulate sales. By fine-tuning the inventory management process, the company can achieve a better balance between supply and demand, leading to improved overall performance and customer satisfaction.</a:t>
            </a:r>
          </a:p>
          <a:p>
            <a:pPr marL="285750" indent="-285750">
              <a:buFont typeface="Arial" panose="020B0604020202020204" pitchFamily="34" charset="0"/>
              <a:buChar char="•"/>
            </a:pPr>
            <a:endParaRPr lang="en-IN" sz="2000" dirty="0"/>
          </a:p>
        </p:txBody>
      </p:sp>
      <p:pic>
        <p:nvPicPr>
          <p:cNvPr id="3" name="Picture 2">
            <a:extLst>
              <a:ext uri="{FF2B5EF4-FFF2-40B4-BE49-F238E27FC236}">
                <a16:creationId xmlns:a16="http://schemas.microsoft.com/office/drawing/2014/main" id="{FB4DE4E4-234E-A688-841A-55285C1EF25A}"/>
              </a:ext>
            </a:extLst>
          </p:cNvPr>
          <p:cNvPicPr>
            <a:picLocks noChangeAspect="1"/>
          </p:cNvPicPr>
          <p:nvPr/>
        </p:nvPicPr>
        <p:blipFill rotWithShape="1">
          <a:blip r:embed="rId2">
            <a:extLst>
              <a:ext uri="{28A0092B-C50C-407E-A947-70E740481C1C}">
                <a14:useLocalDpi xmlns:a14="http://schemas.microsoft.com/office/drawing/2010/main" val="0"/>
              </a:ext>
            </a:extLst>
          </a:blip>
          <a:srcRect l="15000" t="42222" r="54083" b="22370"/>
          <a:stretch/>
        </p:blipFill>
        <p:spPr>
          <a:xfrm>
            <a:off x="7254239" y="997668"/>
            <a:ext cx="4633700" cy="2985052"/>
          </a:xfrm>
          <a:prstGeom prst="rect">
            <a:avLst/>
          </a:prstGeom>
          <a:scene3d>
            <a:camera prst="orthographicFront"/>
            <a:lightRig rig="threePt" dir="t"/>
          </a:scene3d>
          <a:sp3d>
            <a:bevelT w="101600" prst="riblet"/>
          </a:sp3d>
        </p:spPr>
      </p:pic>
    </p:spTree>
    <p:extLst>
      <p:ext uri="{BB962C8B-B14F-4D97-AF65-F5344CB8AC3E}">
        <p14:creationId xmlns:p14="http://schemas.microsoft.com/office/powerpoint/2010/main" val="3870943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D760-B40B-2914-CDA3-A747AD46F6E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EB354A2-4768-9D4B-CC95-AFA84791CD6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494" t="24171" r="22432" b="16148"/>
          <a:stretch/>
        </p:blipFill>
        <p:spPr>
          <a:xfrm>
            <a:off x="0" y="0"/>
            <a:ext cx="12192000" cy="6857999"/>
          </a:xfrm>
        </p:spPr>
      </p:pic>
    </p:spTree>
    <p:extLst>
      <p:ext uri="{BB962C8B-B14F-4D97-AF65-F5344CB8AC3E}">
        <p14:creationId xmlns:p14="http://schemas.microsoft.com/office/powerpoint/2010/main" val="3906007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AF92-5727-51B1-48AC-00278BC3847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0C76FC3-9875-BB63-749C-5D8D354E4FE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456" t="24229" r="28172" b="15852"/>
          <a:stretch/>
        </p:blipFill>
        <p:spPr>
          <a:xfrm>
            <a:off x="1" y="0"/>
            <a:ext cx="12264886" cy="6858000"/>
          </a:xfrm>
        </p:spPr>
      </p:pic>
    </p:spTree>
    <p:extLst>
      <p:ext uri="{BB962C8B-B14F-4D97-AF65-F5344CB8AC3E}">
        <p14:creationId xmlns:p14="http://schemas.microsoft.com/office/powerpoint/2010/main" val="1603939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AF366A-0531-32BE-75DC-A9C6C0FDCC0B}"/>
              </a:ext>
            </a:extLst>
          </p:cNvPr>
          <p:cNvSpPr/>
          <p:nvPr/>
        </p:nvSpPr>
        <p:spPr>
          <a:xfrm>
            <a:off x="2275637" y="1883968"/>
            <a:ext cx="7434893" cy="2777483"/>
          </a:xfrm>
          <a:prstGeom prst="rect">
            <a:avLst/>
          </a:prstGeom>
          <a:blipFill>
            <a:blip r:embed="rId2"/>
            <a:tile tx="0" ty="0" sx="100000" sy="100000" flip="none" algn="tl"/>
          </a:blipFill>
        </p:spPr>
        <p:txBody>
          <a:bodyPr wrap="none" lIns="91440" tIns="45720" rIns="91440" bIns="45720">
            <a:prstTxWarp prst="textDeflateBottom">
              <a:avLst>
                <a:gd name="adj" fmla="val 58251"/>
              </a:avLst>
            </a:prstTxWarp>
            <a:spAutoFit/>
          </a:bodyPr>
          <a:lstStyle/>
          <a:p>
            <a:pPr algn="ctr"/>
            <a:r>
              <a:rPr lang="en-US" sz="5400" b="1" cap="none" spc="0" dirty="0">
                <a:ln w="22225">
                  <a:solidFill>
                    <a:schemeClr val="accent2"/>
                  </a:solidFill>
                  <a:prstDash val="solid"/>
                </a:ln>
                <a:solidFill>
                  <a:srgbClr val="7030A0"/>
                </a:solidFill>
                <a:effectLst>
                  <a:glow rad="139700">
                    <a:schemeClr val="accent4">
                      <a:satMod val="175000"/>
                      <a:alpha val="40000"/>
                    </a:schemeClr>
                  </a:glow>
                </a:effectLst>
              </a:rPr>
              <a:t>THANK</a:t>
            </a:r>
            <a:r>
              <a:rPr lang="en-US" sz="5400" b="1" cap="none" spc="0" dirty="0">
                <a:ln w="22225">
                  <a:solidFill>
                    <a:schemeClr val="accent2"/>
                  </a:solidFill>
                  <a:prstDash val="solid"/>
                </a:ln>
                <a:solidFill>
                  <a:schemeClr val="accent2">
                    <a:lumMod val="40000"/>
                    <a:lumOff val="60000"/>
                  </a:schemeClr>
                </a:solidFill>
                <a:effectLst/>
              </a:rPr>
              <a:t> </a:t>
            </a:r>
            <a:r>
              <a:rPr lang="en-US" sz="5400" b="1" cap="none" spc="0" dirty="0">
                <a:ln w="22225">
                  <a:solidFill>
                    <a:schemeClr val="accent2">
                      <a:lumMod val="75000"/>
                    </a:schemeClr>
                  </a:solidFill>
                  <a:prstDash val="solid"/>
                </a:ln>
                <a:solidFill>
                  <a:srgbClr val="7030A0"/>
                </a:solidFill>
                <a:effectLst>
                  <a:glow rad="139700">
                    <a:schemeClr val="accent4">
                      <a:satMod val="175000"/>
                      <a:alpha val="40000"/>
                    </a:schemeClr>
                  </a:glow>
                </a:effectLst>
              </a:rPr>
              <a:t>YOU</a:t>
            </a:r>
            <a:endParaRPr lang="en-IN" sz="5400" b="1" cap="none" spc="0" dirty="0">
              <a:ln w="22225">
                <a:solidFill>
                  <a:schemeClr val="accent2">
                    <a:lumMod val="75000"/>
                  </a:schemeClr>
                </a:solidFill>
                <a:prstDash val="solid"/>
              </a:ln>
              <a:solidFill>
                <a:srgbClr val="7030A0"/>
              </a:solidFill>
              <a:effectLst>
                <a:glow rad="139700">
                  <a:schemeClr val="accent4">
                    <a:satMod val="175000"/>
                    <a:alpha val="40000"/>
                  </a:schemeClr>
                </a:glow>
              </a:effectLst>
            </a:endParaRPr>
          </a:p>
        </p:txBody>
      </p:sp>
    </p:spTree>
    <p:extLst>
      <p:ext uri="{BB962C8B-B14F-4D97-AF65-F5344CB8AC3E}">
        <p14:creationId xmlns:p14="http://schemas.microsoft.com/office/powerpoint/2010/main" val="4165911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0328" y="1221972"/>
            <a:ext cx="5189912" cy="4670828"/>
          </a:xfrm>
          <a:prstGeom prst="rect">
            <a:avLst/>
          </a:prstGeom>
          <a:blipFill>
            <a:blip r:embed="rId2"/>
            <a:tile tx="0" ty="0" sx="100000" sy="100000" flip="none" algn="tl"/>
          </a:blipFill>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latin typeface="Amasis MT Pro Black" panose="02040A04050005020304" pitchFamily="18" charset="0"/>
            </a:endParaRPr>
          </a:p>
          <a:p>
            <a:pPr algn="ctr"/>
            <a:endParaRPr lang="en-US" sz="2000" b="1" dirty="0">
              <a:solidFill>
                <a:schemeClr val="tx1"/>
              </a:solidFill>
              <a:latin typeface="Amasis MT Pro Black" panose="02040A04050005020304" pitchFamily="18" charset="0"/>
            </a:endParaRPr>
          </a:p>
          <a:p>
            <a:pPr algn="ctr"/>
            <a:endParaRPr lang="en-US" sz="2000" b="1" dirty="0">
              <a:solidFill>
                <a:schemeClr val="tx1"/>
              </a:solidFill>
              <a:latin typeface="Amasis MT Pro Black" panose="02040A04050005020304" pitchFamily="18" charset="0"/>
            </a:endParaRPr>
          </a:p>
          <a:p>
            <a:pPr algn="ctr"/>
            <a:r>
              <a:rPr lang="en-US" sz="2000" b="1" dirty="0">
                <a:solidFill>
                  <a:schemeClr val="tx1"/>
                </a:solidFill>
                <a:latin typeface="Amasis MT Pro Black" panose="02040A04050005020304" pitchFamily="18" charset="0"/>
              </a:rPr>
              <a:t>Project Name : </a:t>
            </a:r>
            <a:br>
              <a:rPr lang="en-US" sz="2000" b="1" dirty="0">
                <a:solidFill>
                  <a:schemeClr val="tx1"/>
                </a:solidFill>
                <a:latin typeface="Amasis MT Pro Black" panose="02040A04050005020304" pitchFamily="18" charset="0"/>
              </a:rPr>
            </a:br>
            <a:r>
              <a:rPr lang="en-US" sz="2000" b="1" dirty="0">
                <a:solidFill>
                  <a:schemeClr val="tx1"/>
                </a:solidFill>
                <a:latin typeface="Amasis MT Pro Black" panose="02040A04050005020304" pitchFamily="18" charset="0"/>
              </a:rPr>
              <a:t>Manufacturing Analytics </a:t>
            </a:r>
            <a:br>
              <a:rPr lang="en-US" b="1" dirty="0">
                <a:solidFill>
                  <a:schemeClr val="tx1"/>
                </a:solidFill>
              </a:rPr>
            </a:br>
            <a:br>
              <a:rPr lang="en-US" b="1" dirty="0">
                <a:solidFill>
                  <a:schemeClr val="tx1"/>
                </a:solidFill>
              </a:rPr>
            </a:br>
            <a:r>
              <a:rPr lang="en-US" b="1" dirty="0">
                <a:solidFill>
                  <a:schemeClr val="tx1"/>
                </a:solidFill>
                <a:latin typeface="Amasis MT Pro Medium" panose="02040604050005020304" pitchFamily="18" charset="0"/>
              </a:rPr>
              <a:t>Mentor : </a:t>
            </a:r>
            <a:r>
              <a:rPr lang="en-US" b="1" dirty="0">
                <a:solidFill>
                  <a:schemeClr val="tx1"/>
                </a:solidFill>
                <a:latin typeface="Arial" panose="020B0604020202020204" pitchFamily="34" charset="0"/>
                <a:cs typeface="Arial" panose="020B0604020202020204" pitchFamily="34" charset="0"/>
              </a:rPr>
              <a:t>SURAJ KUMAR</a:t>
            </a:r>
          </a:p>
          <a:p>
            <a:pPr algn="ctr"/>
            <a:endParaRPr lang="en-US" b="1" dirty="0">
              <a:solidFill>
                <a:schemeClr val="tx1"/>
              </a:solidFill>
              <a:latin typeface="Arial" panose="020B0604020202020204" pitchFamily="34" charset="0"/>
              <a:cs typeface="Arial" panose="020B0604020202020204" pitchFamily="34" charset="0"/>
            </a:endParaRPr>
          </a:p>
          <a:p>
            <a:pPr algn="ctr"/>
            <a:r>
              <a:rPr lang="en-US" sz="1600" b="1" dirty="0">
                <a:solidFill>
                  <a:schemeClr val="tx1"/>
                </a:solidFill>
              </a:rPr>
              <a:t>Group No- 2</a:t>
            </a:r>
            <a:br>
              <a:rPr lang="en-US" sz="1600" b="1" dirty="0">
                <a:solidFill>
                  <a:schemeClr val="tx1"/>
                </a:solidFill>
                <a:latin typeface="Arial" panose="020B0604020202020204" pitchFamily="34" charset="0"/>
                <a:cs typeface="Arial" panose="020B0604020202020204" pitchFamily="34" charset="0"/>
              </a:rPr>
            </a:br>
            <a:r>
              <a:rPr lang="en-US" b="1" dirty="0">
                <a:solidFill>
                  <a:schemeClr val="tx1"/>
                </a:solidFill>
                <a:latin typeface="Arial" panose="020B0604020202020204" pitchFamily="34" charset="0"/>
                <a:cs typeface="Arial" panose="020B0604020202020204" pitchFamily="34" charset="0"/>
              </a:rPr>
              <a:t>Project Members :</a:t>
            </a:r>
          </a:p>
          <a:p>
            <a:pPr algn="ctr"/>
            <a:br>
              <a:rPr lang="en-US" b="1" dirty="0">
                <a:solidFill>
                  <a:schemeClr val="tx1"/>
                </a:solidFill>
              </a:rPr>
            </a:br>
            <a:r>
              <a:rPr lang="en-US" b="1" dirty="0">
                <a:solidFill>
                  <a:schemeClr val="tx1"/>
                </a:solidFill>
              </a:rPr>
              <a:t>Mr. Ratnakar</a:t>
            </a:r>
            <a:br>
              <a:rPr lang="en-US" dirty="0">
                <a:solidFill>
                  <a:schemeClr val="tx1"/>
                </a:solidFill>
                <a:latin typeface="Amasis MT Pro Medium" panose="02040604050005020304" pitchFamily="18" charset="0"/>
              </a:rPr>
            </a:br>
            <a:br>
              <a:rPr lang="en-US" dirty="0">
                <a:solidFill>
                  <a:schemeClr val="tx1"/>
                </a:solidFill>
                <a:latin typeface="Amasis MT Pro Medium" panose="02040604050005020304" pitchFamily="18" charset="0"/>
              </a:rPr>
            </a:br>
            <a:r>
              <a:rPr lang="en-US" dirty="0">
                <a:solidFill>
                  <a:schemeClr val="tx1"/>
                </a:solidFill>
                <a:latin typeface="Amasis MT Pro Medium" panose="02040604050005020304" pitchFamily="18" charset="0"/>
              </a:rPr>
              <a:t>Mr. Harish </a:t>
            </a:r>
            <a:r>
              <a:rPr lang="en-US" dirty="0" err="1">
                <a:solidFill>
                  <a:schemeClr val="tx1"/>
                </a:solidFill>
                <a:latin typeface="Amasis MT Pro Medium" panose="02040604050005020304" pitchFamily="18" charset="0"/>
              </a:rPr>
              <a:t>Pottabhathini</a:t>
            </a:r>
            <a:endParaRPr lang="en-US" dirty="0">
              <a:solidFill>
                <a:schemeClr val="tx1"/>
              </a:solidFill>
              <a:latin typeface="Amasis MT Pro Medium" panose="02040604050005020304" pitchFamily="18" charset="0"/>
            </a:endParaRPr>
          </a:p>
          <a:p>
            <a:pPr algn="ctr"/>
            <a:br>
              <a:rPr lang="en-US" dirty="0">
                <a:solidFill>
                  <a:schemeClr val="tx1"/>
                </a:solidFill>
                <a:latin typeface="Amasis MT Pro Medium" panose="02040604050005020304" pitchFamily="18" charset="0"/>
              </a:rPr>
            </a:br>
            <a:r>
              <a:rPr lang="en-US" dirty="0">
                <a:solidFill>
                  <a:schemeClr val="tx1"/>
                </a:solidFill>
                <a:latin typeface="Amasis MT Pro Medium" panose="02040604050005020304" pitchFamily="18" charset="0"/>
              </a:rPr>
              <a:t>Ms. Keerthi </a:t>
            </a:r>
            <a:r>
              <a:rPr lang="en-US" dirty="0" err="1">
                <a:solidFill>
                  <a:schemeClr val="tx1"/>
                </a:solidFill>
                <a:latin typeface="Amasis MT Pro Medium" panose="02040604050005020304" pitchFamily="18" charset="0"/>
              </a:rPr>
              <a:t>Lavidya</a:t>
            </a:r>
            <a:endParaRPr lang="en-US" dirty="0">
              <a:solidFill>
                <a:schemeClr val="tx1"/>
              </a:solidFill>
              <a:latin typeface="Amasis MT Pro Medium" panose="02040604050005020304" pitchFamily="18" charset="0"/>
            </a:endParaRPr>
          </a:p>
          <a:p>
            <a:pPr algn="ctr"/>
            <a:endParaRPr lang="en-US" dirty="0">
              <a:solidFill>
                <a:schemeClr val="tx1"/>
              </a:solidFill>
              <a:latin typeface="Amasis MT Pro Medium" panose="02040604050005020304" pitchFamily="18" charset="0"/>
            </a:endParaRPr>
          </a:p>
          <a:p>
            <a:pPr algn="ctr"/>
            <a:r>
              <a:rPr lang="en-US" dirty="0">
                <a:solidFill>
                  <a:schemeClr val="tx1"/>
                </a:solidFill>
                <a:latin typeface="Amasis MT Pro Medium" panose="02040604050005020304" pitchFamily="18" charset="0"/>
              </a:rPr>
              <a:t>Mr. Abhishek Gowda R</a:t>
            </a:r>
            <a:br>
              <a:rPr lang="en-US" dirty="0">
                <a:solidFill>
                  <a:schemeClr val="tx1"/>
                </a:solidFill>
                <a:latin typeface="Amasis MT Pro Medium" panose="02040604050005020304" pitchFamily="18" charset="0"/>
              </a:rPr>
            </a:br>
            <a:endParaRPr lang="en-US" dirty="0">
              <a:solidFill>
                <a:schemeClr val="tx1"/>
              </a:solidFill>
              <a:latin typeface="Amasis MT Pro Medium" panose="02040604050005020304" pitchFamily="18" charset="0"/>
            </a:endParaRPr>
          </a:p>
          <a:p>
            <a:pPr algn="ctr"/>
            <a:r>
              <a:rPr lang="en-US" dirty="0">
                <a:solidFill>
                  <a:schemeClr val="tx1"/>
                </a:solidFill>
                <a:latin typeface="Amasis MT Pro Medium" panose="02040604050005020304" pitchFamily="18" charset="0"/>
              </a:rPr>
              <a:t>Ms. Priya</a:t>
            </a:r>
            <a:br>
              <a:rPr lang="en-US" dirty="0">
                <a:solidFill>
                  <a:schemeClr val="tx1"/>
                </a:solidFill>
                <a:latin typeface="Amasis MT Pro Medium" panose="02040604050005020304" pitchFamily="18" charset="0"/>
              </a:rPr>
            </a:br>
            <a:br>
              <a:rPr lang="en-US" dirty="0">
                <a:solidFill>
                  <a:schemeClr val="tx1"/>
                </a:solidFill>
                <a:latin typeface="Amasis MT Pro Medium" panose="02040604050005020304" pitchFamily="18" charset="0"/>
              </a:rPr>
            </a:br>
            <a:endParaRPr lang="en-US" dirty="0">
              <a:solidFill>
                <a:schemeClr val="tx1"/>
              </a:solidFill>
              <a:latin typeface="Amasis MT Pro Medium" panose="02040604050005020304" pitchFamily="18" charset="0"/>
            </a:endParaRPr>
          </a:p>
          <a:p>
            <a:pPr algn="ctr"/>
            <a:br>
              <a:rPr lang="en-US" dirty="0">
                <a:solidFill>
                  <a:schemeClr val="tx1"/>
                </a:solidFill>
                <a:latin typeface="Amasis MT Pro Medium" panose="02040604050005020304" pitchFamily="18" charset="0"/>
              </a:rPr>
            </a:br>
            <a:br>
              <a:rPr lang="en-US" dirty="0">
                <a:solidFill>
                  <a:schemeClr val="tx1"/>
                </a:solidFill>
                <a:latin typeface="Amasis MT Pro Medium" panose="02040604050005020304" pitchFamily="18" charset="0"/>
              </a:rPr>
            </a:br>
            <a:endParaRPr lang="en-IN" dirty="0">
              <a:solidFill>
                <a:schemeClr val="tx1"/>
              </a:solidFill>
            </a:endParaRPr>
          </a:p>
        </p:txBody>
      </p:sp>
    </p:spTree>
    <p:extLst>
      <p:ext uri="{BB962C8B-B14F-4D97-AF65-F5344CB8AC3E}">
        <p14:creationId xmlns:p14="http://schemas.microsoft.com/office/powerpoint/2010/main" val="1905490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5" name="Flowchart: Alternate Process 4">
            <a:extLst>
              <a:ext uri="{FF2B5EF4-FFF2-40B4-BE49-F238E27FC236}">
                <a16:creationId xmlns:a16="http://schemas.microsoft.com/office/drawing/2014/main" id="{29192CB0-6413-6AD1-4AB9-41FDE8F3D77E}"/>
              </a:ext>
            </a:extLst>
          </p:cNvPr>
          <p:cNvSpPr/>
          <p:nvPr/>
        </p:nvSpPr>
        <p:spPr>
          <a:xfrm>
            <a:off x="3663410" y="1599566"/>
            <a:ext cx="1300617" cy="960581"/>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z</a:t>
            </a:r>
          </a:p>
        </p:txBody>
      </p:sp>
      <p:sp>
        <p:nvSpPr>
          <p:cNvPr id="6" name="Rectangle 5" descr="Document">
            <a:extLst>
              <a:ext uri="{FF2B5EF4-FFF2-40B4-BE49-F238E27FC236}">
                <a16:creationId xmlns:a16="http://schemas.microsoft.com/office/drawing/2014/main" id="{8EE95A16-A5CC-AE60-4661-DA25B876FC76}"/>
              </a:ext>
            </a:extLst>
          </p:cNvPr>
          <p:cNvSpPr/>
          <p:nvPr/>
        </p:nvSpPr>
        <p:spPr>
          <a:xfrm>
            <a:off x="3970260" y="1727796"/>
            <a:ext cx="686915" cy="686915"/>
          </a:xfrm>
          <a:prstGeom prst="rect">
            <a:avLst/>
          </a:prstGeom>
          <a: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effectLst>
            <a:innerShdw blurRad="114300">
              <a:prstClr val="black"/>
            </a:innerShdw>
          </a:effectLst>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7" name="Flowchart: Alternate Process 6">
            <a:extLst>
              <a:ext uri="{FF2B5EF4-FFF2-40B4-BE49-F238E27FC236}">
                <a16:creationId xmlns:a16="http://schemas.microsoft.com/office/drawing/2014/main" id="{583B136C-2A58-12AC-7A92-0B4A346C6A5F}"/>
              </a:ext>
            </a:extLst>
          </p:cNvPr>
          <p:cNvSpPr/>
          <p:nvPr/>
        </p:nvSpPr>
        <p:spPr>
          <a:xfrm>
            <a:off x="5855332" y="4073834"/>
            <a:ext cx="1300617" cy="960581"/>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Alternate Process 7">
            <a:extLst>
              <a:ext uri="{FF2B5EF4-FFF2-40B4-BE49-F238E27FC236}">
                <a16:creationId xmlns:a16="http://schemas.microsoft.com/office/drawing/2014/main" id="{4CED108A-1C7E-5873-AB70-4F2F182DC1C8}"/>
              </a:ext>
            </a:extLst>
          </p:cNvPr>
          <p:cNvSpPr/>
          <p:nvPr/>
        </p:nvSpPr>
        <p:spPr>
          <a:xfrm>
            <a:off x="8047256" y="1589099"/>
            <a:ext cx="1300617" cy="960581"/>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Alternate Process 8">
            <a:extLst>
              <a:ext uri="{FF2B5EF4-FFF2-40B4-BE49-F238E27FC236}">
                <a16:creationId xmlns:a16="http://schemas.microsoft.com/office/drawing/2014/main" id="{84054586-4793-37B9-ACF9-8D69B57C609D}"/>
              </a:ext>
            </a:extLst>
          </p:cNvPr>
          <p:cNvSpPr/>
          <p:nvPr/>
        </p:nvSpPr>
        <p:spPr>
          <a:xfrm>
            <a:off x="5855333" y="1599566"/>
            <a:ext cx="1300617" cy="960581"/>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Alternate Process 9">
            <a:extLst>
              <a:ext uri="{FF2B5EF4-FFF2-40B4-BE49-F238E27FC236}">
                <a16:creationId xmlns:a16="http://schemas.microsoft.com/office/drawing/2014/main" id="{2F9342D0-A1F5-85B5-E394-76AC807A4751}"/>
              </a:ext>
            </a:extLst>
          </p:cNvPr>
          <p:cNvSpPr/>
          <p:nvPr/>
        </p:nvSpPr>
        <p:spPr>
          <a:xfrm>
            <a:off x="3663410" y="4073835"/>
            <a:ext cx="1300617" cy="960581"/>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descr="Bullseye">
            <a:extLst>
              <a:ext uri="{FF2B5EF4-FFF2-40B4-BE49-F238E27FC236}">
                <a16:creationId xmlns:a16="http://schemas.microsoft.com/office/drawing/2014/main" id="{D6574882-D946-3EDE-ADA9-C187C260EA28}"/>
              </a:ext>
            </a:extLst>
          </p:cNvPr>
          <p:cNvSpPr/>
          <p:nvPr/>
        </p:nvSpPr>
        <p:spPr>
          <a:xfrm>
            <a:off x="6162184" y="1736398"/>
            <a:ext cx="686915" cy="686915"/>
          </a:xfrm>
          <a:prstGeom prst="rect">
            <a:avLst/>
          </a:prstGeom>
          <a: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effectLst>
            <a:innerShdw blurRad="114300">
              <a:prstClr val="black"/>
            </a:innerShdw>
          </a:effectLst>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2" name="Rectangle 11" descr="Bar chart">
            <a:extLst>
              <a:ext uri="{FF2B5EF4-FFF2-40B4-BE49-F238E27FC236}">
                <a16:creationId xmlns:a16="http://schemas.microsoft.com/office/drawing/2014/main" id="{4F599715-A712-A2BE-4577-F9A0DC8290BE}"/>
              </a:ext>
            </a:extLst>
          </p:cNvPr>
          <p:cNvSpPr/>
          <p:nvPr/>
        </p:nvSpPr>
        <p:spPr>
          <a:xfrm>
            <a:off x="8354106" y="1776768"/>
            <a:ext cx="686915" cy="646545"/>
          </a:xfrm>
          <a:prstGeom prst="rect">
            <a:avLst/>
          </a:prstGeom>
          <a: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effectLst>
            <a:innerShdw blurRad="114300">
              <a:prstClr val="black"/>
            </a:innerShdw>
          </a:effectLst>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3" name="Rectangle 12" descr="Gauge">
            <a:extLst>
              <a:ext uri="{FF2B5EF4-FFF2-40B4-BE49-F238E27FC236}">
                <a16:creationId xmlns:a16="http://schemas.microsoft.com/office/drawing/2014/main" id="{DB7DA233-4124-C3AB-9DA3-3FA5BA79C2B0}"/>
              </a:ext>
            </a:extLst>
          </p:cNvPr>
          <p:cNvSpPr/>
          <p:nvPr/>
        </p:nvSpPr>
        <p:spPr>
          <a:xfrm>
            <a:off x="3970259" y="4210666"/>
            <a:ext cx="686915" cy="686915"/>
          </a:xfrm>
          <a:prstGeom prst="rect">
            <a:avLst/>
          </a:prstGeom>
          <a: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effectLst>
            <a:innerShdw blurRad="114300">
              <a:prstClr val="black"/>
            </a:innerShdw>
          </a:effectLst>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4" name="Rectangle 13" descr="Gavel">
            <a:extLst>
              <a:ext uri="{FF2B5EF4-FFF2-40B4-BE49-F238E27FC236}">
                <a16:creationId xmlns:a16="http://schemas.microsoft.com/office/drawing/2014/main" id="{6E75ABA9-2FC2-3853-B0A1-713DBD856AD6}"/>
              </a:ext>
            </a:extLst>
          </p:cNvPr>
          <p:cNvSpPr/>
          <p:nvPr/>
        </p:nvSpPr>
        <p:spPr>
          <a:xfrm>
            <a:off x="6162184" y="4210665"/>
            <a:ext cx="686915" cy="686915"/>
          </a:xfrm>
          <a:prstGeom prst="rect">
            <a:avLst/>
          </a:prstGeom>
          <a: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effectLst>
            <a:innerShdw blurRad="114300">
              <a:prstClr val="black"/>
            </a:innerShdw>
          </a:effectLst>
        </p:spPr>
        <p:style>
          <a:lnRef idx="2">
            <a:schemeClr val="lt1">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5" name="TextBox 14">
            <a:extLst>
              <a:ext uri="{FF2B5EF4-FFF2-40B4-BE49-F238E27FC236}">
                <a16:creationId xmlns:a16="http://schemas.microsoft.com/office/drawing/2014/main" id="{0E41782C-12C9-1D0D-889B-9B4AFA29E47B}"/>
              </a:ext>
            </a:extLst>
          </p:cNvPr>
          <p:cNvSpPr txBox="1"/>
          <p:nvPr/>
        </p:nvSpPr>
        <p:spPr>
          <a:xfrm>
            <a:off x="3254102" y="2686636"/>
            <a:ext cx="2119227" cy="1107996"/>
          </a:xfrm>
          <a:prstGeom prst="rect">
            <a:avLst/>
          </a:prstGeom>
          <a:noFill/>
        </p:spPr>
        <p:txBody>
          <a:bodyPr wrap="square" rtlCol="0">
            <a:spAutoFit/>
          </a:bodyPr>
          <a:lstStyle/>
          <a:p>
            <a:pPr lvl="0" algn="ctr"/>
            <a:r>
              <a:rPr lang="en-IN" sz="1600" dirty="0">
                <a:latin typeface="Amasis MT Pro Medium" panose="02040604050005020304" pitchFamily="18" charset="0"/>
              </a:rPr>
              <a:t>Introduction &amp; Problem </a:t>
            </a:r>
          </a:p>
          <a:p>
            <a:pPr lvl="0" algn="ctr"/>
            <a:r>
              <a:rPr lang="en-IN" sz="1600" dirty="0">
                <a:latin typeface="Amasis MT Pro Medium" panose="02040604050005020304" pitchFamily="18" charset="0"/>
              </a:rPr>
              <a:t>Statement</a:t>
            </a:r>
            <a:endParaRPr lang="en-US" sz="1600" dirty="0">
              <a:latin typeface="Amasis MT Pro Medium" panose="02040604050005020304" pitchFamily="18" charset="0"/>
            </a:endParaRPr>
          </a:p>
          <a:p>
            <a:endParaRPr lang="en-IN" dirty="0"/>
          </a:p>
        </p:txBody>
      </p:sp>
      <p:sp>
        <p:nvSpPr>
          <p:cNvPr id="16" name="TextBox 15">
            <a:extLst>
              <a:ext uri="{FF2B5EF4-FFF2-40B4-BE49-F238E27FC236}">
                <a16:creationId xmlns:a16="http://schemas.microsoft.com/office/drawing/2014/main" id="{5043E664-4CC6-122D-B8E0-82ACC188D0F2}"/>
              </a:ext>
            </a:extLst>
          </p:cNvPr>
          <p:cNvSpPr txBox="1"/>
          <p:nvPr/>
        </p:nvSpPr>
        <p:spPr>
          <a:xfrm>
            <a:off x="5982931" y="2700838"/>
            <a:ext cx="1173018" cy="861774"/>
          </a:xfrm>
          <a:prstGeom prst="rect">
            <a:avLst/>
          </a:prstGeom>
          <a:noFill/>
        </p:spPr>
        <p:txBody>
          <a:bodyPr wrap="square" rtlCol="0">
            <a:spAutoFit/>
          </a:bodyPr>
          <a:lstStyle/>
          <a:p>
            <a:pPr lvl="0"/>
            <a:r>
              <a:rPr lang="en-IN" sz="1600" dirty="0">
                <a:latin typeface="Amasis MT Pro Medium" panose="02040604050005020304" pitchFamily="18" charset="0"/>
              </a:rPr>
              <a:t>Business Objective</a:t>
            </a:r>
            <a:endParaRPr lang="en-US" sz="1600" dirty="0">
              <a:latin typeface="Amasis MT Pro Medium" panose="02040604050005020304" pitchFamily="18" charset="0"/>
            </a:endParaRPr>
          </a:p>
          <a:p>
            <a:endParaRPr lang="en-IN" dirty="0"/>
          </a:p>
        </p:txBody>
      </p:sp>
      <p:sp>
        <p:nvSpPr>
          <p:cNvPr id="17" name="TextBox 16">
            <a:extLst>
              <a:ext uri="{FF2B5EF4-FFF2-40B4-BE49-F238E27FC236}">
                <a16:creationId xmlns:a16="http://schemas.microsoft.com/office/drawing/2014/main" id="{D00E1703-362F-32A4-D704-4E6C4A3A3FE3}"/>
              </a:ext>
            </a:extLst>
          </p:cNvPr>
          <p:cNvSpPr txBox="1"/>
          <p:nvPr/>
        </p:nvSpPr>
        <p:spPr>
          <a:xfrm>
            <a:off x="3604565" y="5187710"/>
            <a:ext cx="1564372" cy="615553"/>
          </a:xfrm>
          <a:prstGeom prst="rect">
            <a:avLst/>
          </a:prstGeom>
          <a:noFill/>
        </p:spPr>
        <p:txBody>
          <a:bodyPr wrap="square" rtlCol="0">
            <a:spAutoFit/>
          </a:bodyPr>
          <a:lstStyle/>
          <a:p>
            <a:pPr lvl="0" algn="ctr"/>
            <a:r>
              <a:rPr lang="en-IN" sz="1600" dirty="0">
                <a:latin typeface="Amasis MT Pro Medium" panose="02040604050005020304" pitchFamily="18" charset="0"/>
              </a:rPr>
              <a:t>DASHBOARD</a:t>
            </a:r>
            <a:endParaRPr lang="en-US" sz="1600" dirty="0">
              <a:latin typeface="Amasis MT Pro Medium" panose="02040604050005020304" pitchFamily="18" charset="0"/>
            </a:endParaRPr>
          </a:p>
          <a:p>
            <a:endParaRPr lang="en-IN" dirty="0"/>
          </a:p>
        </p:txBody>
      </p:sp>
      <p:sp>
        <p:nvSpPr>
          <p:cNvPr id="18" name="TextBox 17">
            <a:extLst>
              <a:ext uri="{FF2B5EF4-FFF2-40B4-BE49-F238E27FC236}">
                <a16:creationId xmlns:a16="http://schemas.microsoft.com/office/drawing/2014/main" id="{6935481C-1A54-C3C1-6B6E-B42D6577E63B}"/>
              </a:ext>
            </a:extLst>
          </p:cNvPr>
          <p:cNvSpPr txBox="1"/>
          <p:nvPr/>
        </p:nvSpPr>
        <p:spPr>
          <a:xfrm>
            <a:off x="8201891" y="2741459"/>
            <a:ext cx="1145982" cy="338554"/>
          </a:xfrm>
          <a:prstGeom prst="rect">
            <a:avLst/>
          </a:prstGeom>
          <a:noFill/>
        </p:spPr>
        <p:txBody>
          <a:bodyPr wrap="square" rtlCol="0">
            <a:spAutoFit/>
          </a:bodyPr>
          <a:lstStyle/>
          <a:p>
            <a:pPr algn="ctr"/>
            <a:r>
              <a:rPr lang="en-IN" sz="1600" dirty="0"/>
              <a:t>KPIS</a:t>
            </a:r>
          </a:p>
        </p:txBody>
      </p:sp>
      <p:sp>
        <p:nvSpPr>
          <p:cNvPr id="19" name="TextBox 18">
            <a:extLst>
              <a:ext uri="{FF2B5EF4-FFF2-40B4-BE49-F238E27FC236}">
                <a16:creationId xmlns:a16="http://schemas.microsoft.com/office/drawing/2014/main" id="{8A3A7CAC-689B-5C01-D869-D29D6372128F}"/>
              </a:ext>
            </a:extLst>
          </p:cNvPr>
          <p:cNvSpPr txBox="1"/>
          <p:nvPr/>
        </p:nvSpPr>
        <p:spPr>
          <a:xfrm>
            <a:off x="5752022" y="5187710"/>
            <a:ext cx="1634836" cy="338554"/>
          </a:xfrm>
          <a:prstGeom prst="rect">
            <a:avLst/>
          </a:prstGeom>
          <a:noFill/>
        </p:spPr>
        <p:txBody>
          <a:bodyPr wrap="square" rtlCol="0">
            <a:spAutoFit/>
          </a:bodyPr>
          <a:lstStyle/>
          <a:p>
            <a:pPr lvl="0">
              <a:lnSpc>
                <a:spcPct val="100000"/>
              </a:lnSpc>
              <a:defRPr cap="all"/>
            </a:pPr>
            <a:r>
              <a:rPr lang="en-IN" sz="1600" dirty="0">
                <a:latin typeface="Amasis MT Pro Medium" panose="02040604050005020304" pitchFamily="18" charset="0"/>
              </a:rPr>
              <a:t>Conclusion</a:t>
            </a:r>
            <a:endParaRPr lang="en-US" sz="1600" dirty="0">
              <a:latin typeface="Amasis MT Pro Medium" panose="02040604050005020304" pitchFamily="18" charset="0"/>
            </a:endParaRPr>
          </a:p>
        </p:txBody>
      </p:sp>
      <p:sp>
        <p:nvSpPr>
          <p:cNvPr id="20" name="Rectangle 19">
            <a:extLst>
              <a:ext uri="{FF2B5EF4-FFF2-40B4-BE49-F238E27FC236}">
                <a16:creationId xmlns:a16="http://schemas.microsoft.com/office/drawing/2014/main" id="{9E3BF278-3E0C-E59E-2940-C21FA5B1B7F1}"/>
              </a:ext>
            </a:extLst>
          </p:cNvPr>
          <p:cNvSpPr/>
          <p:nvPr/>
        </p:nvSpPr>
        <p:spPr>
          <a:xfrm>
            <a:off x="4495317" y="390506"/>
            <a:ext cx="4020645" cy="670901"/>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2F012C"/>
                </a:solidFill>
              </a:rPr>
              <a:t>AGENDA</a:t>
            </a:r>
            <a:endParaRPr lang="en-IN" sz="4000" b="1" dirty="0">
              <a:solidFill>
                <a:srgbClr val="2F012C"/>
              </a:solidFill>
            </a:endParaRPr>
          </a:p>
        </p:txBody>
      </p:sp>
    </p:spTree>
    <p:extLst>
      <p:ext uri="{BB962C8B-B14F-4D97-AF65-F5344CB8AC3E}">
        <p14:creationId xmlns:p14="http://schemas.microsoft.com/office/powerpoint/2010/main" val="96403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54AA13-A708-3FBD-0B48-CA964B9A75BB}"/>
              </a:ext>
            </a:extLst>
          </p:cNvPr>
          <p:cNvSpPr txBox="1"/>
          <p:nvPr/>
        </p:nvSpPr>
        <p:spPr>
          <a:xfrm>
            <a:off x="1351722" y="864704"/>
            <a:ext cx="5496339" cy="5447645"/>
          </a:xfrm>
          <a:prstGeom prst="rect">
            <a:avLst/>
          </a:prstGeom>
          <a:noFill/>
        </p:spPr>
        <p:txBody>
          <a:bodyPr wrap="square" rtlCol="0">
            <a:spAutoFit/>
          </a:bodyPr>
          <a:lstStyle/>
          <a:p>
            <a:pPr marL="0" indent="0">
              <a:buNone/>
            </a:pPr>
            <a:r>
              <a:rPr lang="en-IN" sz="4400" b="1" dirty="0">
                <a:solidFill>
                  <a:srgbClr val="FF0000"/>
                </a:solidFill>
                <a:latin typeface="Amasis MT Pro Medium" panose="02040604050005020304" pitchFamily="18" charset="0"/>
              </a:rPr>
              <a:t>Problem Statement:</a:t>
            </a:r>
          </a:p>
          <a:p>
            <a:pPr algn="just">
              <a:buFont typeface="Wingdings" panose="05000000000000000000" pitchFamily="2" charset="2"/>
              <a:buChar char="Ø"/>
            </a:pPr>
            <a:r>
              <a:rPr lang="en-US" sz="2000" dirty="0">
                <a:solidFill>
                  <a:schemeClr val="bg1">
                    <a:lumMod val="50000"/>
                  </a:schemeClr>
                </a:solidFill>
              </a:rPr>
              <a:t> </a:t>
            </a:r>
            <a:r>
              <a:rPr lang="en-US" sz="2000" b="1" dirty="0"/>
              <a:t>Total Sales(MTD,QTD,YTD)</a:t>
            </a:r>
          </a:p>
          <a:p>
            <a:pPr algn="just">
              <a:lnSpc>
                <a:spcPct val="150000"/>
              </a:lnSpc>
              <a:buFont typeface="Wingdings" panose="05000000000000000000" pitchFamily="2" charset="2"/>
              <a:buChar char="Ø"/>
            </a:pPr>
            <a:r>
              <a:rPr lang="en-US" sz="2000" b="1" dirty="0"/>
              <a:t> Product Wise Sales</a:t>
            </a:r>
          </a:p>
          <a:p>
            <a:pPr algn="just">
              <a:lnSpc>
                <a:spcPct val="150000"/>
              </a:lnSpc>
              <a:buFont typeface="Wingdings" panose="05000000000000000000" pitchFamily="2" charset="2"/>
              <a:buChar char="Ø"/>
            </a:pPr>
            <a:r>
              <a:rPr lang="en-US" sz="2000" b="1" dirty="0"/>
              <a:t> Sales Growth </a:t>
            </a:r>
          </a:p>
          <a:p>
            <a:pPr algn="just">
              <a:lnSpc>
                <a:spcPct val="150000"/>
              </a:lnSpc>
              <a:buFont typeface="Wingdings" panose="05000000000000000000" pitchFamily="2" charset="2"/>
              <a:buChar char="Ø"/>
            </a:pPr>
            <a:r>
              <a:rPr lang="en-US" sz="2000" b="1" dirty="0"/>
              <a:t> Monthly Sales Trend</a:t>
            </a:r>
          </a:p>
          <a:p>
            <a:pPr algn="just">
              <a:lnSpc>
                <a:spcPct val="150000"/>
              </a:lnSpc>
              <a:buFont typeface="Wingdings" panose="05000000000000000000" pitchFamily="2" charset="2"/>
              <a:buChar char="Ø"/>
            </a:pPr>
            <a:r>
              <a:rPr lang="en-US" sz="2000" b="1" dirty="0"/>
              <a:t> State Wise Sales</a:t>
            </a:r>
          </a:p>
          <a:p>
            <a:pPr algn="just">
              <a:lnSpc>
                <a:spcPct val="150000"/>
              </a:lnSpc>
              <a:buFont typeface="Wingdings" panose="05000000000000000000" pitchFamily="2" charset="2"/>
              <a:buChar char="Ø"/>
            </a:pPr>
            <a:r>
              <a:rPr lang="en-US" sz="2000" b="1" dirty="0"/>
              <a:t> Top 5 Store Wise Sales</a:t>
            </a:r>
          </a:p>
          <a:p>
            <a:pPr algn="just">
              <a:lnSpc>
                <a:spcPct val="150000"/>
              </a:lnSpc>
              <a:buFont typeface="Wingdings" panose="05000000000000000000" pitchFamily="2" charset="2"/>
              <a:buChar char="Ø"/>
            </a:pPr>
            <a:r>
              <a:rPr lang="en-US" sz="2000" b="1" dirty="0"/>
              <a:t> Region Wise Sales </a:t>
            </a:r>
          </a:p>
          <a:p>
            <a:pPr algn="just">
              <a:lnSpc>
                <a:spcPct val="150000"/>
              </a:lnSpc>
              <a:buFont typeface="Wingdings" panose="05000000000000000000" pitchFamily="2" charset="2"/>
              <a:buChar char="Ø"/>
            </a:pPr>
            <a:r>
              <a:rPr lang="en-US" sz="2000" b="1" dirty="0"/>
              <a:t> Total Inventory </a:t>
            </a:r>
          </a:p>
          <a:p>
            <a:pPr algn="just">
              <a:lnSpc>
                <a:spcPct val="150000"/>
              </a:lnSpc>
              <a:buFont typeface="Wingdings" panose="05000000000000000000" pitchFamily="2" charset="2"/>
              <a:buChar char="Ø"/>
            </a:pPr>
            <a:r>
              <a:rPr lang="en-US" sz="2000" b="1" dirty="0"/>
              <a:t> Inventory Value</a:t>
            </a:r>
          </a:p>
          <a:p>
            <a:pPr algn="just">
              <a:lnSpc>
                <a:spcPct val="150000"/>
              </a:lnSpc>
              <a:buFont typeface="Wingdings" panose="05000000000000000000" pitchFamily="2" charset="2"/>
              <a:buChar char="Ø"/>
            </a:pPr>
            <a:r>
              <a:rPr lang="en-US" sz="2000" b="1" dirty="0"/>
              <a:t> Over stock, Out Stock , Under stock</a:t>
            </a:r>
          </a:p>
          <a:p>
            <a:endParaRPr lang="en-IN" dirty="0"/>
          </a:p>
        </p:txBody>
      </p:sp>
      <p:sp>
        <p:nvSpPr>
          <p:cNvPr id="6" name="Flowchart: Process 5">
            <a:extLst>
              <a:ext uri="{FF2B5EF4-FFF2-40B4-BE49-F238E27FC236}">
                <a16:creationId xmlns:a16="http://schemas.microsoft.com/office/drawing/2014/main" id="{7D1A560C-5169-0BFB-9306-A6EF2C80A9D6}"/>
              </a:ext>
            </a:extLst>
          </p:cNvPr>
          <p:cNvSpPr/>
          <p:nvPr/>
        </p:nvSpPr>
        <p:spPr>
          <a:xfrm>
            <a:off x="7573618" y="705678"/>
            <a:ext cx="4353340" cy="5287618"/>
          </a:xfrm>
          <a:prstGeom prst="flowChartProcess">
            <a:avLst/>
          </a:prstGeom>
          <a:solidFill>
            <a:srgbClr val="D6FEF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7030A0"/>
                </a:solidFill>
              </a:rPr>
              <a:t>INTRODUCTION:</a:t>
            </a:r>
          </a:p>
          <a:p>
            <a:pPr algn="ctr"/>
            <a:r>
              <a:rPr lang="en-US" sz="2000" dirty="0">
                <a:solidFill>
                  <a:schemeClr val="accent1">
                    <a:lumMod val="10000"/>
                  </a:schemeClr>
                </a:solidFill>
              </a:rPr>
              <a:t>Inventory analytics involves the collection and analysis of inventory-related data, including product data, performance metrics, stocks data, product sales, state wise sales and other relevant data points. By using advanced analytical tools and techniques,  analytics provides valuable insights into inventory processes and trends, enabling organizations to make more informed decisions about their products and improve overall performance.</a:t>
            </a:r>
            <a:endParaRPr lang="en-IN" sz="2000" dirty="0">
              <a:solidFill>
                <a:schemeClr val="accent1">
                  <a:lumMod val="10000"/>
                </a:schemeClr>
              </a:solidFill>
            </a:endParaRPr>
          </a:p>
        </p:txBody>
      </p:sp>
    </p:spTree>
    <p:extLst>
      <p:ext uri="{BB962C8B-B14F-4D97-AF65-F5344CB8AC3E}">
        <p14:creationId xmlns:p14="http://schemas.microsoft.com/office/powerpoint/2010/main" val="978844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8CA7CE-B111-47C6-2484-BCDC245CA1A7}"/>
              </a:ext>
            </a:extLst>
          </p:cNvPr>
          <p:cNvSpPr txBox="1"/>
          <p:nvPr/>
        </p:nvSpPr>
        <p:spPr>
          <a:xfrm>
            <a:off x="417443" y="795131"/>
            <a:ext cx="9322904" cy="4832092"/>
          </a:xfrm>
          <a:prstGeom prst="rect">
            <a:avLst/>
          </a:prstGeom>
          <a:noFill/>
        </p:spPr>
        <p:txBody>
          <a:bodyPr wrap="square" rtlCol="0">
            <a:spAutoFit/>
          </a:bodyPr>
          <a:lstStyle/>
          <a:p>
            <a:r>
              <a:rPr lang="en-US" sz="2400" b="0" i="0" dirty="0">
                <a:solidFill>
                  <a:srgbClr val="374151"/>
                </a:solidFill>
                <a:effectLst/>
                <a:latin typeface="Söhne"/>
              </a:rPr>
              <a:t>	                 </a:t>
            </a:r>
            <a:r>
              <a:rPr lang="en-US" sz="4400" b="0" i="0" dirty="0">
                <a:solidFill>
                  <a:srgbClr val="7030A0"/>
                </a:solidFill>
                <a:effectLst/>
                <a:latin typeface="Söhne"/>
              </a:rPr>
              <a:t>Business Objective:</a:t>
            </a:r>
            <a:endParaRPr lang="en-US" sz="4000" b="0" i="0" dirty="0">
              <a:solidFill>
                <a:srgbClr val="7030A0"/>
              </a:solidFill>
              <a:effectLst/>
              <a:latin typeface="Söhne"/>
            </a:endParaRPr>
          </a:p>
          <a:p>
            <a:r>
              <a:rPr lang="en-IN" sz="2400" b="1" i="1" dirty="0">
                <a:solidFill>
                  <a:schemeClr val="bg1"/>
                </a:solidFill>
                <a:latin typeface="+mj-lt"/>
              </a:rPr>
              <a:t>:</a:t>
            </a:r>
            <a:endParaRPr lang="en-US" sz="2400" b="0" i="0" dirty="0">
              <a:solidFill>
                <a:srgbClr val="374151"/>
              </a:solidFill>
              <a:effectLst/>
              <a:latin typeface="Söhne"/>
            </a:endParaRPr>
          </a:p>
          <a:p>
            <a:r>
              <a:rPr lang="en-US" sz="2400" b="0" i="0" dirty="0">
                <a:solidFill>
                  <a:srgbClr val="374151"/>
                </a:solidFill>
                <a:effectLst/>
                <a:latin typeface="Söhne"/>
              </a:rPr>
              <a:t>An inventory analytics project typically aims to improve the management and optimization of a company's inventory by leveraging data analysis and insights. The specific objectives of such a project may vary based on the organization's needs and industry, but here are some common objectives for an inventory analytics project:</a:t>
            </a:r>
          </a:p>
          <a:p>
            <a:pPr marL="342900" indent="-342900">
              <a:buClr>
                <a:schemeClr val="accent4">
                  <a:lumMod val="75000"/>
                </a:schemeClr>
              </a:buClr>
              <a:buFont typeface="Wingdings" panose="05000000000000000000" pitchFamily="2" charset="2"/>
              <a:buChar char="§"/>
            </a:pPr>
            <a:r>
              <a:rPr lang="en-IN" sz="2000" i="0" dirty="0">
                <a:effectLst/>
                <a:latin typeface="Söhne"/>
              </a:rPr>
              <a:t>Optimize Stock Levels</a:t>
            </a:r>
          </a:p>
          <a:p>
            <a:pPr marL="342900" indent="-342900">
              <a:buClr>
                <a:schemeClr val="accent4">
                  <a:lumMod val="75000"/>
                </a:schemeClr>
              </a:buClr>
              <a:buFont typeface="Wingdings" panose="05000000000000000000" pitchFamily="2" charset="2"/>
              <a:buChar char="§"/>
            </a:pPr>
            <a:r>
              <a:rPr lang="en-IN" sz="2000" i="0" dirty="0">
                <a:effectLst/>
                <a:latin typeface="Söhne"/>
              </a:rPr>
              <a:t>Cost Reduction</a:t>
            </a:r>
            <a:endParaRPr lang="en-IN" sz="2000" dirty="0">
              <a:latin typeface="Söhne"/>
            </a:endParaRPr>
          </a:p>
          <a:p>
            <a:pPr marL="342900" indent="-342900">
              <a:buClr>
                <a:schemeClr val="accent4">
                  <a:lumMod val="75000"/>
                </a:schemeClr>
              </a:buClr>
              <a:buFont typeface="Wingdings" panose="05000000000000000000" pitchFamily="2" charset="2"/>
              <a:buChar char="§"/>
            </a:pPr>
            <a:r>
              <a:rPr lang="en-IN" sz="2000" i="0" dirty="0">
                <a:effectLst/>
                <a:latin typeface="Söhne"/>
              </a:rPr>
              <a:t>Inventory Turnover Improvement</a:t>
            </a:r>
          </a:p>
          <a:p>
            <a:pPr marL="342900" indent="-342900">
              <a:buClr>
                <a:schemeClr val="accent4">
                  <a:lumMod val="75000"/>
                </a:schemeClr>
              </a:buClr>
              <a:buFont typeface="Wingdings" panose="05000000000000000000" pitchFamily="2" charset="2"/>
              <a:buChar char="§"/>
            </a:pPr>
            <a:r>
              <a:rPr lang="en-IN" sz="2000" i="0" dirty="0">
                <a:effectLst/>
                <a:latin typeface="Söhne"/>
              </a:rPr>
              <a:t>Data Visibility and Integration</a:t>
            </a:r>
            <a:endParaRPr lang="en-IN" sz="2000" dirty="0">
              <a:latin typeface="Söhne"/>
            </a:endParaRPr>
          </a:p>
          <a:p>
            <a:pPr marL="342900" indent="-342900">
              <a:buClr>
                <a:schemeClr val="accent4">
                  <a:lumMod val="75000"/>
                </a:schemeClr>
              </a:buClr>
              <a:buFont typeface="Wingdings" panose="05000000000000000000" pitchFamily="2" charset="2"/>
              <a:buChar char="§"/>
            </a:pPr>
            <a:r>
              <a:rPr lang="en-IN" sz="2000" i="0" dirty="0">
                <a:effectLst/>
                <a:latin typeface="Söhne"/>
              </a:rPr>
              <a:t>Risk Management</a:t>
            </a:r>
          </a:p>
          <a:p>
            <a:pPr marL="342900" indent="-342900">
              <a:buClr>
                <a:schemeClr val="accent4">
                  <a:lumMod val="75000"/>
                </a:schemeClr>
              </a:buClr>
              <a:buFont typeface="Wingdings" panose="05000000000000000000" pitchFamily="2" charset="2"/>
              <a:buChar char="§"/>
            </a:pPr>
            <a:r>
              <a:rPr lang="en-IN" sz="2000" i="0" dirty="0">
                <a:effectLst/>
                <a:latin typeface="Söhne"/>
              </a:rPr>
              <a:t>Performance Metrics</a:t>
            </a:r>
            <a:endParaRPr lang="en-IN" sz="1200" dirty="0"/>
          </a:p>
        </p:txBody>
      </p:sp>
    </p:spTree>
    <p:extLst>
      <p:ext uri="{BB962C8B-B14F-4D97-AF65-F5344CB8AC3E}">
        <p14:creationId xmlns:p14="http://schemas.microsoft.com/office/powerpoint/2010/main" val="3389544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FB4552-DCA0-52D1-090B-BA39727E1C61}"/>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l="26903" t="29275" r="35597" b="21594"/>
          <a:stretch/>
        </p:blipFill>
        <p:spPr>
          <a:xfrm>
            <a:off x="8025414" y="719574"/>
            <a:ext cx="3891605" cy="3952529"/>
          </a:xfrm>
          <a:prstGeom prst="rect">
            <a:avLst/>
          </a:prstGeom>
          <a:ln>
            <a:solidFill>
              <a:schemeClr val="tx1">
                <a:lumMod val="95000"/>
                <a:lumOff val="5000"/>
              </a:schemeClr>
            </a:solidFill>
          </a:ln>
        </p:spPr>
      </p:pic>
      <p:sp>
        <p:nvSpPr>
          <p:cNvPr id="7" name="TextBox 6">
            <a:extLst>
              <a:ext uri="{FF2B5EF4-FFF2-40B4-BE49-F238E27FC236}">
                <a16:creationId xmlns:a16="http://schemas.microsoft.com/office/drawing/2014/main" id="{327C1F0F-6562-B927-2D67-7F6E4706BD36}"/>
              </a:ext>
            </a:extLst>
          </p:cNvPr>
          <p:cNvSpPr txBox="1"/>
          <p:nvPr/>
        </p:nvSpPr>
        <p:spPr>
          <a:xfrm>
            <a:off x="274981" y="186430"/>
            <a:ext cx="7865842" cy="6647974"/>
          </a:xfrm>
          <a:prstGeom prst="rect">
            <a:avLst/>
          </a:prstGeom>
          <a:noFill/>
        </p:spPr>
        <p:txBody>
          <a:bodyPr wrap="square" rtlCol="0">
            <a:spAutoFit/>
          </a:bodyPr>
          <a:lstStyle/>
          <a:p>
            <a:r>
              <a:rPr lang="en-US" sz="4000" dirty="0">
                <a:solidFill>
                  <a:srgbClr val="7030A0"/>
                </a:solidFill>
              </a:rPr>
              <a:t>Insights of KPI 1:</a:t>
            </a:r>
          </a:p>
          <a:p>
            <a:pPr marL="285750" indent="-285750">
              <a:buFont typeface="Arial" panose="020B0604020202020204" pitchFamily="34" charset="0"/>
              <a:buChar char="•"/>
            </a:pPr>
            <a:r>
              <a:rPr lang="en-IN" sz="2000" dirty="0"/>
              <a:t>From this analysis we can see that the</a:t>
            </a:r>
            <a:r>
              <a:rPr lang="en-US" sz="2000" dirty="0"/>
              <a:t> Sales Amount by year.</a:t>
            </a:r>
          </a:p>
          <a:p>
            <a:pPr marL="285750" indent="-285750">
              <a:buFont typeface="Arial" panose="020B0604020202020204" pitchFamily="34" charset="0"/>
              <a:buChar char="•"/>
            </a:pPr>
            <a:r>
              <a:rPr lang="en-US" sz="1600" b="1" dirty="0"/>
              <a:t>Total Sales Amount</a:t>
            </a:r>
            <a:r>
              <a:rPr lang="en-US" sz="1600" dirty="0"/>
              <a:t>: The cumulative Sales Amount over the analyzed period is substantial, amounting to $338.13 million. This aggregate figure gives an overall understanding of the revenue generated during the specified timeframe.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Yearly Breakdown</a:t>
            </a:r>
            <a:r>
              <a:rPr lang="en-US" sz="1600" dirty="0"/>
              <a:t>: The analysis presents a breakdown of Sales Amount by year, allowing for a detailed examination of performance over individual years. Each year contributes to the overall sales figure, and understanding the year-wise distribution helps in identifying trends, patterns, and potential areas for improvement or expansion.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Peak Performance in 2022</a:t>
            </a:r>
            <a:r>
              <a:rPr lang="en-US" sz="1600" dirty="0"/>
              <a:t>: The data highlights a notable peak in sales in the year 2022, with a record-high Sales Amount of $97 million. This specific insight is crucial for understanding the factors contributing to the exceptional performance in that particular year. Identifying the drivers behind this peak can offer valuable insights for strategic planning and decision-making.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summary, the analysis not only provides an overview of the total sales but also delves into the performance on a yearly basis, emphasizing the exceptional sales achievement in 2022. This information is instrumental for stakeholders and decision-makers in evaluating the overall business performance, identifying successful strategies, and making informed decisions for future planning and growth</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35958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7C1F0F-6562-B927-2D67-7F6E4706BD36}"/>
              </a:ext>
            </a:extLst>
          </p:cNvPr>
          <p:cNvSpPr txBox="1"/>
          <p:nvPr/>
        </p:nvSpPr>
        <p:spPr>
          <a:xfrm>
            <a:off x="457200" y="367748"/>
            <a:ext cx="6380922" cy="5693866"/>
          </a:xfrm>
          <a:prstGeom prst="rect">
            <a:avLst/>
          </a:prstGeom>
          <a:noFill/>
        </p:spPr>
        <p:txBody>
          <a:bodyPr wrap="square" rtlCol="0">
            <a:spAutoFit/>
          </a:bodyPr>
          <a:lstStyle/>
          <a:p>
            <a:r>
              <a:rPr lang="en-US" sz="4000" dirty="0">
                <a:solidFill>
                  <a:srgbClr val="7030A0"/>
                </a:solidFill>
              </a:rPr>
              <a:t>Insights of KPI2:</a:t>
            </a:r>
          </a:p>
          <a:p>
            <a:pPr marL="285750" indent="-285750">
              <a:buFont typeface="Arial" panose="020B0604020202020204" pitchFamily="34" charset="0"/>
              <a:buChar char="•"/>
            </a:pPr>
            <a:r>
              <a:rPr lang="en-IN" sz="2000" dirty="0"/>
              <a:t>From this analysis we can see that the Product wise</a:t>
            </a:r>
            <a:r>
              <a:rPr lang="en-US" sz="2000" dirty="0"/>
              <a:t> Sales.</a:t>
            </a:r>
          </a:p>
          <a:p>
            <a:pPr marL="285750" indent="-285750">
              <a:buFont typeface="Arial" panose="020B0604020202020204" pitchFamily="34" charset="0"/>
              <a:buChar char="•"/>
            </a:pPr>
            <a:r>
              <a:rPr lang="en-US" sz="1800" b="1" dirty="0">
                <a:solidFill>
                  <a:schemeClr val="accent1">
                    <a:lumMod val="75000"/>
                  </a:schemeClr>
                </a:solidFill>
              </a:rPr>
              <a:t>Arts &amp; Entertainment - Highest Product Sale</a:t>
            </a:r>
            <a:r>
              <a:rPr lang="en-US" sz="1800" b="1" dirty="0"/>
              <a:t> (</a:t>
            </a:r>
            <a:r>
              <a:rPr lang="en-US" sz="1800" b="1" dirty="0">
                <a:solidFill>
                  <a:schemeClr val="accent1">
                    <a:lumMod val="75000"/>
                  </a:schemeClr>
                </a:solidFill>
              </a:rPr>
              <a:t>90.76M</a:t>
            </a:r>
            <a:r>
              <a:rPr lang="en-US" sz="1800" b="1" dirty="0"/>
              <a:t>):</a:t>
            </a:r>
          </a:p>
          <a:p>
            <a:pPr marL="285750" lvl="1" indent="-285750">
              <a:buFont typeface="Arial" panose="020B0604020202020204" pitchFamily="34" charset="0"/>
              <a:buChar char="•"/>
            </a:pPr>
            <a:r>
              <a:rPr lang="en-US" sz="1800" dirty="0"/>
              <a:t>This category stands out as the top performer in terms of product sales, generating a substantial revenue of $90.76 million. Understanding the factors contributing to the success of Arts &amp; Entertainment products can be crucial for replicating strategies or leveraging the popularity of this category for future growth.</a:t>
            </a:r>
          </a:p>
          <a:p>
            <a:pPr marL="285750" lvl="1"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b="1" dirty="0">
                <a:solidFill>
                  <a:srgbClr val="FF0000"/>
                </a:solidFill>
              </a:rPr>
              <a:t>Mobiles - Lowest Product Sale</a:t>
            </a:r>
            <a:r>
              <a:rPr lang="en-US" sz="1800" b="1" dirty="0"/>
              <a:t> (</a:t>
            </a:r>
            <a:r>
              <a:rPr lang="en-US" sz="1800" b="1" dirty="0">
                <a:solidFill>
                  <a:srgbClr val="FF0000"/>
                </a:solidFill>
              </a:rPr>
              <a:t>54.06M</a:t>
            </a:r>
            <a:r>
              <a:rPr lang="en-US" sz="1800" b="1" dirty="0"/>
              <a:t>)</a:t>
            </a:r>
            <a:r>
              <a:rPr lang="en-US" sz="1800" dirty="0"/>
              <a:t>:</a:t>
            </a:r>
          </a:p>
          <a:p>
            <a:pPr marL="285750" lvl="1" indent="-285750">
              <a:buFont typeface="Arial" panose="020B0604020202020204" pitchFamily="34" charset="0"/>
              <a:buChar char="•"/>
            </a:pPr>
            <a:r>
              <a:rPr lang="en-US" sz="1800" dirty="0"/>
              <a:t>Mobiles emerge as the category with the lowest product sales, amounting to $54.06 million. This insight indicates potential challenges or areas where improvements may be needed. It could prompt a closer examination of market trends, consumer preferences, or competitive factors affecting the performance of mobile products.</a:t>
            </a:r>
          </a:p>
          <a:p>
            <a:pPr marL="285750" indent="-285750">
              <a:buFont typeface="Arial" panose="020B0604020202020204" pitchFamily="34" charset="0"/>
              <a:buChar char="•"/>
            </a:pPr>
            <a:endParaRPr lang="en-IN" dirty="0"/>
          </a:p>
        </p:txBody>
      </p:sp>
      <p:graphicFrame>
        <p:nvGraphicFramePr>
          <p:cNvPr id="4" name="Chart 3">
            <a:extLst>
              <a:ext uri="{FF2B5EF4-FFF2-40B4-BE49-F238E27FC236}">
                <a16:creationId xmlns:a16="http://schemas.microsoft.com/office/drawing/2014/main" id="{5F9D841D-5224-F86C-6988-077E7786C009}"/>
              </a:ext>
            </a:extLst>
          </p:cNvPr>
          <p:cNvGraphicFramePr>
            <a:graphicFrameLocks/>
          </p:cNvGraphicFramePr>
          <p:nvPr>
            <p:extLst>
              <p:ext uri="{D42A27DB-BD31-4B8C-83A1-F6EECF244321}">
                <p14:modId xmlns:p14="http://schemas.microsoft.com/office/powerpoint/2010/main" val="3683384395"/>
              </p:ext>
            </p:extLst>
          </p:nvPr>
        </p:nvGraphicFramePr>
        <p:xfrm>
          <a:off x="7638221" y="735495"/>
          <a:ext cx="3960744" cy="36774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7464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7C1F0F-6562-B927-2D67-7F6E4706BD36}"/>
              </a:ext>
            </a:extLst>
          </p:cNvPr>
          <p:cNvSpPr txBox="1"/>
          <p:nvPr/>
        </p:nvSpPr>
        <p:spPr>
          <a:xfrm>
            <a:off x="457200" y="367748"/>
            <a:ext cx="6112565" cy="6555641"/>
          </a:xfrm>
          <a:prstGeom prst="rect">
            <a:avLst/>
          </a:prstGeom>
          <a:noFill/>
        </p:spPr>
        <p:txBody>
          <a:bodyPr wrap="square" rtlCol="0">
            <a:spAutoFit/>
          </a:bodyPr>
          <a:lstStyle/>
          <a:p>
            <a:r>
              <a:rPr lang="en-US" sz="4000" dirty="0">
                <a:solidFill>
                  <a:srgbClr val="7030A0"/>
                </a:solidFill>
              </a:rPr>
              <a:t>Insights of KPI3:</a:t>
            </a:r>
          </a:p>
          <a:p>
            <a:pPr marL="285750" indent="-285750">
              <a:buFont typeface="Arial" panose="020B0604020202020204" pitchFamily="34" charset="0"/>
              <a:buChar char="•"/>
            </a:pPr>
            <a:r>
              <a:rPr lang="en-IN" sz="2000" dirty="0"/>
              <a:t>From this analysis we can see that the</a:t>
            </a:r>
            <a:r>
              <a:rPr lang="en-US" sz="2000" dirty="0"/>
              <a:t> Sales Growth by year</a:t>
            </a:r>
          </a:p>
          <a:p>
            <a:pPr marL="285750" indent="-285750">
              <a:buFont typeface="Arial" panose="020B0604020202020204" pitchFamily="34" charset="0"/>
              <a:buChar char="•"/>
            </a:pPr>
            <a:r>
              <a:rPr lang="en-IN" sz="2000" dirty="0"/>
              <a:t>In the year of 2022 the sales growth is high with </a:t>
            </a:r>
            <a:r>
              <a:rPr lang="en-IN" sz="2000" dirty="0">
                <a:solidFill>
                  <a:schemeClr val="accent5">
                    <a:lumMod val="75000"/>
                  </a:schemeClr>
                </a:solidFill>
              </a:rPr>
              <a:t>24.92%</a:t>
            </a:r>
            <a:r>
              <a:rPr lang="en-IN" sz="2000" dirty="0"/>
              <a:t>.</a:t>
            </a:r>
          </a:p>
          <a:p>
            <a:pPr marL="285750" indent="-285750">
              <a:buFont typeface="Arial" panose="020B0604020202020204" pitchFamily="34" charset="0"/>
              <a:buChar char="•"/>
            </a:pPr>
            <a:r>
              <a:rPr lang="en-IN" sz="2000" dirty="0"/>
              <a:t>In the year of 2023 the sales growth is low with </a:t>
            </a:r>
            <a:r>
              <a:rPr lang="en-IN" sz="2000" dirty="0">
                <a:solidFill>
                  <a:srgbClr val="FF0000"/>
                </a:solidFill>
              </a:rPr>
              <a:t>6.73%</a:t>
            </a:r>
            <a:r>
              <a:rPr lang="en-IN" sz="2000" dirty="0"/>
              <a:t>.</a:t>
            </a:r>
          </a:p>
          <a:p>
            <a:pPr marL="285750" indent="-285750">
              <a:buFont typeface="Arial" panose="020B0604020202020204" pitchFamily="34" charset="0"/>
              <a:buChar char="•"/>
            </a:pPr>
            <a:r>
              <a:rPr lang="en-IN" sz="2000" dirty="0"/>
              <a:t>The sales growth is gradually increasing from 2019-2022 but it dropped in 2023.</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US" sz="2000" dirty="0"/>
              <a:t>In summary, the sales growth analysis provides a nuanced view of the business performance over the specified years. While 2022 reflects a peak in growth, 2023 presents a challenge with lower growth. The overall trend of gradual growth from 2019 to 2022 suggests positive business momentum, but the drop in 2023 requires careful consideration and analysis to make informed decisions for future strategies and business planning</a:t>
            </a:r>
            <a:r>
              <a:rPr lang="en-US" sz="2000" b="0" i="0" dirty="0">
                <a:solidFill>
                  <a:srgbClr val="374151"/>
                </a:solidFill>
                <a:effectLst/>
                <a:latin typeface="Söhne"/>
              </a:rPr>
              <a:t>.</a:t>
            </a:r>
            <a:endParaRPr lang="en-IN" sz="1600" dirty="0"/>
          </a:p>
        </p:txBody>
      </p:sp>
      <p:pic>
        <p:nvPicPr>
          <p:cNvPr id="3" name="Picture 2">
            <a:extLst>
              <a:ext uri="{FF2B5EF4-FFF2-40B4-BE49-F238E27FC236}">
                <a16:creationId xmlns:a16="http://schemas.microsoft.com/office/drawing/2014/main" id="{51121844-D674-A5DD-437F-4B69CA46B8A0}"/>
              </a:ext>
            </a:extLst>
          </p:cNvPr>
          <p:cNvPicPr>
            <a:picLocks noChangeAspect="1"/>
          </p:cNvPicPr>
          <p:nvPr/>
        </p:nvPicPr>
        <p:blipFill rotWithShape="1">
          <a:blip r:embed="rId2">
            <a:extLst>
              <a:ext uri="{28A0092B-C50C-407E-A947-70E740481C1C}">
                <a14:useLocalDpi xmlns:a14="http://schemas.microsoft.com/office/drawing/2010/main" val="0"/>
              </a:ext>
            </a:extLst>
          </a:blip>
          <a:srcRect l="14837" t="31014" r="41712" b="22319"/>
          <a:stretch/>
        </p:blipFill>
        <p:spPr>
          <a:xfrm>
            <a:off x="6569765" y="546651"/>
            <a:ext cx="5297556" cy="4740965"/>
          </a:xfrm>
          <a:prstGeom prst="rect">
            <a:avLst/>
          </a:prstGeom>
          <a:ln>
            <a:solidFill>
              <a:schemeClr val="tx2">
                <a:lumMod val="50000"/>
              </a:schemeClr>
            </a:solidFill>
          </a:ln>
        </p:spPr>
      </p:pic>
    </p:spTree>
    <p:extLst>
      <p:ext uri="{BB962C8B-B14F-4D97-AF65-F5344CB8AC3E}">
        <p14:creationId xmlns:p14="http://schemas.microsoft.com/office/powerpoint/2010/main" val="2931786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7C1F0F-6562-B927-2D67-7F6E4706BD36}"/>
              </a:ext>
            </a:extLst>
          </p:cNvPr>
          <p:cNvSpPr txBox="1"/>
          <p:nvPr/>
        </p:nvSpPr>
        <p:spPr>
          <a:xfrm>
            <a:off x="372185" y="243460"/>
            <a:ext cx="6396362" cy="5570756"/>
          </a:xfrm>
          <a:prstGeom prst="rect">
            <a:avLst/>
          </a:prstGeom>
          <a:noFill/>
        </p:spPr>
        <p:txBody>
          <a:bodyPr wrap="square" rtlCol="0">
            <a:spAutoFit/>
          </a:bodyPr>
          <a:lstStyle/>
          <a:p>
            <a:r>
              <a:rPr lang="en-US" sz="4000" dirty="0">
                <a:solidFill>
                  <a:srgbClr val="7030A0"/>
                </a:solidFill>
              </a:rPr>
              <a:t>Insights of KPI4:</a:t>
            </a:r>
          </a:p>
          <a:p>
            <a:pPr marL="285750" indent="-285750">
              <a:buFont typeface="Arial" panose="020B0604020202020204" pitchFamily="34" charset="0"/>
              <a:buChar char="•"/>
            </a:pPr>
            <a:r>
              <a:rPr lang="en-IN" sz="1800" dirty="0"/>
              <a:t>From this analysis we can see that the</a:t>
            </a:r>
            <a:r>
              <a:rPr lang="en-US" sz="1800" dirty="0"/>
              <a:t> Monthly sales Trends.</a:t>
            </a:r>
          </a:p>
          <a:p>
            <a:pPr marL="285750" indent="-285750">
              <a:buFont typeface="Arial" panose="020B0604020202020204" pitchFamily="34" charset="0"/>
              <a:buChar char="•"/>
            </a:pPr>
            <a:r>
              <a:rPr lang="en-US" b="1" dirty="0"/>
              <a:t>High Sales in Arts &amp; Entertainment (7.58%):</a:t>
            </a:r>
          </a:p>
          <a:p>
            <a:pPr marL="285750" lvl="1" indent="-285750">
              <a:buFont typeface="Arial" panose="020B0604020202020204" pitchFamily="34" charset="0"/>
              <a:buChar char="•"/>
            </a:pPr>
            <a:r>
              <a:rPr lang="en-US" dirty="0"/>
              <a:t>Arts &amp; Entertainment emerges as the category with the highest monthly sales percentage, accounting for 7.58% of total sales. This indicates a strong performance for this category during the analyzed period. Exploring the factors contributing to the popularity of Arts &amp; Entertainment products in a specific month can inform strategic decisions and marketing efforts.</a:t>
            </a:r>
          </a:p>
          <a:p>
            <a:pPr marL="2857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Lower Sales in Mobiles (6.79%):</a:t>
            </a:r>
          </a:p>
          <a:p>
            <a:pPr marL="285750" lvl="1" indent="-285750">
              <a:buFont typeface="Arial" panose="020B0604020202020204" pitchFamily="34" charset="0"/>
              <a:buChar char="•"/>
            </a:pPr>
            <a:r>
              <a:rPr lang="en-US" dirty="0"/>
              <a:t>Mobiles exhibit comparatively lower monthly sales, representing 6.79% of the total. Understanding the reasons behind the lower sales in this category can be essential for addressing potential challenges or optimizing marketing strategies to boost mobile product sales.</a:t>
            </a:r>
          </a:p>
          <a:p>
            <a:pPr marL="2857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summary, the monthly sales trends analysis provides valuable insights into the performance of different product categories during a specific period. The variation in sales percentages across categories indicates diverse consumer preferences and product popularity. This information can guide marketing strategies, inventory management, and overall business planning, allowing for a targeted approach to maximize sales and capitalize on the strengths of each product category.</a:t>
            </a:r>
          </a:p>
        </p:txBody>
      </p:sp>
      <p:pic>
        <p:nvPicPr>
          <p:cNvPr id="3" name="Picture 2">
            <a:extLst>
              <a:ext uri="{FF2B5EF4-FFF2-40B4-BE49-F238E27FC236}">
                <a16:creationId xmlns:a16="http://schemas.microsoft.com/office/drawing/2014/main" id="{0344E3A9-4EBA-A15A-0E4A-D2C46356EB0B}"/>
              </a:ext>
            </a:extLst>
          </p:cNvPr>
          <p:cNvPicPr>
            <a:picLocks noChangeAspect="1"/>
          </p:cNvPicPr>
          <p:nvPr/>
        </p:nvPicPr>
        <p:blipFill rotWithShape="1">
          <a:blip r:embed="rId2"/>
          <a:srcRect l="13043" t="28406" r="51739" b="18406"/>
          <a:stretch/>
        </p:blipFill>
        <p:spPr>
          <a:xfrm>
            <a:off x="7006502" y="510948"/>
            <a:ext cx="5185498" cy="3972275"/>
          </a:xfrm>
          <a:prstGeom prst="rect">
            <a:avLst/>
          </a:prstGeom>
          <a:ln>
            <a:solidFill>
              <a:srgbClr val="2F012C"/>
            </a:solidFill>
          </a:ln>
        </p:spPr>
      </p:pic>
    </p:spTree>
    <p:extLst>
      <p:ext uri="{BB962C8B-B14F-4D97-AF65-F5344CB8AC3E}">
        <p14:creationId xmlns:p14="http://schemas.microsoft.com/office/powerpoint/2010/main" val="3408344220"/>
      </p:ext>
    </p:extLst>
  </p:cSld>
  <p:clrMapOvr>
    <a:masterClrMapping/>
  </p:clrMapOvr>
</p:sld>
</file>

<file path=ppt/theme/_rels/theme5.xml.rels><?xml version="1.0" encoding="UTF-8" standalone="yes"?>
<Relationships xmlns="http://schemas.openxmlformats.org/package/2006/relationships"><Relationship Id="rId1" Type="http://schemas.openxmlformats.org/officeDocument/2006/relationships/image" Target="../media/image2.jpeg"/></Relationships>
</file>

<file path=ppt/theme/_rels/theme6.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orporate Identity Renewal Project Proposal by Slidesgo">
  <a:themeElements>
    <a:clrScheme name="Simple Light">
      <a:dk1>
        <a:srgbClr val="191919"/>
      </a:dk1>
      <a:lt1>
        <a:srgbClr val="FFFFFF"/>
      </a:lt1>
      <a:dk2>
        <a:srgbClr val="E3DCD6"/>
      </a:dk2>
      <a:lt2>
        <a:srgbClr val="D8CBBC"/>
      </a:lt2>
      <a:accent1>
        <a:srgbClr val="C3C2BF"/>
      </a:accent1>
      <a:accent2>
        <a:srgbClr val="9C9284"/>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rojektvorschlag im Waves-Stil by Slidesgo">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arallax">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6.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Corporate Identity Renewal Project Proposal by Slidesgo</Template>
  <TotalTime>627</TotalTime>
  <Words>1929</Words>
  <Application>Microsoft Office PowerPoint</Application>
  <PresentationFormat>Widescreen</PresentationFormat>
  <Paragraphs>134</Paragraphs>
  <Slides>18</Slides>
  <Notes>0</Notes>
  <HiddenSlides>0</HiddenSlides>
  <MMClips>0</MMClips>
  <ScaleCrop>false</ScaleCrop>
  <HeadingPairs>
    <vt:vector size="6" baseType="variant">
      <vt:variant>
        <vt:lpstr>Fonts Used</vt:lpstr>
      </vt:variant>
      <vt:variant>
        <vt:i4>19</vt:i4>
      </vt:variant>
      <vt:variant>
        <vt:lpstr>Theme</vt:lpstr>
      </vt:variant>
      <vt:variant>
        <vt:i4>6</vt:i4>
      </vt:variant>
      <vt:variant>
        <vt:lpstr>Slide Titles</vt:lpstr>
      </vt:variant>
      <vt:variant>
        <vt:i4>18</vt:i4>
      </vt:variant>
    </vt:vector>
  </HeadingPairs>
  <TitlesOfParts>
    <vt:vector size="43" baseType="lpstr">
      <vt:lpstr>Amasis MT Pro Black</vt:lpstr>
      <vt:lpstr>Amasis MT Pro Medium</vt:lpstr>
      <vt:lpstr>Arial</vt:lpstr>
      <vt:lpstr>Convergence</vt:lpstr>
      <vt:lpstr>Corbel</vt:lpstr>
      <vt:lpstr>Montserrat</vt:lpstr>
      <vt:lpstr>Nunito Light</vt:lpstr>
      <vt:lpstr>Open Sans</vt:lpstr>
      <vt:lpstr>Overpass</vt:lpstr>
      <vt:lpstr>Proxima Nova</vt:lpstr>
      <vt:lpstr>Proxima Nova Semibold</vt:lpstr>
      <vt:lpstr>PT Sans Caption</vt:lpstr>
      <vt:lpstr>Raleway</vt:lpstr>
      <vt:lpstr>Roboto Condensed Light</vt:lpstr>
      <vt:lpstr>Rozha One</vt:lpstr>
      <vt:lpstr>Söhne</vt:lpstr>
      <vt:lpstr>Tw Cen MT</vt:lpstr>
      <vt:lpstr>Ubuntu</vt:lpstr>
      <vt:lpstr>Wingdings</vt:lpstr>
      <vt:lpstr>Corporate Identity Renewal Project Proposal by Slidesgo</vt:lpstr>
      <vt:lpstr>Slidesgo Final Pages</vt:lpstr>
      <vt:lpstr>Projektvorschlag im Waves-Stil by Slidesgo</vt:lpstr>
      <vt:lpstr>1_Slidesgo Final Pages</vt:lpstr>
      <vt:lpstr>Parallax</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lavidyakeerthi12345@gmail.com</dc:creator>
  <cp:lastModifiedBy>W1675</cp:lastModifiedBy>
  <cp:revision>9</cp:revision>
  <dcterms:created xsi:type="dcterms:W3CDTF">2024-01-29T06:59:40Z</dcterms:created>
  <dcterms:modified xsi:type="dcterms:W3CDTF">2024-02-01T07:28:26Z</dcterms:modified>
</cp:coreProperties>
</file>