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6" r:id="rId4"/>
    <p:sldId id="264" r:id="rId5"/>
    <p:sldId id="263" r:id="rId6"/>
    <p:sldId id="267" r:id="rId7"/>
    <p:sldId id="266" r:id="rId8"/>
    <p:sldId id="262" r:id="rId9"/>
    <p:sldId id="265" r:id="rId10"/>
    <p:sldId id="26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iya VU" userId="317dc7e02e636ef2" providerId="LiveId" clId="{96C3C225-6960-4AB3-A6BA-9379AB512285}"/>
    <pc:docChg chg="modSld">
      <pc:chgData name="Niviya VU" userId="317dc7e02e636ef2" providerId="LiveId" clId="{96C3C225-6960-4AB3-A6BA-9379AB512285}" dt="2023-04-18T08:14:21.688" v="1" actId="2711"/>
      <pc:docMkLst>
        <pc:docMk/>
      </pc:docMkLst>
      <pc:sldChg chg="modSp mod">
        <pc:chgData name="Niviya VU" userId="317dc7e02e636ef2" providerId="LiveId" clId="{96C3C225-6960-4AB3-A6BA-9379AB512285}" dt="2023-04-18T08:14:21.688" v="1" actId="2711"/>
        <pc:sldMkLst>
          <pc:docMk/>
          <pc:sldMk cId="1015518316" sldId="259"/>
        </pc:sldMkLst>
        <pc:spChg chg="mod">
          <ac:chgData name="Niviya VU" userId="317dc7e02e636ef2" providerId="LiveId" clId="{96C3C225-6960-4AB3-A6BA-9379AB512285}" dt="2023-04-18T08:14:16.358" v="0" actId="2711"/>
          <ac:spMkLst>
            <pc:docMk/>
            <pc:sldMk cId="1015518316" sldId="259"/>
            <ac:spMk id="2" creationId="{33389C09-A928-FCA0-8123-4B82C1E756FB}"/>
          </ac:spMkLst>
        </pc:spChg>
        <pc:spChg chg="mod">
          <ac:chgData name="Niviya VU" userId="317dc7e02e636ef2" providerId="LiveId" clId="{96C3C225-6960-4AB3-A6BA-9379AB512285}" dt="2023-04-18T08:14:21.688" v="1" actId="2711"/>
          <ac:spMkLst>
            <pc:docMk/>
            <pc:sldMk cId="1015518316" sldId="259"/>
            <ac:spMk id="3" creationId="{D65ED402-1934-3BFA-D00D-2C04E54396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99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204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143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3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48916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891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306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54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45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571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06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634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4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47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589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469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18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A0E249B-B6F5-4E86-A03A-E0741FACA9B0}" type="datetimeFigureOut">
              <a:rPr lang="en-IN" smtClean="0"/>
              <a:t>03-08-2024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B3F568B-059D-43F4-B730-553C02EFC12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74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direct?event=video_description&amp;redir_token=QUFFLUhqazJkUDdpWlgtWkdYOUFYN1BNMWZDTDZFTHczQXxBQ3Jtc0ttOFFqZ0ZramZzUGZfT3M3dUtXU21uTGZ5b3ZKMk83c3h6SDlhc2ZRdmNrQnEzcGc0dno3eFZVYVBiWkNuQjhEelZQYWJRVTFLTmtXQUlIYklJUUdkVWlDSllXNGRXN2lCdThUMFVIZjNqNUY1ZEZBSQ&amp;q=https%3A%2F%2Famzn.to%2F3MMSyop&amp;v=fDYc6-bksqM" TargetMode="External"/><Relationship Id="rId2" Type="http://schemas.openxmlformats.org/officeDocument/2006/relationships/hyperlink" Target="https://www.youtube.com/redirect?event=video_description&amp;redir_token=QUFFLUhqa1lZYVoydVNsTDI5MzlBM1dCZ2piNk9xdUh4d3xBQ3Jtc0ttc0JJRXlqS0JYUkFMa2ZkMThFQTJUR25ldDhncUtHZTVhZHc4RHU0YUdJc25LdU5WWjdsY3o2QUJNSVpRekZtbVVVbDJiTXU1M1JabkNKNTlwcUsyOFhpVFp3ckw0SUlhU01DVlBjZ3BVcEw3THQtNA&amp;q=https%3A%2F%2Famzn.to%2F3Jbnywm&amp;v=fDYc6-bksq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A325-58AD-750E-240B-82DFB87A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Finger print lock system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FB79B-70EF-EF36-8EAA-D48044B9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COMPONENTS: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Arduino Uno 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Finger Print Scanner (FPM10A DY50)</a:t>
            </a:r>
            <a:endParaRPr lang="en-US" b="0" i="0" u="none" strike="noStrike" dirty="0">
              <a:effectLst/>
              <a:latin typeface="Roboto" panose="02000000000000000000" pitchFamily="2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5V relay 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Solenoid 12V lock</a:t>
            </a:r>
            <a:endParaRPr lang="en-US" b="0" i="0" u="none" strike="noStrike" dirty="0">
              <a:effectLst/>
              <a:latin typeface="Roboto" panose="02000000000000000000" pitchFamily="2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12 V  battery/ 12 V AC Dc  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Jumper wires </a:t>
            </a:r>
          </a:p>
          <a:p>
            <a:pPr algn="l"/>
            <a:r>
              <a:rPr lang="en-US" dirty="0">
                <a:latin typeface="Roboto" panose="02000000000000000000" pitchFamily="2" charset="0"/>
              </a:rPr>
              <a:t>Laptop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04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8D72-E6B6-2BD8-ABAB-05D1C689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3CBDA3-1F0C-62CE-D8DF-36C3F4858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50" b="8715"/>
          <a:stretch/>
        </p:blipFill>
        <p:spPr>
          <a:xfrm>
            <a:off x="459114" y="483079"/>
            <a:ext cx="11255557" cy="5909095"/>
          </a:xfrm>
        </p:spPr>
      </p:pic>
    </p:spTree>
    <p:extLst>
      <p:ext uri="{BB962C8B-B14F-4D97-AF65-F5344CB8AC3E}">
        <p14:creationId xmlns:p14="http://schemas.microsoft.com/office/powerpoint/2010/main" val="75321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67F6E-741D-FC1C-2DDD-3492792106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E010A9-83E5-6EDB-AC5B-B5E9255AC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09" y="3881884"/>
            <a:ext cx="6815669" cy="1320802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~Saji Krishna R 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94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1B27-0925-62D1-9DD5-BD34D54C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USES/FEATURES: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93B05-BDCA-0CC8-713F-6DF43AFC2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and secure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and office purposes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Adafruit fingerprint sensor is used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store up to 50 fingerprints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efficient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Unlocks if fingerprint matches 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fingerprint has an unique id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Operates on rechargeable battery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08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F16C4-0445-2963-E52A-C888A10BA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6F9CA-7B82-B13A-16FE-0A0CE79547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F02C3-1E2C-7E79-A5F5-4E35B24F8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21" y="328869"/>
            <a:ext cx="10872157" cy="61155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43F7EC-EB3B-1202-C40C-9CD218B2ED66}"/>
              </a:ext>
            </a:extLst>
          </p:cNvPr>
          <p:cNvSpPr txBox="1"/>
          <p:nvPr/>
        </p:nvSpPr>
        <p:spPr>
          <a:xfrm>
            <a:off x="4917057" y="561391"/>
            <a:ext cx="33988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CIRCUIT  DIAGRAM</a:t>
            </a:r>
          </a:p>
        </p:txBody>
      </p:sp>
    </p:spTree>
    <p:extLst>
      <p:ext uri="{BB962C8B-B14F-4D97-AF65-F5344CB8AC3E}">
        <p14:creationId xmlns:p14="http://schemas.microsoft.com/office/powerpoint/2010/main" val="3776958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EFA4-BF5E-E6F2-9A85-87BBB953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13D6E-00CC-7667-1AF2-24B7F7DE51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8" b="9642"/>
          <a:stretch/>
        </p:blipFill>
        <p:spPr>
          <a:xfrm>
            <a:off x="461874" y="474453"/>
            <a:ext cx="11218291" cy="5865962"/>
          </a:xfrm>
        </p:spPr>
      </p:pic>
    </p:spTree>
    <p:extLst>
      <p:ext uri="{BB962C8B-B14F-4D97-AF65-F5344CB8AC3E}">
        <p14:creationId xmlns:p14="http://schemas.microsoft.com/office/powerpoint/2010/main" val="348924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D032-4D5B-97B3-A694-FB6C4497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0E882-C589-7913-1405-A322DE96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" t="7246" r="-881" b="11667"/>
          <a:stretch/>
        </p:blipFill>
        <p:spPr>
          <a:xfrm>
            <a:off x="462022" y="491703"/>
            <a:ext cx="11267955" cy="5891844"/>
          </a:xfrm>
        </p:spPr>
      </p:pic>
    </p:spTree>
    <p:extLst>
      <p:ext uri="{BB962C8B-B14F-4D97-AF65-F5344CB8AC3E}">
        <p14:creationId xmlns:p14="http://schemas.microsoft.com/office/powerpoint/2010/main" val="210157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9B670-8A5C-20EB-1E7C-910FF1DB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12390-2200-0C82-F6B3-C8B5F6B7A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1" r="537" b="10672"/>
          <a:stretch/>
        </p:blipFill>
        <p:spPr>
          <a:xfrm>
            <a:off x="444930" y="470777"/>
            <a:ext cx="11302140" cy="5916446"/>
          </a:xfrm>
        </p:spPr>
      </p:pic>
    </p:spTree>
    <p:extLst>
      <p:ext uri="{BB962C8B-B14F-4D97-AF65-F5344CB8AC3E}">
        <p14:creationId xmlns:p14="http://schemas.microsoft.com/office/powerpoint/2010/main" val="3990053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8784-6962-CDCA-51D1-F7301547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20BF7C-72D4-C02F-D569-AA2548143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59" y="465827"/>
            <a:ext cx="11235185" cy="5923806"/>
          </a:xfrm>
        </p:spPr>
      </p:pic>
    </p:spTree>
    <p:extLst>
      <p:ext uri="{BB962C8B-B14F-4D97-AF65-F5344CB8AC3E}">
        <p14:creationId xmlns:p14="http://schemas.microsoft.com/office/powerpoint/2010/main" val="3091313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E44AD-3DA2-6EF3-6E1C-6A91676B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C13FF3-314E-5E4C-511B-1E814A50C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92" y="461109"/>
            <a:ext cx="11203415" cy="5935782"/>
          </a:xfrm>
        </p:spPr>
      </p:pic>
    </p:spTree>
    <p:extLst>
      <p:ext uri="{BB962C8B-B14F-4D97-AF65-F5344CB8AC3E}">
        <p14:creationId xmlns:p14="http://schemas.microsoft.com/office/powerpoint/2010/main" val="641730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F591-AA71-917E-E9B0-024EA4C5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8FAAA9C-B9E9-2F46-E539-CAA41C666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8" b="10162"/>
          <a:stretch/>
        </p:blipFill>
        <p:spPr>
          <a:xfrm>
            <a:off x="492349" y="474452"/>
            <a:ext cx="11219714" cy="5943601"/>
          </a:xfrm>
        </p:spPr>
      </p:pic>
    </p:spTree>
    <p:extLst>
      <p:ext uri="{BB962C8B-B14F-4D97-AF65-F5344CB8AC3E}">
        <p14:creationId xmlns:p14="http://schemas.microsoft.com/office/powerpoint/2010/main" val="210149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79</Words>
  <Application>Microsoft Office PowerPoint</Application>
  <PresentationFormat>Widescreen</PresentationFormat>
  <Paragraphs>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Garamond</vt:lpstr>
      <vt:lpstr>Roboto</vt:lpstr>
      <vt:lpstr>Organic</vt:lpstr>
      <vt:lpstr>Finger print lock system </vt:lpstr>
      <vt:lpstr>USES/FEATURES: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MINI PROJECT</dc:title>
  <dc:creator>Niviya VU</dc:creator>
  <cp:lastModifiedBy>Sridevi T</cp:lastModifiedBy>
  <cp:revision>3</cp:revision>
  <dcterms:created xsi:type="dcterms:W3CDTF">2023-04-18T05:06:01Z</dcterms:created>
  <dcterms:modified xsi:type="dcterms:W3CDTF">2024-08-03T07:56:20Z</dcterms:modified>
</cp:coreProperties>
</file>