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19"/>
  </p:notesMasterIdLst>
  <p:sldIdLst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67" autoAdjust="0"/>
  </p:normalViewPr>
  <p:slideViewPr>
    <p:cSldViewPr snapToGrid="0" snapToObjects="1">
      <p:cViewPr>
        <p:scale>
          <a:sx n="80" d="100"/>
          <a:sy n="80" d="100"/>
        </p:scale>
        <p:origin x="802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22/06/2016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Nome Cognome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013"/>
            <a:ext cx="6558064" cy="49185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0825" y="1984443"/>
            <a:ext cx="680936" cy="67120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9313" y="2290863"/>
            <a:ext cx="31906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39711" y="1984443"/>
            <a:ext cx="2480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Poles coming from the cart dynamics.</a:t>
            </a:r>
          </a:p>
          <a:p>
            <a:endParaRPr lang="it-IT" dirty="0"/>
          </a:p>
          <a:p>
            <a:r>
              <a:rPr lang="it-IT" dirty="0"/>
              <a:t>We would like to cancel this behavior.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1761" y="1877438"/>
            <a:ext cx="75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3Hz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1" y="1776413"/>
            <a:ext cx="8415052" cy="4195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86775" y="2952750"/>
            <a:ext cx="233078" cy="92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08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r="8333"/>
          <a:stretch/>
        </p:blipFill>
        <p:spPr>
          <a:xfrm>
            <a:off x="76199" y="1314450"/>
            <a:ext cx="8834438" cy="52006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556675" y="3660843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/>
          <p:cNvSpPr/>
          <p:nvPr/>
        </p:nvSpPr>
        <p:spPr>
          <a:xfrm>
            <a:off x="5652175" y="2184468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4652050" y="5051493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35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4116" b="29483"/>
          <a:stretch/>
        </p:blipFill>
        <p:spPr>
          <a:xfrm>
            <a:off x="219242" y="1190625"/>
            <a:ext cx="8924758" cy="199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42" y="3463138"/>
            <a:ext cx="5437410" cy="2613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124" y="3663163"/>
            <a:ext cx="2886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current is not directly measured, but estimated through a Kalman filter.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The current regulator allows to stabilize the motor effort.</a:t>
            </a:r>
          </a:p>
        </p:txBody>
      </p:sp>
    </p:spTree>
    <p:extLst>
      <p:ext uri="{BB962C8B-B14F-4D97-AF65-F5344CB8AC3E}">
        <p14:creationId xmlns:p14="http://schemas.microsoft.com/office/powerpoint/2010/main" val="226974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r="8021"/>
          <a:stretch/>
        </p:blipFill>
        <p:spPr>
          <a:xfrm>
            <a:off x="0" y="1076324"/>
            <a:ext cx="8948983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0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3dof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2119312"/>
            <a:ext cx="8205788" cy="3340355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7962900" y="2105024"/>
            <a:ext cx="638175" cy="6381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48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3dof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71800"/>
            <a:ext cx="5333333" cy="40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3440906"/>
            <a:ext cx="5540524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836"/>
            <a:ext cx="9144000" cy="31904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46811" y="4627085"/>
                <a:ext cx="4850378" cy="89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𝐻𝐹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11" y="4627085"/>
                <a:ext cx="4850378" cy="89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5274398" y="3387238"/>
            <a:ext cx="248905" cy="223736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4531" y="4022266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cancel out cart dynamic</a:t>
            </a:r>
          </a:p>
        </p:txBody>
      </p:sp>
      <p:sp>
        <p:nvSpPr>
          <p:cNvPr id="8" name="Oval 7"/>
          <p:cNvSpPr/>
          <p:nvPr/>
        </p:nvSpPr>
        <p:spPr>
          <a:xfrm>
            <a:off x="4484449" y="5175980"/>
            <a:ext cx="286700" cy="3699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2830748" y="5719867"/>
            <a:ext cx="165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Integral 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0338" y="5904533"/>
            <a:ext cx="165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causal block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04259" y="5391431"/>
            <a:ext cx="826850" cy="358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13120" y="5553541"/>
            <a:ext cx="741572" cy="350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0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895349"/>
            <a:ext cx="7134225" cy="5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r="7603"/>
          <a:stretch/>
        </p:blipFill>
        <p:spPr>
          <a:xfrm>
            <a:off x="819150" y="2008757"/>
            <a:ext cx="7629525" cy="4364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057275"/>
            <a:ext cx="728662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Transient does not take into account non-linearities, </a:t>
            </a:r>
          </a:p>
          <a:p>
            <a:pPr>
              <a:lnSpc>
                <a:spcPct val="150000"/>
              </a:lnSpc>
            </a:pPr>
            <a:r>
              <a:rPr lang="it-IT" dirty="0"/>
              <a:t>but rising time and steady-state value match what we expected.</a:t>
            </a:r>
          </a:p>
        </p:txBody>
      </p:sp>
    </p:spTree>
    <p:extLst>
      <p:ext uri="{BB962C8B-B14F-4D97-AF65-F5344CB8AC3E}">
        <p14:creationId xmlns:p14="http://schemas.microsoft.com/office/powerpoint/2010/main" val="402507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297"/>
            <a:ext cx="7798376" cy="3967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676900" y="1266359"/>
                <a:ext cx="3009900" cy="1221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sub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1266359"/>
                <a:ext cx="3009900" cy="1221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7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155"/>
            <a:ext cx="9144000" cy="217518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4695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/>
          <p:cNvSpPr/>
          <p:nvPr/>
        </p:nvSpPr>
        <p:spPr>
          <a:xfrm>
            <a:off x="392180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707140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2130762" y="2943225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21487" y="2933700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55212" y="2924175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30762" y="3543300"/>
            <a:ext cx="5975013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5775" y="3278344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1Hz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199" y="4311241"/>
            <a:ext cx="723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weights should have the inverse shape of the desired sensitivity.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The higher the weight the weaker the control action:</a:t>
            </a:r>
          </a:p>
          <a:p>
            <a:r>
              <a:rPr lang="it-IT" dirty="0"/>
              <a:t>It is important since the motor saturates at ±5V.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93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"/>
          <a:stretch/>
        </p:blipFill>
        <p:spPr>
          <a:xfrm>
            <a:off x="981074" y="1057274"/>
            <a:ext cx="7378701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24"/>
            <a:ext cx="9144000" cy="479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425" y="1181100"/>
            <a:ext cx="81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Reducing the order of complexity of the regulator does not alter perfomance.</a:t>
            </a:r>
          </a:p>
        </p:txBody>
      </p:sp>
    </p:spTree>
    <p:extLst>
      <p:ext uri="{BB962C8B-B14F-4D97-AF65-F5344CB8AC3E}">
        <p14:creationId xmlns:p14="http://schemas.microsoft.com/office/powerpoint/2010/main" val="266515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r="7446"/>
          <a:stretch/>
        </p:blipFill>
        <p:spPr>
          <a:xfrm>
            <a:off x="95250" y="1033462"/>
            <a:ext cx="6334126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9376" y="2811571"/>
            <a:ext cx="2428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/>
              <a:t>Zero tracking error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/>
              <a:t>Rising time less than 1 sec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/>
              <a:t>Noise cancellation</a:t>
            </a:r>
          </a:p>
        </p:txBody>
      </p:sp>
    </p:spTree>
    <p:extLst>
      <p:ext uri="{BB962C8B-B14F-4D97-AF65-F5344CB8AC3E}">
        <p14:creationId xmlns:p14="http://schemas.microsoft.com/office/powerpoint/2010/main" val="743327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7852</TotalTime>
  <Words>131</Words>
  <Application>Microsoft Office PowerPoint</Application>
  <PresentationFormat>On-screen Show (4:3)</PresentationFormat>
  <Paragraphs>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Minion Web</vt:lpstr>
      <vt:lpstr>Wingdings</vt:lpstr>
      <vt:lpstr>Intro</vt:lpstr>
      <vt:lpstr>PoliMi_TESI_Scribd</vt:lpstr>
      <vt:lpstr>1_Intro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Gianluca Savaia</cp:lastModifiedBy>
  <cp:revision>1420</cp:revision>
  <dcterms:created xsi:type="dcterms:W3CDTF">2014-04-15T14:07:28Z</dcterms:created>
  <dcterms:modified xsi:type="dcterms:W3CDTF">2016-06-22T08:02:58Z</dcterms:modified>
  <cp:category/>
</cp:coreProperties>
</file>