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6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4FC0-81D1-4453-9443-D3E156B7E80B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salessio/linearVibrationsContro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2255838" y="4477703"/>
            <a:ext cx="7445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 smtClean="0">
                <a:solidFill>
                  <a:srgbClr val="004F84"/>
                </a:solidFill>
              </a:rPr>
              <a:t>Control of linear vibrations</a:t>
            </a:r>
            <a:endParaRPr lang="it-IT" altLang="en-US" sz="2200" b="1" i="1" dirty="0">
              <a:solidFill>
                <a:srgbClr val="004F84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6439437" y="5524143"/>
            <a:ext cx="5549011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it-IT" altLang="en-US" sz="1800" b="1" dirty="0" smtClean="0"/>
              <a:t>Russo Alessio, Savaia </a:t>
            </a:r>
            <a:r>
              <a:rPr lang="it-IT" altLang="en-US" sz="1800" b="1" dirty="0" smtClean="0"/>
              <a:t>Gianluca, Alberto Ficicchia</a:t>
            </a:r>
            <a:endParaRPr lang="it-IT" altLang="en-US" sz="1800" b="1" dirty="0"/>
          </a:p>
          <a:p>
            <a:pPr>
              <a:spcBef>
                <a:spcPct val="20000"/>
              </a:spcBef>
            </a:pPr>
            <a:r>
              <a:rPr lang="it-IT" altLang="en-US" sz="1800" i="1" dirty="0" smtClean="0"/>
              <a:t>School of Industrial and Information Engineering</a:t>
            </a:r>
            <a:endParaRPr lang="it-IT" altLang="en-US" sz="1800" i="1" dirty="0"/>
          </a:p>
          <a:p>
            <a:pPr>
              <a:spcBef>
                <a:spcPct val="20000"/>
              </a:spcBef>
            </a:pPr>
            <a:r>
              <a:rPr lang="it-IT" altLang="en-US" sz="1800" i="1" dirty="0" smtClean="0"/>
              <a:t>Politecnico di milano</a:t>
            </a:r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4760203" y="0"/>
            <a:ext cx="7060819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it-IT" altLang="en-US" b="1" dirty="0" smtClean="0">
                <a:solidFill>
                  <a:srgbClr val="FF9900"/>
                </a:solidFill>
              </a:rPr>
              <a:t>AUTOMATION AND CONTROL LABORATORY</a:t>
            </a:r>
          </a:p>
          <a:p>
            <a:pPr algn="r">
              <a:spcBef>
                <a:spcPct val="20000"/>
              </a:spcBef>
            </a:pPr>
            <a:r>
              <a:rPr lang="it-IT" altLang="en-US" b="1" dirty="0" smtClean="0">
                <a:solidFill>
                  <a:srgbClr val="FF9900"/>
                </a:solidFill>
              </a:rPr>
              <a:t>Automation and Control Engineering</a:t>
            </a:r>
            <a:r>
              <a:rPr lang="it-IT" altLang="en-US" b="1" dirty="0" smtClean="0">
                <a:solidFill>
                  <a:srgbClr val="FF9900"/>
                </a:solidFill>
              </a:rPr>
              <a:t/>
            </a:r>
            <a:br>
              <a:rPr lang="it-IT" altLang="en-US" b="1" dirty="0" smtClean="0">
                <a:solidFill>
                  <a:srgbClr val="FF9900"/>
                </a:solidFill>
              </a:rPr>
            </a:br>
            <a:r>
              <a:rPr lang="it-IT" altLang="en-US" b="1" dirty="0" smtClean="0">
                <a:solidFill>
                  <a:srgbClr val="FF9900"/>
                </a:solidFill>
              </a:rPr>
              <a:t>2015/2016</a:t>
            </a:r>
            <a:endParaRPr lang="it-IT" altLang="en-US" b="1" dirty="0">
              <a:solidFill>
                <a:srgbClr val="FF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5438" y="6096607"/>
            <a:ext cx="521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https://github.com/rssalessio/linearVibrationsControl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1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5040</TotalTime>
  <Words>32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Storyboard Layouts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</dc:title>
  <dc:creator>Alessio Russo</dc:creator>
  <cp:lastModifiedBy>Alessio Russo</cp:lastModifiedBy>
  <cp:revision>152</cp:revision>
  <dcterms:created xsi:type="dcterms:W3CDTF">2015-04-04T11:28:03Z</dcterms:created>
  <dcterms:modified xsi:type="dcterms:W3CDTF">2016-03-13T17:32:36Z</dcterms:modified>
  <cp:category>Engineering</cp:category>
</cp:coreProperties>
</file>