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67" r:id="rId5"/>
    <p:sldId id="266" r:id="rId6"/>
    <p:sldId id="259" r:id="rId7"/>
    <p:sldId id="270" r:id="rId8"/>
    <p:sldId id="268" r:id="rId9"/>
    <p:sldId id="260" r:id="rId10"/>
    <p:sldId id="263" r:id="rId11"/>
    <p:sldId id="273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79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41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5.jpg"/><Relationship Id="rId9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11" Type="http://schemas.openxmlformats.org/officeDocument/2006/relationships/image" Target="../media/image47.wmf"/><Relationship Id="rId5" Type="http://schemas.openxmlformats.org/officeDocument/2006/relationships/image" Target="../media/image4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51.wmf"/><Relationship Id="rId4" Type="http://schemas.openxmlformats.org/officeDocument/2006/relationships/image" Target="../media/image52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4.wmf"/><Relationship Id="rId5" Type="http://schemas.openxmlformats.org/officeDocument/2006/relationships/image" Target="../media/image4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7.jpe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png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848772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3860"/>
              </p:ext>
            </p:extLst>
          </p:nvPr>
        </p:nvGraphicFramePr>
        <p:xfrm>
          <a:off x="6523119" y="3256208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119" y="3256208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4386152" y="1674759"/>
            <a:ext cx="1865019" cy="478272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4860882" y="3249710"/>
            <a:ext cx="1298850" cy="478272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5330764" y="2153031"/>
            <a:ext cx="471520" cy="4405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394960" y="2714332"/>
            <a:ext cx="115348" cy="53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508865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7993"/>
              </p:ext>
            </p:extLst>
          </p:nvPr>
        </p:nvGraphicFramePr>
        <p:xfrm>
          <a:off x="6524838" y="1649766"/>
          <a:ext cx="3973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838" y="1649766"/>
                        <a:ext cx="3973512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6513169" y="2254447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215550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Identification: open vs closed loop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06450" y="1049867"/>
            <a:ext cx="473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</a:t>
            </a:r>
            <a:r>
              <a:rPr lang="en-GB" dirty="0" err="1"/>
              <a:t>emf</a:t>
            </a:r>
            <a:r>
              <a:rPr lang="en-GB" dirty="0"/>
              <a:t> can be seen as a closed loop feedback:</a:t>
            </a: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/>
          </p:nvPr>
        </p:nvGraphicFramePr>
        <p:xfrm>
          <a:off x="6216650" y="1047750"/>
          <a:ext cx="13541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zione" r:id="rId7" imgW="876240" imgH="253800" progId="Equation.3">
                  <p:embed/>
                </p:oleObj>
              </mc:Choice>
              <mc:Fallback>
                <p:oleObj name="Equazione" r:id="rId7" imgW="876240" imgH="253800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047750"/>
                        <a:ext cx="1354138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06450" y="1630584"/>
            <a:ext cx="837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effect is proportional to velocity and opposing to motion, thus it adds to damping</a:t>
            </a:r>
          </a:p>
        </p:txBody>
      </p:sp>
    </p:spTree>
    <p:extLst>
      <p:ext uri="{BB962C8B-B14F-4D97-AF65-F5344CB8AC3E}">
        <p14:creationId xmlns:p14="http://schemas.microsoft.com/office/powerpoint/2010/main" val="211440586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300"/>
              </p:ext>
            </p:extLst>
          </p:nvPr>
        </p:nvGraphicFramePr>
        <p:xfrm>
          <a:off x="4288979" y="867086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79" y="867086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2215550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Steady state: </a:t>
            </a:r>
            <a:r>
              <a:rPr lang="it-IT" dirty="0" err="1"/>
              <a:t>identify</a:t>
            </a:r>
            <a:r>
              <a:rPr lang="it-IT" dirty="0"/>
              <a:t>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6716684" y="1396538"/>
            <a:ext cx="120920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7925884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6991004" y="1996841"/>
            <a:ext cx="961512" cy="5671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952516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>
            <a:off x="3865417" y="1396537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2687544" y="4170504"/>
            <a:ext cx="1122180" cy="478272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5057711" y="4168257"/>
            <a:ext cx="1372189" cy="478272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4" y="1886369"/>
            <a:ext cx="6844536" cy="474044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31262"/>
              </p:ext>
            </p:extLst>
          </p:nvPr>
        </p:nvGraphicFramePr>
        <p:xfrm>
          <a:off x="4174204" y="802043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204" y="802043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16678"/>
              </p:ext>
            </p:extLst>
          </p:nvPr>
        </p:nvGraphicFramePr>
        <p:xfrm>
          <a:off x="4518466" y="1412888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466" y="1412888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4650"/>
              </p:ext>
            </p:extLst>
          </p:nvPr>
        </p:nvGraphicFramePr>
        <p:xfrm>
          <a:off x="7621246" y="912827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46" y="912827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7361"/>
              </p:ext>
            </p:extLst>
          </p:nvPr>
        </p:nvGraphicFramePr>
        <p:xfrm>
          <a:off x="7483536" y="2663165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536" y="2663165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4269"/>
              </p:ext>
            </p:extLst>
          </p:nvPr>
        </p:nvGraphicFramePr>
        <p:xfrm>
          <a:off x="8770303" y="2656502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303" y="2656502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06450" y="903674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606450" y="1449989"/>
            <a:ext cx="291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361725" y="2216794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361725" y="3379871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6008515" y="843959"/>
            <a:ext cx="1353210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8720"/>
              </p:ext>
            </p:extLst>
          </p:nvPr>
        </p:nvGraphicFramePr>
        <p:xfrm>
          <a:off x="9499489" y="3272998"/>
          <a:ext cx="831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89" y="3272998"/>
                        <a:ext cx="83185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7597918" y="2060566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1621134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5"/>
            <a:ext cx="484632" cy="55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512835" y="744931"/>
            <a:ext cx="3409518" cy="954474"/>
            <a:chOff x="2671903" y="701782"/>
            <a:chExt cx="6075704" cy="954474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7"/>
            <a:ext cx="484632" cy="805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922353" y="849185"/>
            <a:ext cx="4857318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70" y="732926"/>
              <a:ext cx="60635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0" y="5805416"/>
            <a:ext cx="3150206" cy="745697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2" y="5346901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0" y="5795974"/>
            <a:ext cx="3150206" cy="745697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499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1" y="1960436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85" y="878012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46651"/>
              </p:ext>
            </p:extLst>
          </p:nvPr>
        </p:nvGraphicFramePr>
        <p:xfrm>
          <a:off x="6676201" y="80635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80635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17745"/>
              </p:ext>
            </p:extLst>
          </p:nvPr>
        </p:nvGraphicFramePr>
        <p:xfrm>
          <a:off x="6676201" y="1430033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1430033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74191"/>
              </p:ext>
            </p:extLst>
          </p:nvPr>
        </p:nvGraphicFramePr>
        <p:xfrm>
          <a:off x="6814252" y="4681249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4681249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7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70928"/>
              </p:ext>
            </p:extLst>
          </p:nvPr>
        </p:nvGraphicFramePr>
        <p:xfrm>
          <a:off x="6792417" y="4174120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17" y="4174120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67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4136" y="4656600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8085577" y="2311974"/>
            <a:ext cx="414867" cy="12794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>
            <a:off x="8202219" y="1779659"/>
            <a:ext cx="90792" cy="532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947434" y="4140084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3" y="1255885"/>
            <a:ext cx="1997772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33" y="1058883"/>
          <a:ext cx="2680710" cy="39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33" y="1058883"/>
                        <a:ext cx="2680710" cy="3942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10873"/>
              </p:ext>
            </p:extLst>
          </p:nvPr>
        </p:nvGraphicFramePr>
        <p:xfrm>
          <a:off x="6982100" y="2148921"/>
          <a:ext cx="531464" cy="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0" y="2148921"/>
                        <a:ext cx="531464" cy="398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32" y="2184143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32" y="2184143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50463"/>
              </p:ext>
            </p:extLst>
          </p:nvPr>
        </p:nvGraphicFramePr>
        <p:xfrm>
          <a:off x="6975972" y="2598869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2598869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371488" y="2154703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125570" y="1697534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709658" y="2618672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15" y="1071219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7" y="1255885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030"/>
              </p:ext>
            </p:extLst>
          </p:nvPr>
        </p:nvGraphicFramePr>
        <p:xfrm>
          <a:off x="6975972" y="1725941"/>
          <a:ext cx="264214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1725941"/>
                        <a:ext cx="264214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22794"/>
              </p:ext>
            </p:extLst>
          </p:nvPr>
        </p:nvGraphicFramePr>
        <p:xfrm>
          <a:off x="6814252" y="848401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848401"/>
                        <a:ext cx="2950986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05110"/>
              </p:ext>
            </p:extLst>
          </p:nvPr>
        </p:nvGraphicFramePr>
        <p:xfrm>
          <a:off x="5877190" y="1400000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190" y="1400000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504440" y="1373892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4536"/>
              </p:ext>
            </p:extLst>
          </p:nvPr>
        </p:nvGraphicFramePr>
        <p:xfrm>
          <a:off x="6642133" y="1854753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33" y="1854753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0037"/>
              </p:ext>
            </p:extLst>
          </p:nvPr>
        </p:nvGraphicFramePr>
        <p:xfrm>
          <a:off x="6612505" y="2496636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505" y="2496636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23256"/>
              </p:ext>
            </p:extLst>
          </p:nvPr>
        </p:nvGraphicFramePr>
        <p:xfrm>
          <a:off x="7479659" y="3115530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659" y="3115530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856767" y="1904612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642133" y="3248016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337770" y="860940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924078" y="1873339"/>
            <a:ext cx="5766726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15025"/>
              </p:ext>
            </p:extLst>
          </p:nvPr>
        </p:nvGraphicFramePr>
        <p:xfrm>
          <a:off x="6095999" y="2591886"/>
          <a:ext cx="513330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2591886"/>
                        <a:ext cx="513330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4122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5014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58586"/>
              </p:ext>
            </p:extLst>
          </p:nvPr>
        </p:nvGraphicFramePr>
        <p:xfrm>
          <a:off x="2728286" y="110514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86" y="110514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937"/>
              </p:ext>
            </p:extLst>
          </p:nvPr>
        </p:nvGraphicFramePr>
        <p:xfrm>
          <a:off x="9661811" y="1520532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Equazione" r:id="rId9" imgW="965160" imgH="393480" progId="Equation.3">
                  <p:embed/>
                </p:oleObj>
              </mc:Choice>
              <mc:Fallback>
                <p:oleObj name="Equazione" r:id="rId9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811" y="1520532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84291"/>
              </p:ext>
            </p:extLst>
          </p:nvPr>
        </p:nvGraphicFramePr>
        <p:xfrm>
          <a:off x="6002338" y="1006475"/>
          <a:ext cx="370363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Equazione" r:id="rId11" imgW="2374560" imgH="965160" progId="Equation.3">
                  <p:embed/>
                </p:oleObj>
              </mc:Choice>
              <mc:Fallback>
                <p:oleObj name="Equazione" r:id="rId11" imgW="2374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006475"/>
                        <a:ext cx="3703637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51890"/>
              </p:ext>
            </p:extLst>
          </p:nvPr>
        </p:nvGraphicFramePr>
        <p:xfrm>
          <a:off x="5718870" y="1599022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name="Equazione" r:id="rId13" imgW="190440" imgH="152280" progId="Equation.3">
                  <p:embed/>
                </p:oleObj>
              </mc:Choice>
              <mc:Fallback>
                <p:oleObj name="Equazione" r:id="rId13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870" y="1599022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99516" y="2729878"/>
            <a:ext cx="6531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816"/>
              </p:ext>
            </p:extLst>
          </p:nvPr>
        </p:nvGraphicFramePr>
        <p:xfrm>
          <a:off x="4819761" y="2560052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name="Equazione" r:id="rId15" imgW="1892300" imgH="482600" progId="Equation.3">
                  <p:embed/>
                </p:oleObj>
              </mc:Choice>
              <mc:Fallback>
                <p:oleObj name="Equazione" r:id="rId15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61" y="2560052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7999"/>
              </p:ext>
            </p:extLst>
          </p:nvPr>
        </p:nvGraphicFramePr>
        <p:xfrm>
          <a:off x="8330663" y="2604191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Equazione" r:id="rId17" imgW="774364" imgH="457002" progId="Equation.3">
                  <p:embed/>
                </p:oleObj>
              </mc:Choice>
              <mc:Fallback>
                <p:oleObj name="Equazione" r:id="rId17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663" y="2604191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9927"/>
              </p:ext>
            </p:extLst>
          </p:nvPr>
        </p:nvGraphicFramePr>
        <p:xfrm>
          <a:off x="1724260" y="4024272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name="Equazione" r:id="rId19" imgW="3009900" imgH="1143000" progId="Equation.3">
                  <p:embed/>
                </p:oleObj>
              </mc:Choice>
              <mc:Fallback>
                <p:oleObj name="Equazione" r:id="rId19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60" y="4024272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1799516" y="1428428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3360124" y="3343198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14591"/>
              </p:ext>
            </p:extLst>
          </p:nvPr>
        </p:nvGraphicFramePr>
        <p:xfrm>
          <a:off x="6503273" y="3699105"/>
          <a:ext cx="44132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Equazione" r:id="rId21" imgW="3251160" imgH="1600200" progId="Equation.3">
                  <p:embed/>
                </p:oleObj>
              </mc:Choice>
              <mc:Fallback>
                <p:oleObj name="Equazione" r:id="rId21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73" y="3699105"/>
                        <a:ext cx="4413250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7948253" y="3357741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2215548" y="987464"/>
            <a:ext cx="3254227" cy="478272"/>
            <a:chOff x="2798273" y="1113053"/>
            <a:chExt cx="8171907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2215548" y="1952264"/>
            <a:ext cx="4384757" cy="959518"/>
            <a:chOff x="2692214" y="1110806"/>
            <a:chExt cx="10948228" cy="1444256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63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2215548" y="3053648"/>
            <a:ext cx="4317584" cy="697696"/>
            <a:chOff x="2798273" y="1113053"/>
            <a:chExt cx="10842169" cy="709348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215548" y="4167331"/>
            <a:ext cx="4384757" cy="697696"/>
            <a:chOff x="2798273" y="1113053"/>
            <a:chExt cx="10842169" cy="709348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2215547" y="5260521"/>
            <a:ext cx="4742205" cy="697696"/>
            <a:chOff x="2798273" y="1113053"/>
            <a:chExt cx="10842169" cy="709348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3269673" y="1469700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in giù 61"/>
          <p:cNvSpPr/>
          <p:nvPr/>
        </p:nvSpPr>
        <p:spPr>
          <a:xfrm>
            <a:off x="3754305" y="2610655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in giù 62"/>
          <p:cNvSpPr/>
          <p:nvPr/>
        </p:nvSpPr>
        <p:spPr>
          <a:xfrm>
            <a:off x="4245938" y="3750713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in giù 63"/>
          <p:cNvSpPr/>
          <p:nvPr/>
        </p:nvSpPr>
        <p:spPr>
          <a:xfrm>
            <a:off x="4730570" y="4867869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695775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936160" y="5401452"/>
            <a:ext cx="1851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to compare?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68" y="3127807"/>
            <a:ext cx="4657312" cy="2035253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008532" y="1520081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692</Words>
  <Application>Microsoft Office PowerPoint</Application>
  <PresentationFormat>Widescreen</PresentationFormat>
  <Paragraphs>136</Paragraphs>
  <Slides>13</Slides>
  <Notes>12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Equazione</vt:lpstr>
      <vt:lpstr>Microsoft Equation 3.0</vt:lpstr>
      <vt:lpstr>Presentazione standard di PowerPoint</vt:lpstr>
      <vt:lpstr>System description</vt:lpstr>
      <vt:lpstr>Preliminary issues</vt:lpstr>
      <vt:lpstr>Protection system: four macroblocks</vt:lpstr>
      <vt:lpstr>Modelling: motor</vt:lpstr>
      <vt:lpstr>Modelling: pinion/rack</vt:lpstr>
      <vt:lpstr>Modelling: carts</vt:lpstr>
      <vt:lpstr>Equations: 1-2-3 DOF</vt:lpstr>
      <vt:lpstr>White box identification: steps</vt:lpstr>
      <vt:lpstr>Validation cost function</vt:lpstr>
      <vt:lpstr>Identification: open vs closed loop</vt:lpstr>
      <vt:lpstr>Motor identification: resistance</vt:lpstr>
      <vt:lpstr>Motor identification: inductance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240</cp:revision>
  <dcterms:created xsi:type="dcterms:W3CDTF">2015-04-04T11:28:03Z</dcterms:created>
  <dcterms:modified xsi:type="dcterms:W3CDTF">2016-06-22T14:18:17Z</dcterms:modified>
  <cp:category>Engineering</cp:category>
</cp:coreProperties>
</file>