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5" r:id="rId3"/>
    <p:sldMasterId id="2147483674" r:id="rId4"/>
    <p:sldMasterId id="2147483684" r:id="rId5"/>
    <p:sldMasterId id="2147483707" r:id="rId6"/>
  </p:sldMasterIdLst>
  <p:notesMasterIdLst>
    <p:notesMasterId r:id="rId21"/>
  </p:notesMasterIdLst>
  <p:handoutMasterIdLst>
    <p:handoutMasterId r:id="rId22"/>
  </p:handoutMasterIdLst>
  <p:sldIdLst>
    <p:sldId id="257" r:id="rId7"/>
    <p:sldId id="258" r:id="rId8"/>
    <p:sldId id="267" r:id="rId9"/>
    <p:sldId id="266" r:id="rId10"/>
    <p:sldId id="276" r:id="rId11"/>
    <p:sldId id="275" r:id="rId12"/>
    <p:sldId id="270" r:id="rId13"/>
    <p:sldId id="268" r:id="rId14"/>
    <p:sldId id="260" r:id="rId15"/>
    <p:sldId id="277" r:id="rId16"/>
    <p:sldId id="263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E046-DFA3-4E2C-B185-B6E85774A4EB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3AEF-B854-4F62-884F-4F89CBAA7B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3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9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" y="6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685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79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2926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557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6329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33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0668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73309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97677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0764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6046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14706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9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008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916318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31255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35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6501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0199080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889260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446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533827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2558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22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675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048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8234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87020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228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8039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7392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8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28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5952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74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7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8499" y="136319"/>
            <a:ext cx="6709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6583370"/>
            <a:ext cx="599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26185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8499" y="136312"/>
            <a:ext cx="67098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6583367"/>
            <a:ext cx="599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1729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8499" y="136312"/>
            <a:ext cx="67098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6583367"/>
            <a:ext cx="599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37974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42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3.png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jpg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image" Target="../media/image47.wmf"/><Relationship Id="rId5" Type="http://schemas.openxmlformats.org/officeDocument/2006/relationships/image" Target="../media/image5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51.wmf"/><Relationship Id="rId4" Type="http://schemas.openxmlformats.org/officeDocument/2006/relationships/image" Target="../media/image52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jpe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21.wmf"/><Relationship Id="rId5" Type="http://schemas.openxmlformats.org/officeDocument/2006/relationships/image" Target="../media/image6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45" y="4477704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43" y="552414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Alessio Russo, Gianluca </a:t>
            </a:r>
            <a:r>
              <a:rPr lang="it-IT" altLang="en-US" sz="1800" b="1" dirty="0" err="1"/>
              <a:t>Savaia</a:t>
            </a:r>
            <a:r>
              <a:rPr lang="it-IT" altLang="en-US" sz="1800" b="1" dirty="0"/>
              <a:t>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10" y="7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9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2215551" y="2217920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525831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po 29"/>
          <p:cNvGrpSpPr/>
          <p:nvPr/>
        </p:nvGrpSpPr>
        <p:grpSpPr>
          <a:xfrm>
            <a:off x="1716775" y="987471"/>
            <a:ext cx="3273569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716774" y="1952265"/>
            <a:ext cx="4384757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58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716768" y="3053656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716774" y="4167339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716774" y="5260528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2770893" y="1469707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Freccia in giù 61"/>
          <p:cNvSpPr/>
          <p:nvPr/>
        </p:nvSpPr>
        <p:spPr>
          <a:xfrm>
            <a:off x="3255525" y="2610663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ccia in giù 62"/>
          <p:cNvSpPr/>
          <p:nvPr/>
        </p:nvSpPr>
        <p:spPr>
          <a:xfrm>
            <a:off x="3747159" y="3750719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ccia in giù 63"/>
          <p:cNvSpPr/>
          <p:nvPr/>
        </p:nvSpPr>
        <p:spPr>
          <a:xfrm>
            <a:off x="4231791" y="4867875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ccia a destra 4"/>
          <p:cNvSpPr/>
          <p:nvPr/>
        </p:nvSpPr>
        <p:spPr>
          <a:xfrm>
            <a:off x="6458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560514" y="5266324"/>
            <a:ext cx="1851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to compare?</a:t>
            </a:r>
          </a:p>
          <a:p>
            <a:r>
              <a:rPr lang="en-GB" dirty="0"/>
              <a:t>Which metric?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88" y="3127814"/>
            <a:ext cx="4657312" cy="2035253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6509759" y="1520088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59" y="848776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1890"/>
              </p:ext>
            </p:extLst>
          </p:nvPr>
        </p:nvGraphicFramePr>
        <p:xfrm>
          <a:off x="6398424" y="3256216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24" y="3256216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4261464" y="1674764"/>
            <a:ext cx="1865019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4736192" y="3249716"/>
            <a:ext cx="1298851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5206069" y="2153031"/>
            <a:ext cx="471520" cy="4405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270266" y="2714338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384177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15427"/>
              </p:ext>
            </p:extLst>
          </p:nvPr>
        </p:nvGraphicFramePr>
        <p:xfrm>
          <a:off x="6400144" y="1649772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144" y="1649772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6388474" y="2254448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0862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300"/>
              </p:ext>
            </p:extLst>
          </p:nvPr>
        </p:nvGraphicFramePr>
        <p:xfrm>
          <a:off x="4288985" y="867093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85" y="867093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2215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Steady state: </a:t>
            </a:r>
            <a:r>
              <a:rPr lang="it-IT" dirty="0" err="1"/>
              <a:t>identify</a:t>
            </a:r>
            <a:r>
              <a:rPr lang="it-IT" dirty="0"/>
              <a:t>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6716691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7925892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6991010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952523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>
            <a:off x="3865417" y="1396543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2687545" y="4170513"/>
            <a:ext cx="1122180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5057718" y="4168263"/>
            <a:ext cx="1372189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5" y="1886371"/>
            <a:ext cx="6844536" cy="47404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31262"/>
              </p:ext>
            </p:extLst>
          </p:nvPr>
        </p:nvGraphicFramePr>
        <p:xfrm>
          <a:off x="4174211" y="802049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211" y="802049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16678"/>
              </p:ext>
            </p:extLst>
          </p:nvPr>
        </p:nvGraphicFramePr>
        <p:xfrm>
          <a:off x="4518474" y="1412894"/>
          <a:ext cx="1179209" cy="50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474" y="1412894"/>
                        <a:ext cx="1179209" cy="50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4650"/>
              </p:ext>
            </p:extLst>
          </p:nvPr>
        </p:nvGraphicFramePr>
        <p:xfrm>
          <a:off x="7621253" y="912834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53" y="912834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7361"/>
              </p:ext>
            </p:extLst>
          </p:nvPr>
        </p:nvGraphicFramePr>
        <p:xfrm>
          <a:off x="7483544" y="2663171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544" y="2663171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4269"/>
              </p:ext>
            </p:extLst>
          </p:nvPr>
        </p:nvGraphicFramePr>
        <p:xfrm>
          <a:off x="8770303" y="2656507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303" y="2656507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06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lang="en-US" altLang="en-US" sz="8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606451" y="1449990"/>
            <a:ext cx="291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because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361732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361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6008521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8720"/>
              </p:ext>
            </p:extLst>
          </p:nvPr>
        </p:nvGraphicFramePr>
        <p:xfrm>
          <a:off x="9499495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95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6" y="1862338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ccia in giù 5"/>
          <p:cNvSpPr/>
          <p:nvPr/>
        </p:nvSpPr>
        <p:spPr>
          <a:xfrm>
            <a:off x="3177417" y="1412087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640943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95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4268181" y="1150325"/>
            <a:ext cx="2136867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1" y="2526240"/>
            <a:ext cx="484632" cy="2128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617215" y="2027857"/>
            <a:ext cx="582064" cy="478273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6"/>
              <a:ext cx="208323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2885322" y="3559708"/>
            <a:ext cx="896968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80" y="5594797"/>
            <a:ext cx="1585705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5151733" y="4834791"/>
            <a:ext cx="817740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2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305" y="849878"/>
            <a:ext cx="2557319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18" y="4958411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1708419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344331" y="849878"/>
            <a:ext cx="2063066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22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4587132" y="4153520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7887009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6555896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6907880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5241670" y="2657808"/>
            <a:ext cx="68440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05032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8222939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84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3668680" y="587185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52" y="3935684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5769160" y="2075921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8062373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2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1" y="1621135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81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849714" y="759919"/>
            <a:ext cx="3409519" cy="745698"/>
            <a:chOff x="2671903" y="701782"/>
            <a:chExt cx="6075704" cy="74569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73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5502491" y="826699"/>
            <a:ext cx="4857319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6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3" y="5346908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6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507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2215551" y="2217920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590009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8" y="1936163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92" y="878014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/>
          </p:nvPr>
        </p:nvGraphicFramePr>
        <p:xfrm>
          <a:off x="6676207" y="806367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7" y="806367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/>
          </p:nvPr>
        </p:nvGraphicFramePr>
        <p:xfrm>
          <a:off x="6676208" y="1430040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8" y="1430040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/>
          </p:nvPr>
        </p:nvGraphicFramePr>
        <p:xfrm>
          <a:off x="6814253" y="4681256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3" y="4681256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8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/>
          </p:nvPr>
        </p:nvGraphicFramePr>
        <p:xfrm>
          <a:off x="6792424" y="4174127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24" y="4174127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7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207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74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4136" y="4656600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7555063" y="2150388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7805527" y="1779660"/>
            <a:ext cx="396692" cy="37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947442" y="4140084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355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7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207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6" y="1255892"/>
            <a:ext cx="1997770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40" y="1058889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40" y="1058889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70480"/>
              </p:ext>
            </p:extLst>
          </p:nvPr>
        </p:nvGraphicFramePr>
        <p:xfrm>
          <a:off x="6899861" y="2543911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861" y="2543911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40" y="2184149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40" y="2184149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9901"/>
              </p:ext>
            </p:extLst>
          </p:nvPr>
        </p:nvGraphicFramePr>
        <p:xfrm>
          <a:off x="6893734" y="2993858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734" y="2993858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289257" y="2549687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043338" y="2092518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lang="en-US" altLang="en-US" sz="800" dirty="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627426" y="3013657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22" y="1071220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:		                       	 </a:t>
            </a:r>
            <a:endParaRPr lang="en-US" altLang="en-US" dirty="0"/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8" y="1255886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7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65571"/>
              </p:ext>
            </p:extLst>
          </p:nvPr>
        </p:nvGraphicFramePr>
        <p:xfrm>
          <a:off x="6893740" y="2120924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740" y="2120924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6893734" y="1604446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03314"/>
              </p:ext>
            </p:extLst>
          </p:nvPr>
        </p:nvGraphicFramePr>
        <p:xfrm>
          <a:off x="6499124" y="931945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124" y="931945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60923"/>
              </p:ext>
            </p:extLst>
          </p:nvPr>
        </p:nvGraphicFramePr>
        <p:xfrm>
          <a:off x="5562063" y="1483545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063" y="1483545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189307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51539"/>
              </p:ext>
            </p:extLst>
          </p:nvPr>
        </p:nvGraphicFramePr>
        <p:xfrm>
          <a:off x="6327006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006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7298"/>
              </p:ext>
            </p:extLst>
          </p:nvPr>
        </p:nvGraphicFramePr>
        <p:xfrm>
          <a:off x="6297378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378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12589"/>
              </p:ext>
            </p:extLst>
          </p:nvPr>
        </p:nvGraphicFramePr>
        <p:xfrm>
          <a:off x="7164531" y="3199068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531" y="3199068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541633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326999" y="3331555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7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022635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2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734875" y="1888418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48962"/>
              </p:ext>
            </p:extLst>
          </p:nvPr>
        </p:nvGraphicFramePr>
        <p:xfrm>
          <a:off x="5780871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71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9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5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7" y="630548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33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7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33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26" y="19735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31" y="34122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7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58586"/>
              </p:ext>
            </p:extLst>
          </p:nvPr>
        </p:nvGraphicFramePr>
        <p:xfrm>
          <a:off x="2728292" y="1105154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92" y="1105154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937"/>
              </p:ext>
            </p:extLst>
          </p:nvPr>
        </p:nvGraphicFramePr>
        <p:xfrm>
          <a:off x="9661819" y="1520532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" name="Equazione" r:id="rId9" imgW="965160" imgH="393480" progId="Equation.3">
                  <p:embed/>
                </p:oleObj>
              </mc:Choice>
              <mc:Fallback>
                <p:oleObj name="Equazione" r:id="rId9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819" y="1520532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84291"/>
              </p:ext>
            </p:extLst>
          </p:nvPr>
        </p:nvGraphicFramePr>
        <p:xfrm>
          <a:off x="6002345" y="1006475"/>
          <a:ext cx="370363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Equazione" r:id="rId11" imgW="2374560" imgH="965160" progId="Equation.3">
                  <p:embed/>
                </p:oleObj>
              </mc:Choice>
              <mc:Fallback>
                <p:oleObj name="Equazione" r:id="rId11" imgW="2374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45" y="1006475"/>
                        <a:ext cx="3703637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97482"/>
              </p:ext>
            </p:extLst>
          </p:nvPr>
        </p:nvGraphicFramePr>
        <p:xfrm>
          <a:off x="5669000" y="1599023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" name="Equazione" r:id="rId13" imgW="190440" imgH="152280" progId="Equation.3">
                  <p:embed/>
                </p:oleObj>
              </mc:Choice>
              <mc:Fallback>
                <p:oleObj name="Equazione" r:id="rId13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000" y="1599023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99516" y="2729879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lang="en-GB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816"/>
              </p:ext>
            </p:extLst>
          </p:nvPr>
        </p:nvGraphicFramePr>
        <p:xfrm>
          <a:off x="4819767" y="2560058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" name="Equazione" r:id="rId15" imgW="1892300" imgH="482600" progId="Equation.3">
                  <p:embed/>
                </p:oleObj>
              </mc:Choice>
              <mc:Fallback>
                <p:oleObj name="Equazione" r:id="rId15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67" y="2560058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7999"/>
              </p:ext>
            </p:extLst>
          </p:nvPr>
        </p:nvGraphicFramePr>
        <p:xfrm>
          <a:off x="8330671" y="2604198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" name="Equazione" r:id="rId17" imgW="774364" imgH="457002" progId="Equation.3">
                  <p:embed/>
                </p:oleObj>
              </mc:Choice>
              <mc:Fallback>
                <p:oleObj name="Equazione" r:id="rId17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671" y="2604198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9927"/>
              </p:ext>
            </p:extLst>
          </p:nvPr>
        </p:nvGraphicFramePr>
        <p:xfrm>
          <a:off x="1724260" y="4024279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" name="Equazione" r:id="rId19" imgW="3009900" imgH="1143000" progId="Equation.3">
                  <p:embed/>
                </p:oleObj>
              </mc:Choice>
              <mc:Fallback>
                <p:oleObj name="Equazione" r:id="rId19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60" y="4024279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1799518" y="1428428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3360131" y="3343199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79547"/>
              </p:ext>
            </p:extLst>
          </p:nvPr>
        </p:nvGraphicFramePr>
        <p:xfrm>
          <a:off x="6087645" y="3699106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" name="Equazione" r:id="rId21" imgW="3251160" imgH="1600200" progId="Equation.3">
                  <p:embed/>
                </p:oleObj>
              </mc:Choice>
              <mc:Fallback>
                <p:oleObj name="Equazione" r:id="rId21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645" y="3699106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7455094" y="3343199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656</Words>
  <Application>Microsoft Office PowerPoint</Application>
  <PresentationFormat>Widescreen</PresentationFormat>
  <Paragraphs>140</Paragraphs>
  <Slides>14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6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PoliMi_TESI_Scribd</vt:lpstr>
      <vt:lpstr>1_PoliMi_TESI_Scribd</vt:lpstr>
      <vt:lpstr>2_PoliMi_TESI_Scribd</vt:lpstr>
      <vt:lpstr>1_Storyboard Layouts</vt:lpstr>
      <vt:lpstr>Equazione</vt:lpstr>
      <vt:lpstr>Presentazione standard di PowerPoint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260</cp:revision>
  <dcterms:created xsi:type="dcterms:W3CDTF">2015-04-04T11:28:03Z</dcterms:created>
  <dcterms:modified xsi:type="dcterms:W3CDTF">2016-06-23T08:25:46Z</dcterms:modified>
  <cp:category>Engineering</cp:category>
</cp:coreProperties>
</file>