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wmf" ContentType="image/x-wmf"/>
  <Override PartName="/ppt/media/image3.png" ContentType="image/png"/>
  <Override PartName="/ppt/media/image2.wmf" ContentType="image/x-wmf"/>
  <Override PartName="/ppt/media/image5.png" ContentType="image/png"/>
  <Override PartName="/ppt/media/image4.wmf" ContentType="image/x-wmf"/>
  <Override PartName="/ppt/media/image6.png" ContentType="image/png"/>
  <Override PartName="/ppt/media/image8.png" ContentType="image/png"/>
  <Override PartName="/ppt/media/image7.wmf" ContentType="image/x-wmf"/>
  <Override PartName="/ppt/media/image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3840" cy="3976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3840" cy="39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079360" y="1604520"/>
            <a:ext cx="4983840" cy="3976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079360" y="1604520"/>
            <a:ext cx="4983840" cy="39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339120" y="344520"/>
            <a:ext cx="661320" cy="66132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0" y="5971320"/>
            <a:ext cx="9142560" cy="907200"/>
          </a:xfrm>
          <a:custGeom>
            <a:avLst/>
            <a:gdLst/>
            <a:ahLst/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3613320"/>
            <a:ext cx="9142560" cy="3243240"/>
          </a:xfrm>
          <a:prstGeom prst="rect">
            <a:avLst/>
          </a:pr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4"/>
          <a:srcRect l="0" t="0" r="36470" b="7203"/>
          <a:stretch/>
        </p:blipFill>
        <p:spPr>
          <a:xfrm>
            <a:off x="347760" y="344520"/>
            <a:ext cx="802440" cy="80172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-3240" y="4049280"/>
            <a:ext cx="9149400" cy="1214640"/>
          </a:xfrm>
          <a:custGeom>
            <a:avLst/>
            <a:gdLst/>
            <a:ahLst/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4"/>
          <p:cNvSpPr/>
          <p:nvPr/>
        </p:nvSpPr>
        <p:spPr>
          <a:xfrm>
            <a:off x="-7920" y="4480920"/>
            <a:ext cx="9160200" cy="1892880"/>
          </a:xfrm>
          <a:custGeom>
            <a:avLst/>
            <a:gdLst/>
            <a:ahLst/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5"/>
          <p:cNvSpPr/>
          <p:nvPr/>
        </p:nvSpPr>
        <p:spPr>
          <a:xfrm>
            <a:off x="0" y="4482360"/>
            <a:ext cx="9142560" cy="1083240"/>
          </a:xfrm>
          <a:custGeom>
            <a:avLst/>
            <a:gdLst/>
            <a:ahLst/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6"/>
          <p:cNvSpPr/>
          <p:nvPr/>
        </p:nvSpPr>
        <p:spPr>
          <a:xfrm>
            <a:off x="-5040" y="4336920"/>
            <a:ext cx="9145800" cy="1756080"/>
          </a:xfrm>
          <a:custGeom>
            <a:avLst/>
            <a:gdLst/>
            <a:ahLst/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/>
          <p:cNvSpPr/>
          <p:nvPr/>
        </p:nvSpPr>
        <p:spPr>
          <a:xfrm>
            <a:off x="-10440" y="5966280"/>
            <a:ext cx="9155880" cy="322200"/>
          </a:xfrm>
          <a:custGeom>
            <a:avLst/>
            <a:gdLst/>
            <a:ahLst/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8"/>
          <p:cNvSpPr/>
          <p:nvPr/>
        </p:nvSpPr>
        <p:spPr>
          <a:xfrm>
            <a:off x="7126560" y="263520"/>
            <a:ext cx="173160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 ROYAL INSTITUTE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TECHNOLOGY</a:t>
            </a:r>
            <a:endParaRPr/>
          </a:p>
        </p:txBody>
      </p:sp>
      <p:pic>
        <p:nvPicPr>
          <p:cNvPr id="11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339120" y="344520"/>
            <a:ext cx="661320" cy="6613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5971320"/>
            <a:ext cx="9142560" cy="907200"/>
          </a:xfrm>
          <a:custGeom>
            <a:avLst/>
            <a:gdLst/>
            <a:ahLst/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24a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GB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1224000"/>
            <a:ext cx="698292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</a:t>
            </a:r>
            <a:endParaRPr/>
          </a:p>
          <a:p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</a:t>
            </a:r>
            <a:endParaRPr/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2376000" y="2664000"/>
            <a:ext cx="6766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Recognition</a:t>
            </a:r>
            <a:endParaRPr/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Course Coordinator: </a:t>
            </a:r>
            <a:endParaRPr/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Teacher Assistants: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19280" y="405000"/>
            <a:ext cx="69343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619280" y="1582560"/>
            <a:ext cx="6934320" cy="40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296000" y="6192000"/>
            <a:ext cx="7791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/>
          </a:p>
          <a:p>
            <a:r>
              <a:rPr lang="en-GB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Application>LibreOffice/5.0.1.2$Windows_X86_64 LibreOffice_project/81898c9f5c0d43f3473ba111d7b351050be20261</Application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2015-10-08T06:17:13Z</dcterms:created>
  <dc:language>en-GB</dc:language>
  <cp:lastPrinted>2013-05-27T09:10:21Z</cp:lastPrinted>
  <dcterms:modified xsi:type="dcterms:W3CDTF">2015-10-24T14:32:50Z</dcterms:modified>
  <cp:revision>21</cp:revision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Bildspel på skärmen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