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Average"/>
      <p:regular r:id="rId11"/>
    </p:embeddedFont>
    <p:embeddedFont>
      <p:font typeface="Oswald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verage-regular.fntdata"/><Relationship Id="rId10" Type="http://schemas.openxmlformats.org/officeDocument/2006/relationships/slide" Target="slides/slide5.xml"/><Relationship Id="rId13" Type="http://schemas.openxmlformats.org/officeDocument/2006/relationships/font" Target="fonts/Oswald-bold.fntdata"/><Relationship Id="rId12" Type="http://schemas.openxmlformats.org/officeDocument/2006/relationships/font" Target="fonts/Oswa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bf011ede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bf011ede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bf011ede6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bf011ede6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bf011ede6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bf011ede6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bf011ede6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bf011ede6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Solutions to Fudgemart’s BI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 Nick Brown, Jiaming Guo, Christy Sato, Sanjeev Ramasamy Seenivasgamani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DW/BI Initiative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276675"/>
            <a:ext cx="40419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PlanFact: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Does availability increase in subsequent quarter?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Has the platform coverage increased over the years?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Are we supporting TV shows or Movies more?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Which plans are using the most resources?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4572000" y="1276675"/>
            <a:ext cx="4572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/>
              <a:t>RatingsFact</a:t>
            </a:r>
            <a:r>
              <a:rPr lang="en" sz="1400"/>
              <a:t>: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What are the average ratings for each State?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How does </a:t>
            </a:r>
            <a:r>
              <a:rPr lang="en" sz="1400"/>
              <a:t>ratings compare between movies and products?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How many customers in each State?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How many customers used both FudgeMart and FudgeFlix services?</a:t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199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PowerBI Dashboard Demo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For Technical Personnel - Data Limitations</a:t>
            </a:r>
            <a:endParaRPr sz="2200"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of our PlanFact Questions were possible to answer however the data had no information which yielded anything interesting (most importantly the DaysBetween Fact is always a 0)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Ex. Which titles are kept longest?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Ex. How does platform availability affect customer rental behavior?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For Technical Personnel - </a:t>
            </a:r>
            <a:r>
              <a:rPr lang="en" sz="2400"/>
              <a:t>Insights After BI / Changes to be Made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Because building our data warehouse is an iterative process, here are some suggested changes proposed by our internal facing users: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Nulls found in DimCustomer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Replace with unknown member (-1)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combine name column in ETL rather than PowerBI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Input derived column in ETL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