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</p:sldIdLst>
  <p:sldSz cx="12192000" cy="6858000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Libre Franklin Black" pitchFamily="2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jalhZeEhibERK8vap702iX1Tmt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02F6F1-D088-416E-A601-BCD513DD59BC}" v="5" dt="2024-03-20T22:39:30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customschemas.google.com/relationships/presentationmetadata" Target="meta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ra Cherif" userId="e2b0f9a38329abc9" providerId="LiveId" clId="{8B02F6F1-D088-416E-A601-BCD513DD59BC}"/>
    <pc:docChg chg="undo custSel delSld modSld sldOrd">
      <pc:chgData name="Sarra Cherif" userId="e2b0f9a38329abc9" providerId="LiveId" clId="{8B02F6F1-D088-416E-A601-BCD513DD59BC}" dt="2024-03-20T22:41:15.692" v="357" actId="1076"/>
      <pc:docMkLst>
        <pc:docMk/>
      </pc:docMkLst>
      <pc:sldChg chg="modSp mod">
        <pc:chgData name="Sarra Cherif" userId="e2b0f9a38329abc9" providerId="LiveId" clId="{8B02F6F1-D088-416E-A601-BCD513DD59BC}" dt="2024-03-20T22:27:59.398" v="8" actId="6549"/>
        <pc:sldMkLst>
          <pc:docMk/>
          <pc:sldMk cId="0" sldId="257"/>
        </pc:sldMkLst>
        <pc:spChg chg="mod">
          <ac:chgData name="Sarra Cherif" userId="e2b0f9a38329abc9" providerId="LiveId" clId="{8B02F6F1-D088-416E-A601-BCD513DD59BC}" dt="2024-03-20T22:27:53.750" v="7" actId="20577"/>
          <ac:spMkLst>
            <pc:docMk/>
            <pc:sldMk cId="0" sldId="257"/>
            <ac:spMk id="122" creationId="{00000000-0000-0000-0000-000000000000}"/>
          </ac:spMkLst>
        </pc:spChg>
        <pc:spChg chg="mod">
          <ac:chgData name="Sarra Cherif" userId="e2b0f9a38329abc9" providerId="LiveId" clId="{8B02F6F1-D088-416E-A601-BCD513DD59BC}" dt="2024-03-20T22:27:59.398" v="8" actId="6549"/>
          <ac:spMkLst>
            <pc:docMk/>
            <pc:sldMk cId="0" sldId="257"/>
            <ac:spMk id="123" creationId="{00000000-0000-0000-0000-000000000000}"/>
          </ac:spMkLst>
        </pc:spChg>
      </pc:sldChg>
      <pc:sldChg chg="modSp mod">
        <pc:chgData name="Sarra Cherif" userId="e2b0f9a38329abc9" providerId="LiveId" clId="{8B02F6F1-D088-416E-A601-BCD513DD59BC}" dt="2024-03-20T22:28:18.058" v="12" actId="20577"/>
        <pc:sldMkLst>
          <pc:docMk/>
          <pc:sldMk cId="0" sldId="258"/>
        </pc:sldMkLst>
        <pc:spChg chg="mod">
          <ac:chgData name="Sarra Cherif" userId="e2b0f9a38329abc9" providerId="LiveId" clId="{8B02F6F1-D088-416E-A601-BCD513DD59BC}" dt="2024-03-20T22:28:18.058" v="12" actId="20577"/>
          <ac:spMkLst>
            <pc:docMk/>
            <pc:sldMk cId="0" sldId="258"/>
            <ac:spMk id="157" creationId="{00000000-0000-0000-0000-000000000000}"/>
          </ac:spMkLst>
        </pc:spChg>
        <pc:spChg chg="mod">
          <ac:chgData name="Sarra Cherif" userId="e2b0f9a38329abc9" providerId="LiveId" clId="{8B02F6F1-D088-416E-A601-BCD513DD59BC}" dt="2024-03-20T22:28:08.579" v="10" actId="20577"/>
          <ac:spMkLst>
            <pc:docMk/>
            <pc:sldMk cId="0" sldId="258"/>
            <ac:spMk id="158" creationId="{00000000-0000-0000-0000-000000000000}"/>
          </ac:spMkLst>
        </pc:spChg>
      </pc:sldChg>
      <pc:sldChg chg="modSp mod">
        <pc:chgData name="Sarra Cherif" userId="e2b0f9a38329abc9" providerId="LiveId" clId="{8B02F6F1-D088-416E-A601-BCD513DD59BC}" dt="2024-03-20T22:28:34.920" v="16" actId="20577"/>
        <pc:sldMkLst>
          <pc:docMk/>
          <pc:sldMk cId="0" sldId="260"/>
        </pc:sldMkLst>
        <pc:spChg chg="mod">
          <ac:chgData name="Sarra Cherif" userId="e2b0f9a38329abc9" providerId="LiveId" clId="{8B02F6F1-D088-416E-A601-BCD513DD59BC}" dt="2024-03-20T22:28:34.920" v="16" actId="20577"/>
          <ac:spMkLst>
            <pc:docMk/>
            <pc:sldMk cId="0" sldId="260"/>
            <ac:spMk id="232" creationId="{00000000-0000-0000-0000-000000000000}"/>
          </ac:spMkLst>
        </pc:spChg>
        <pc:spChg chg="mod">
          <ac:chgData name="Sarra Cherif" userId="e2b0f9a38329abc9" providerId="LiveId" clId="{8B02F6F1-D088-416E-A601-BCD513DD59BC}" dt="2024-03-20T22:28:26.453" v="14" actId="20577"/>
          <ac:spMkLst>
            <pc:docMk/>
            <pc:sldMk cId="0" sldId="260"/>
            <ac:spMk id="233" creationId="{00000000-0000-0000-0000-000000000000}"/>
          </ac:spMkLst>
        </pc:spChg>
      </pc:sldChg>
      <pc:sldChg chg="modSp mod">
        <pc:chgData name="Sarra Cherif" userId="e2b0f9a38329abc9" providerId="LiveId" clId="{8B02F6F1-D088-416E-A601-BCD513DD59BC}" dt="2024-03-20T22:28:48.006" v="21" actId="20577"/>
        <pc:sldMkLst>
          <pc:docMk/>
          <pc:sldMk cId="0" sldId="262"/>
        </pc:sldMkLst>
        <pc:spChg chg="mod">
          <ac:chgData name="Sarra Cherif" userId="e2b0f9a38329abc9" providerId="LiveId" clId="{8B02F6F1-D088-416E-A601-BCD513DD59BC}" dt="2024-03-20T22:28:48.006" v="21" actId="20577"/>
          <ac:spMkLst>
            <pc:docMk/>
            <pc:sldMk cId="0" sldId="262"/>
            <ac:spMk id="308" creationId="{00000000-0000-0000-0000-000000000000}"/>
          </ac:spMkLst>
        </pc:spChg>
        <pc:spChg chg="mod">
          <ac:chgData name="Sarra Cherif" userId="e2b0f9a38329abc9" providerId="LiveId" clId="{8B02F6F1-D088-416E-A601-BCD513DD59BC}" dt="2024-03-20T22:28:41.613" v="19" actId="20577"/>
          <ac:spMkLst>
            <pc:docMk/>
            <pc:sldMk cId="0" sldId="262"/>
            <ac:spMk id="309" creationId="{00000000-0000-0000-0000-000000000000}"/>
          </ac:spMkLst>
        </pc:spChg>
      </pc:sldChg>
      <pc:sldChg chg="modSp mod">
        <pc:chgData name="Sarra Cherif" userId="e2b0f9a38329abc9" providerId="LiveId" clId="{8B02F6F1-D088-416E-A601-BCD513DD59BC}" dt="2024-03-20T22:33:19.979" v="66" actId="1036"/>
        <pc:sldMkLst>
          <pc:docMk/>
          <pc:sldMk cId="0" sldId="263"/>
        </pc:sldMkLst>
        <pc:spChg chg="mod">
          <ac:chgData name="Sarra Cherif" userId="e2b0f9a38329abc9" providerId="LiveId" clId="{8B02F6F1-D088-416E-A601-BCD513DD59BC}" dt="2024-03-20T22:32:47.245" v="52" actId="1076"/>
          <ac:spMkLst>
            <pc:docMk/>
            <pc:sldMk cId="0" sldId="263"/>
            <ac:spMk id="346" creationId="{00000000-0000-0000-0000-000000000000}"/>
          </ac:spMkLst>
        </pc:spChg>
        <pc:spChg chg="mod">
          <ac:chgData name="Sarra Cherif" userId="e2b0f9a38329abc9" providerId="LiveId" clId="{8B02F6F1-D088-416E-A601-BCD513DD59BC}" dt="2024-03-20T22:33:12.653" v="64" actId="14100"/>
          <ac:spMkLst>
            <pc:docMk/>
            <pc:sldMk cId="0" sldId="263"/>
            <ac:spMk id="352" creationId="{00000000-0000-0000-0000-000000000000}"/>
          </ac:spMkLst>
        </pc:spChg>
        <pc:spChg chg="mod">
          <ac:chgData name="Sarra Cherif" userId="e2b0f9a38329abc9" providerId="LiveId" clId="{8B02F6F1-D088-416E-A601-BCD513DD59BC}" dt="2024-03-20T22:32:33.789" v="50" actId="20577"/>
          <ac:spMkLst>
            <pc:docMk/>
            <pc:sldMk cId="0" sldId="263"/>
            <ac:spMk id="353" creationId="{00000000-0000-0000-0000-000000000000}"/>
          </ac:spMkLst>
        </pc:spChg>
        <pc:picChg chg="mod">
          <ac:chgData name="Sarra Cherif" userId="e2b0f9a38329abc9" providerId="LiveId" clId="{8B02F6F1-D088-416E-A601-BCD513DD59BC}" dt="2024-03-20T22:33:19.979" v="66" actId="1036"/>
          <ac:picMkLst>
            <pc:docMk/>
            <pc:sldMk cId="0" sldId="263"/>
            <ac:picMk id="354" creationId="{00000000-0000-0000-0000-000000000000}"/>
          </ac:picMkLst>
        </pc:picChg>
      </pc:sldChg>
      <pc:sldChg chg="modSp mod">
        <pc:chgData name="Sarra Cherif" userId="e2b0f9a38329abc9" providerId="LiveId" clId="{8B02F6F1-D088-416E-A601-BCD513DD59BC}" dt="2024-03-20T22:28:59.770" v="25" actId="20577"/>
        <pc:sldMkLst>
          <pc:docMk/>
          <pc:sldMk cId="0" sldId="264"/>
        </pc:sldMkLst>
        <pc:spChg chg="mod">
          <ac:chgData name="Sarra Cherif" userId="e2b0f9a38329abc9" providerId="LiveId" clId="{8B02F6F1-D088-416E-A601-BCD513DD59BC}" dt="2024-03-20T22:28:59.770" v="25" actId="20577"/>
          <ac:spMkLst>
            <pc:docMk/>
            <pc:sldMk cId="0" sldId="264"/>
            <ac:spMk id="387" creationId="{00000000-0000-0000-0000-000000000000}"/>
          </ac:spMkLst>
        </pc:spChg>
        <pc:spChg chg="mod">
          <ac:chgData name="Sarra Cherif" userId="e2b0f9a38329abc9" providerId="LiveId" clId="{8B02F6F1-D088-416E-A601-BCD513DD59BC}" dt="2024-03-20T22:28:52.024" v="23" actId="20577"/>
          <ac:spMkLst>
            <pc:docMk/>
            <pc:sldMk cId="0" sldId="264"/>
            <ac:spMk id="388" creationId="{00000000-0000-0000-0000-000000000000}"/>
          </ac:spMkLst>
        </pc:spChg>
      </pc:sldChg>
      <pc:sldChg chg="modSp mod">
        <pc:chgData name="Sarra Cherif" userId="e2b0f9a38329abc9" providerId="LiveId" clId="{8B02F6F1-D088-416E-A601-BCD513DD59BC}" dt="2024-03-20T22:29:17.478" v="29" actId="20577"/>
        <pc:sldMkLst>
          <pc:docMk/>
          <pc:sldMk cId="0" sldId="266"/>
        </pc:sldMkLst>
        <pc:spChg chg="mod">
          <ac:chgData name="Sarra Cherif" userId="e2b0f9a38329abc9" providerId="LiveId" clId="{8B02F6F1-D088-416E-A601-BCD513DD59BC}" dt="2024-03-20T22:29:17.478" v="29" actId="20577"/>
          <ac:spMkLst>
            <pc:docMk/>
            <pc:sldMk cId="0" sldId="266"/>
            <ac:spMk id="466" creationId="{00000000-0000-0000-0000-000000000000}"/>
          </ac:spMkLst>
        </pc:spChg>
        <pc:spChg chg="mod">
          <ac:chgData name="Sarra Cherif" userId="e2b0f9a38329abc9" providerId="LiveId" clId="{8B02F6F1-D088-416E-A601-BCD513DD59BC}" dt="2024-03-20T22:29:11.496" v="27" actId="20577"/>
          <ac:spMkLst>
            <pc:docMk/>
            <pc:sldMk cId="0" sldId="266"/>
            <ac:spMk id="467" creationId="{00000000-0000-0000-0000-000000000000}"/>
          </ac:spMkLst>
        </pc:spChg>
      </pc:sldChg>
      <pc:sldChg chg="addSp modSp mod modNotes">
        <pc:chgData name="Sarra Cherif" userId="e2b0f9a38329abc9" providerId="LiveId" clId="{8B02F6F1-D088-416E-A601-BCD513DD59BC}" dt="2024-03-20T22:36:59.421" v="172" actId="14100"/>
        <pc:sldMkLst>
          <pc:docMk/>
          <pc:sldMk cId="0" sldId="268"/>
        </pc:sldMkLst>
        <pc:spChg chg="add mod">
          <ac:chgData name="Sarra Cherif" userId="e2b0f9a38329abc9" providerId="LiveId" clId="{8B02F6F1-D088-416E-A601-BCD513DD59BC}" dt="2024-03-20T22:36:41.425" v="167" actId="20577"/>
          <ac:spMkLst>
            <pc:docMk/>
            <pc:sldMk cId="0" sldId="268"/>
            <ac:spMk id="2" creationId="{30E33591-7152-5EDF-EFE5-64E582903C06}"/>
          </ac:spMkLst>
        </pc:spChg>
        <pc:spChg chg="add mod">
          <ac:chgData name="Sarra Cherif" userId="e2b0f9a38329abc9" providerId="LiveId" clId="{8B02F6F1-D088-416E-A601-BCD513DD59BC}" dt="2024-03-20T22:36:59.421" v="172" actId="14100"/>
          <ac:spMkLst>
            <pc:docMk/>
            <pc:sldMk cId="0" sldId="268"/>
            <ac:spMk id="3" creationId="{DBE12CBF-F625-C4DD-FC98-6256EA43E860}"/>
          </ac:spMkLst>
        </pc:spChg>
        <pc:picChg chg="mod">
          <ac:chgData name="Sarra Cherif" userId="e2b0f9a38329abc9" providerId="LiveId" clId="{8B02F6F1-D088-416E-A601-BCD513DD59BC}" dt="2024-03-20T22:36:45.338" v="169" actId="1076"/>
          <ac:picMkLst>
            <pc:docMk/>
            <pc:sldMk cId="0" sldId="268"/>
            <ac:picMk id="544" creationId="{00000000-0000-0000-0000-000000000000}"/>
          </ac:picMkLst>
        </pc:picChg>
      </pc:sldChg>
      <pc:sldChg chg="addSp delSp modSp mod modNotes">
        <pc:chgData name="Sarra Cherif" userId="e2b0f9a38329abc9" providerId="LiveId" clId="{8B02F6F1-D088-416E-A601-BCD513DD59BC}" dt="2024-03-20T22:41:15.692" v="357" actId="1076"/>
        <pc:sldMkLst>
          <pc:docMk/>
          <pc:sldMk cId="0" sldId="269"/>
        </pc:sldMkLst>
        <pc:spChg chg="add mod">
          <ac:chgData name="Sarra Cherif" userId="e2b0f9a38329abc9" providerId="LiveId" clId="{8B02F6F1-D088-416E-A601-BCD513DD59BC}" dt="2024-03-20T22:37:38.908" v="214" actId="1076"/>
          <ac:spMkLst>
            <pc:docMk/>
            <pc:sldMk cId="0" sldId="269"/>
            <ac:spMk id="2" creationId="{888472BD-D27D-26F9-F6EF-F8A7F9289D90}"/>
          </ac:spMkLst>
        </pc:spChg>
        <pc:spChg chg="add mod">
          <ac:chgData name="Sarra Cherif" userId="e2b0f9a38329abc9" providerId="LiveId" clId="{8B02F6F1-D088-416E-A601-BCD513DD59BC}" dt="2024-03-20T22:41:00.902" v="355" actId="120"/>
          <ac:spMkLst>
            <pc:docMk/>
            <pc:sldMk cId="0" sldId="269"/>
            <ac:spMk id="3" creationId="{8B86B7FD-59A4-83A1-6393-3ADBF78FCC4D}"/>
          </ac:spMkLst>
        </pc:spChg>
        <pc:spChg chg="add mod">
          <ac:chgData name="Sarra Cherif" userId="e2b0f9a38329abc9" providerId="LiveId" clId="{8B02F6F1-D088-416E-A601-BCD513DD59BC}" dt="2024-03-20T22:41:15.692" v="357" actId="1076"/>
          <ac:spMkLst>
            <pc:docMk/>
            <pc:sldMk cId="0" sldId="269"/>
            <ac:spMk id="5" creationId="{36BE4B40-B095-054D-B437-E556F9F89097}"/>
          </ac:spMkLst>
        </pc:spChg>
        <pc:picChg chg="del">
          <ac:chgData name="Sarra Cherif" userId="e2b0f9a38329abc9" providerId="LiveId" clId="{8B02F6F1-D088-416E-A601-BCD513DD59BC}" dt="2024-03-20T22:38:16.987" v="276" actId="478"/>
          <ac:picMkLst>
            <pc:docMk/>
            <pc:sldMk cId="0" sldId="269"/>
            <ac:picMk id="578" creationId="{00000000-0000-0000-0000-000000000000}"/>
          </ac:picMkLst>
        </pc:picChg>
        <pc:picChg chg="mod">
          <ac:chgData name="Sarra Cherif" userId="e2b0f9a38329abc9" providerId="LiveId" clId="{8B02F6F1-D088-416E-A601-BCD513DD59BC}" dt="2024-03-20T22:38:27.368" v="279" actId="1076"/>
          <ac:picMkLst>
            <pc:docMk/>
            <pc:sldMk cId="0" sldId="269"/>
            <ac:picMk id="580" creationId="{00000000-0000-0000-0000-000000000000}"/>
          </ac:picMkLst>
        </pc:picChg>
        <pc:picChg chg="mod">
          <ac:chgData name="Sarra Cherif" userId="e2b0f9a38329abc9" providerId="LiveId" clId="{8B02F6F1-D088-416E-A601-BCD513DD59BC}" dt="2024-03-20T22:38:24.713" v="278" actId="1076"/>
          <ac:picMkLst>
            <pc:docMk/>
            <pc:sldMk cId="0" sldId="269"/>
            <ac:picMk id="581" creationId="{00000000-0000-0000-0000-000000000000}"/>
          </ac:picMkLst>
        </pc:picChg>
      </pc:sldChg>
      <pc:sldChg chg="modSp mod">
        <pc:chgData name="Sarra Cherif" userId="e2b0f9a38329abc9" providerId="LiveId" clId="{8B02F6F1-D088-416E-A601-BCD513DD59BC}" dt="2024-03-20T22:29:29.711" v="33" actId="20577"/>
        <pc:sldMkLst>
          <pc:docMk/>
          <pc:sldMk cId="0" sldId="270"/>
        </pc:sldMkLst>
        <pc:spChg chg="mod">
          <ac:chgData name="Sarra Cherif" userId="e2b0f9a38329abc9" providerId="LiveId" clId="{8B02F6F1-D088-416E-A601-BCD513DD59BC}" dt="2024-03-20T22:29:29.711" v="33" actId="20577"/>
          <ac:spMkLst>
            <pc:docMk/>
            <pc:sldMk cId="0" sldId="270"/>
            <ac:spMk id="615" creationId="{00000000-0000-0000-0000-000000000000}"/>
          </ac:spMkLst>
        </pc:spChg>
        <pc:spChg chg="mod">
          <ac:chgData name="Sarra Cherif" userId="e2b0f9a38329abc9" providerId="LiveId" clId="{8B02F6F1-D088-416E-A601-BCD513DD59BC}" dt="2024-03-20T22:29:23.692" v="31" actId="20577"/>
          <ac:spMkLst>
            <pc:docMk/>
            <pc:sldMk cId="0" sldId="270"/>
            <ac:spMk id="616" creationId="{00000000-0000-0000-0000-000000000000}"/>
          </ac:spMkLst>
        </pc:spChg>
      </pc:sldChg>
      <pc:sldChg chg="addSp delSp modSp mod modNotes">
        <pc:chgData name="Sarra Cherif" userId="e2b0f9a38329abc9" providerId="LiveId" clId="{8B02F6F1-D088-416E-A601-BCD513DD59BC}" dt="2024-03-20T22:39:34.953" v="283" actId="478"/>
        <pc:sldMkLst>
          <pc:docMk/>
          <pc:sldMk cId="0" sldId="271"/>
        </pc:sldMkLst>
        <pc:spChg chg="add del mod">
          <ac:chgData name="Sarra Cherif" userId="e2b0f9a38329abc9" providerId="LiveId" clId="{8B02F6F1-D088-416E-A601-BCD513DD59BC}" dt="2024-03-20T22:39:34.953" v="283" actId="478"/>
          <ac:spMkLst>
            <pc:docMk/>
            <pc:sldMk cId="0" sldId="271"/>
            <ac:spMk id="2" creationId="{09786B96-EB75-74B7-30FA-5068CAD8A6FB}"/>
          </ac:spMkLst>
        </pc:spChg>
      </pc:sldChg>
      <pc:sldChg chg="modSp mod">
        <pc:chgData name="Sarra Cherif" userId="e2b0f9a38329abc9" providerId="LiveId" clId="{8B02F6F1-D088-416E-A601-BCD513DD59BC}" dt="2024-03-20T22:29:39.338" v="37" actId="20577"/>
        <pc:sldMkLst>
          <pc:docMk/>
          <pc:sldMk cId="0" sldId="273"/>
        </pc:sldMkLst>
        <pc:spChg chg="mod">
          <ac:chgData name="Sarra Cherif" userId="e2b0f9a38329abc9" providerId="LiveId" clId="{8B02F6F1-D088-416E-A601-BCD513DD59BC}" dt="2024-03-20T22:29:39.338" v="37" actId="20577"/>
          <ac:spMkLst>
            <pc:docMk/>
            <pc:sldMk cId="0" sldId="273"/>
            <ac:spMk id="726" creationId="{00000000-0000-0000-0000-000000000000}"/>
          </ac:spMkLst>
        </pc:spChg>
        <pc:spChg chg="mod">
          <ac:chgData name="Sarra Cherif" userId="e2b0f9a38329abc9" providerId="LiveId" clId="{8B02F6F1-D088-416E-A601-BCD513DD59BC}" dt="2024-03-20T22:29:34.078" v="35" actId="20577"/>
          <ac:spMkLst>
            <pc:docMk/>
            <pc:sldMk cId="0" sldId="273"/>
            <ac:spMk id="727" creationId="{00000000-0000-0000-0000-000000000000}"/>
          </ac:spMkLst>
        </pc:spChg>
      </pc:sldChg>
      <pc:sldChg chg="del ord modNotes">
        <pc:chgData name="Sarra Cherif" userId="e2b0f9a38329abc9" providerId="LiveId" clId="{8B02F6F1-D088-416E-A601-BCD513DD59BC}" dt="2024-03-20T22:29:53.320" v="40" actId="2696"/>
        <pc:sldMkLst>
          <pc:docMk/>
          <pc:sldMk cId="0" sldId="276"/>
        </pc:sldMkLst>
      </pc:sldChg>
      <pc:sldChg chg="del">
        <pc:chgData name="Sarra Cherif" userId="e2b0f9a38329abc9" providerId="LiveId" clId="{8B02F6F1-D088-416E-A601-BCD513DD59BC}" dt="2024-03-20T22:29:55.220" v="41" actId="2696"/>
        <pc:sldMkLst>
          <pc:docMk/>
          <pc:sldMk cId="0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c4dea525c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g2c4dea525c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c4dea525c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g2c4dea525c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c4dea525c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g2c4dea525c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Libre Franklin Black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3962541" y="-425309"/>
            <a:ext cx="4006568" cy="949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7507652" y="2178415"/>
            <a:ext cx="5322793" cy="267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1967754" y="-427785"/>
            <a:ext cx="5322793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+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+"/>
              <a:defRPr sz="1200"/>
            </a:lvl4pPr>
            <a:lvl5pPr marL="2286000" lvl="4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Libre Franklin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1219200" y="2168278"/>
            <a:ext cx="4702921" cy="4156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2"/>
          </p:nvPr>
        </p:nvSpPr>
        <p:spPr>
          <a:xfrm>
            <a:off x="6269880" y="2168278"/>
            <a:ext cx="4782699" cy="4156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dt" idx="10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 cap="none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1219201" y="2938410"/>
            <a:ext cx="4507930" cy="3386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3"/>
          </p:nvPr>
        </p:nvSpPr>
        <p:spPr>
          <a:xfrm>
            <a:off x="6464867" y="2095930"/>
            <a:ext cx="4507932" cy="75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 cap="none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4"/>
          </p:nvPr>
        </p:nvSpPr>
        <p:spPr>
          <a:xfrm>
            <a:off x="6464867" y="2938410"/>
            <a:ext cx="4507932" cy="3386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Libre Franklin Black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5557582" y="987425"/>
            <a:ext cx="5948618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+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+"/>
              <a:defRPr sz="1600"/>
            </a:lvl4pPr>
            <a:lvl5pPr marL="2286000" lvl="4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1219200" y="3484210"/>
            <a:ext cx="3768934" cy="238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Libre Franklin Black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5674810" y="657055"/>
            <a:ext cx="5831389" cy="5515146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1219199" y="3484210"/>
            <a:ext cx="3768934" cy="237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Libre Franklin Black"/>
              <a:buNone/>
              <a:defRPr sz="4000" b="0" i="1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Char char="+"/>
              <a:defRPr sz="14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Char char="+"/>
              <a:defRPr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" name="Google Shape;85;p1"/>
          <p:cNvSpPr/>
          <p:nvPr/>
        </p:nvSpPr>
        <p:spPr>
          <a:xfrm rot="10800000">
            <a:off x="0" y="53"/>
            <a:ext cx="4850360" cy="6857947"/>
          </a:xfrm>
          <a:custGeom>
            <a:avLst/>
            <a:gdLst/>
            <a:ahLst/>
            <a:cxnLst/>
            <a:rect l="l" t="t" r="r" b="b"/>
            <a:pathLst>
              <a:path w="4850360" h="6857947" extrusionOk="0">
                <a:moveTo>
                  <a:pt x="4850360" y="6857947"/>
                </a:moveTo>
                <a:lnTo>
                  <a:pt x="69733" y="6857735"/>
                </a:lnTo>
                <a:cubicBezTo>
                  <a:pt x="107230" y="6789493"/>
                  <a:pt x="104235" y="6766191"/>
                  <a:pt x="114366" y="6737706"/>
                </a:cubicBezTo>
                <a:cubicBezTo>
                  <a:pt x="119972" y="6708183"/>
                  <a:pt x="127751" y="6708238"/>
                  <a:pt x="130522" y="6686827"/>
                </a:cubicBezTo>
                <a:cubicBezTo>
                  <a:pt x="135006" y="6669506"/>
                  <a:pt x="128209" y="6666226"/>
                  <a:pt x="141267" y="6633777"/>
                </a:cubicBezTo>
                <a:cubicBezTo>
                  <a:pt x="165668" y="6560846"/>
                  <a:pt x="193287" y="6530190"/>
                  <a:pt x="208871" y="6492130"/>
                </a:cubicBezTo>
                <a:cubicBezTo>
                  <a:pt x="210061" y="6486906"/>
                  <a:pt x="220353" y="6432771"/>
                  <a:pt x="223429" y="6431610"/>
                </a:cubicBezTo>
                <a:cubicBezTo>
                  <a:pt x="228771" y="6398644"/>
                  <a:pt x="239892" y="6327702"/>
                  <a:pt x="240915" y="6294334"/>
                </a:cubicBezTo>
                <a:cubicBezTo>
                  <a:pt x="240041" y="6280685"/>
                  <a:pt x="231461" y="6244334"/>
                  <a:pt x="229568" y="6231403"/>
                </a:cubicBezTo>
                <a:lnTo>
                  <a:pt x="222754" y="6202459"/>
                </a:lnTo>
                <a:cubicBezTo>
                  <a:pt x="221622" y="6196814"/>
                  <a:pt x="224703" y="6158095"/>
                  <a:pt x="221639" y="6153037"/>
                </a:cubicBezTo>
                <a:cubicBezTo>
                  <a:pt x="240775" y="5948729"/>
                  <a:pt x="202649" y="6172289"/>
                  <a:pt x="228678" y="5905303"/>
                </a:cubicBezTo>
                <a:cubicBezTo>
                  <a:pt x="254705" y="5638317"/>
                  <a:pt x="298920" y="5542929"/>
                  <a:pt x="319814" y="5449031"/>
                </a:cubicBezTo>
                <a:cubicBezTo>
                  <a:pt x="349715" y="5399411"/>
                  <a:pt x="342403" y="5372719"/>
                  <a:pt x="354044" y="5341916"/>
                </a:cubicBezTo>
                <a:cubicBezTo>
                  <a:pt x="363965" y="5319908"/>
                  <a:pt x="379491" y="5282101"/>
                  <a:pt x="389665" y="5264214"/>
                </a:cubicBezTo>
                <a:cubicBezTo>
                  <a:pt x="398066" y="5246757"/>
                  <a:pt x="390867" y="5238662"/>
                  <a:pt x="395381" y="5225268"/>
                </a:cubicBezTo>
                <a:lnTo>
                  <a:pt x="403067" y="5159961"/>
                </a:lnTo>
                <a:lnTo>
                  <a:pt x="406417" y="5125185"/>
                </a:lnTo>
                <a:cubicBezTo>
                  <a:pt x="435855" y="5064389"/>
                  <a:pt x="416837" y="5022753"/>
                  <a:pt x="420204" y="4993030"/>
                </a:cubicBezTo>
                <a:lnTo>
                  <a:pt x="426616" y="4946844"/>
                </a:lnTo>
                <a:lnTo>
                  <a:pt x="437065" y="4858827"/>
                </a:lnTo>
                <a:lnTo>
                  <a:pt x="442544" y="4808488"/>
                </a:lnTo>
                <a:cubicBezTo>
                  <a:pt x="463806" y="4590918"/>
                  <a:pt x="421631" y="4537272"/>
                  <a:pt x="434154" y="4375228"/>
                </a:cubicBezTo>
                <a:cubicBezTo>
                  <a:pt x="431974" y="4334791"/>
                  <a:pt x="421921" y="4270639"/>
                  <a:pt x="416200" y="4214165"/>
                </a:cubicBezTo>
                <a:cubicBezTo>
                  <a:pt x="426678" y="4102539"/>
                  <a:pt x="378771" y="4101885"/>
                  <a:pt x="410030" y="3872886"/>
                </a:cubicBezTo>
                <a:cubicBezTo>
                  <a:pt x="413985" y="3826908"/>
                  <a:pt x="430176" y="3804305"/>
                  <a:pt x="429769" y="3738082"/>
                </a:cubicBezTo>
                <a:cubicBezTo>
                  <a:pt x="418047" y="3716230"/>
                  <a:pt x="433076" y="3707883"/>
                  <a:pt x="436588" y="3673397"/>
                </a:cubicBezTo>
                <a:cubicBezTo>
                  <a:pt x="441945" y="3659407"/>
                  <a:pt x="428902" y="3649813"/>
                  <a:pt x="435934" y="3637109"/>
                </a:cubicBezTo>
                <a:cubicBezTo>
                  <a:pt x="429562" y="3605834"/>
                  <a:pt x="438599" y="3573837"/>
                  <a:pt x="439129" y="3536883"/>
                </a:cubicBezTo>
                <a:cubicBezTo>
                  <a:pt x="438440" y="3353802"/>
                  <a:pt x="458407" y="3358911"/>
                  <a:pt x="459018" y="3295862"/>
                </a:cubicBezTo>
                <a:cubicBezTo>
                  <a:pt x="458463" y="3249684"/>
                  <a:pt x="449308" y="3189169"/>
                  <a:pt x="442801" y="3158586"/>
                </a:cubicBezTo>
                <a:lnTo>
                  <a:pt x="406498" y="3072935"/>
                </a:lnTo>
                <a:cubicBezTo>
                  <a:pt x="418505" y="3016612"/>
                  <a:pt x="390735" y="3011906"/>
                  <a:pt x="383458" y="2958185"/>
                </a:cubicBezTo>
                <a:cubicBezTo>
                  <a:pt x="368908" y="2895670"/>
                  <a:pt x="363163" y="2913847"/>
                  <a:pt x="343810" y="2843952"/>
                </a:cubicBezTo>
                <a:cubicBezTo>
                  <a:pt x="305519" y="2799104"/>
                  <a:pt x="308029" y="2611979"/>
                  <a:pt x="282790" y="2554718"/>
                </a:cubicBezTo>
                <a:cubicBezTo>
                  <a:pt x="270376" y="2502065"/>
                  <a:pt x="262238" y="2468551"/>
                  <a:pt x="255706" y="2447068"/>
                </a:cubicBezTo>
                <a:cubicBezTo>
                  <a:pt x="256331" y="2440064"/>
                  <a:pt x="257668" y="2430607"/>
                  <a:pt x="259483" y="2423438"/>
                </a:cubicBezTo>
                <a:cubicBezTo>
                  <a:pt x="251801" y="2329118"/>
                  <a:pt x="239581" y="2315759"/>
                  <a:pt x="229629" y="2261920"/>
                </a:cubicBezTo>
                <a:cubicBezTo>
                  <a:pt x="220647" y="2217203"/>
                  <a:pt x="209994" y="2179120"/>
                  <a:pt x="205595" y="2155135"/>
                </a:cubicBezTo>
                <a:cubicBezTo>
                  <a:pt x="214849" y="2141929"/>
                  <a:pt x="188800" y="2121310"/>
                  <a:pt x="203236" y="2118008"/>
                </a:cubicBezTo>
                <a:cubicBezTo>
                  <a:pt x="207855" y="2086447"/>
                  <a:pt x="203618" y="2072196"/>
                  <a:pt x="204157" y="2050531"/>
                </a:cubicBezTo>
                <a:cubicBezTo>
                  <a:pt x="182111" y="1910256"/>
                  <a:pt x="128987" y="1894155"/>
                  <a:pt x="114450" y="1732919"/>
                </a:cubicBezTo>
                <a:cubicBezTo>
                  <a:pt x="96080" y="1665766"/>
                  <a:pt x="95330" y="1643984"/>
                  <a:pt x="87941" y="1615777"/>
                </a:cubicBezTo>
                <a:cubicBezTo>
                  <a:pt x="81068" y="1591298"/>
                  <a:pt x="91042" y="1544014"/>
                  <a:pt x="84616" y="1525631"/>
                </a:cubicBezTo>
                <a:cubicBezTo>
                  <a:pt x="82547" y="1502667"/>
                  <a:pt x="76773" y="1509646"/>
                  <a:pt x="75521" y="1477995"/>
                </a:cubicBezTo>
                <a:cubicBezTo>
                  <a:pt x="82360" y="1404274"/>
                  <a:pt x="70276" y="1358704"/>
                  <a:pt x="70316" y="1307086"/>
                </a:cubicBezTo>
                <a:cubicBezTo>
                  <a:pt x="79314" y="1258551"/>
                  <a:pt x="66977" y="1217137"/>
                  <a:pt x="75767" y="1168288"/>
                </a:cubicBezTo>
                <a:cubicBezTo>
                  <a:pt x="62934" y="901651"/>
                  <a:pt x="-6964" y="869148"/>
                  <a:pt x="566" y="716778"/>
                </a:cubicBezTo>
                <a:cubicBezTo>
                  <a:pt x="-390" y="685981"/>
                  <a:pt x="3487" y="688160"/>
                  <a:pt x="2531" y="657363"/>
                </a:cubicBezTo>
                <a:cubicBezTo>
                  <a:pt x="-9316" y="622139"/>
                  <a:pt x="27906" y="566671"/>
                  <a:pt x="23725" y="393828"/>
                </a:cubicBezTo>
                <a:cubicBezTo>
                  <a:pt x="10673" y="358429"/>
                  <a:pt x="28394" y="247710"/>
                  <a:pt x="37848" y="236673"/>
                </a:cubicBezTo>
                <a:cubicBezTo>
                  <a:pt x="41200" y="190527"/>
                  <a:pt x="39246" y="179672"/>
                  <a:pt x="36960" y="144983"/>
                </a:cubicBezTo>
                <a:cubicBezTo>
                  <a:pt x="24768" y="119338"/>
                  <a:pt x="28919" y="69086"/>
                  <a:pt x="27943" y="33857"/>
                </a:cubicBezTo>
                <a:lnTo>
                  <a:pt x="10823" y="0"/>
                </a:lnTo>
                <a:lnTo>
                  <a:pt x="48503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70000" sy="7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685800" y="685800"/>
            <a:ext cx="4406153" cy="36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Libre Franklin Black"/>
              <a:buNone/>
            </a:pPr>
            <a:r>
              <a:rPr lang="it-IT" sz="3700"/>
              <a:t>‘‘‘</a:t>
            </a:r>
            <a:br>
              <a:rPr lang="it-IT" sz="3700"/>
            </a:br>
            <a:r>
              <a:rPr lang="it-IT" sz="3700"/>
              <a:t>Python II – Group 3 </a:t>
            </a:r>
            <a:br>
              <a:rPr lang="it-IT" sz="3700"/>
            </a:br>
            <a:r>
              <a:rPr lang="it-IT" sz="2800"/>
              <a:t>Wikipedia Page Visits Timeseries Analysis</a:t>
            </a:r>
            <a:br>
              <a:rPr lang="it-IT" sz="2800"/>
            </a:br>
            <a:br>
              <a:rPr lang="it-IT" sz="2800"/>
            </a:br>
            <a:r>
              <a:rPr lang="it-IT" sz="3700"/>
              <a:t>’’’</a:t>
            </a:r>
            <a:endParaRPr sz="3700"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685800" y="4371449"/>
            <a:ext cx="3173462" cy="246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 sz="1400">
                <a:solidFill>
                  <a:schemeClr val="dk1"/>
                </a:solidFill>
                <a:highlight>
                  <a:srgbClr val="FFFF00"/>
                </a:highlight>
              </a:rPr>
              <a:t>group3</a:t>
            </a:r>
            <a:r>
              <a:rPr lang="it-IT" sz="1400">
                <a:solidFill>
                  <a:srgbClr val="FFFFFF"/>
                </a:solidFill>
              </a:rPr>
              <a:t> = [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it-IT" sz="1400">
                <a:solidFill>
                  <a:srgbClr val="FFFFFF"/>
                </a:solidFill>
              </a:rPr>
              <a:t>	(Alberto_Donà),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it-IT" sz="1400">
                <a:solidFill>
                  <a:srgbClr val="FFFFFF"/>
                </a:solidFill>
              </a:rPr>
              <a:t>	(Rupam_Sawant),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it-IT" sz="1400">
                <a:solidFill>
                  <a:srgbClr val="FFFFFF"/>
                </a:solidFill>
              </a:rPr>
              <a:t>	(Amine_Bakkoury),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it-IT" sz="1400">
                <a:solidFill>
                  <a:srgbClr val="FFFFFF"/>
                </a:solidFill>
              </a:rPr>
              <a:t>	(Lucie_Fourcault),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it-IT" sz="1400">
                <a:solidFill>
                  <a:srgbClr val="FFFFFF"/>
                </a:solidFill>
              </a:rPr>
              <a:t>	(Sarra_Cherif),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it-IT" sz="1400">
                <a:solidFill>
                  <a:srgbClr val="FFFFFF"/>
                </a:solidFill>
              </a:rPr>
              <a:t>	(Mario_Garcia)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it-IT" sz="1400">
                <a:solidFill>
                  <a:srgbClr val="FFFFFF"/>
                </a:solidFill>
              </a:rPr>
              <a:t>]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88" name="Google Shape;88;p1" descr="Wikipedia - Wikip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5175" y="685800"/>
            <a:ext cx="6012493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359;p9">
            <a:extLst>
              <a:ext uri="{FF2B5EF4-FFF2-40B4-BE49-F238E27FC236}">
                <a16:creationId xmlns:a16="http://schemas.microsoft.com/office/drawing/2014/main" id="{A649B120-6439-30FD-0F5C-60893CF21E12}"/>
              </a:ext>
            </a:extLst>
          </p:cNvPr>
          <p:cNvGrpSpPr/>
          <p:nvPr/>
        </p:nvGrpSpPr>
        <p:grpSpPr>
          <a:xfrm>
            <a:off x="-15382" y="28517"/>
            <a:ext cx="12192000" cy="6800966"/>
            <a:chOff x="-15382" y="28517"/>
            <a:chExt cx="12192000" cy="6800966"/>
          </a:xfrm>
        </p:grpSpPr>
        <p:grpSp>
          <p:nvGrpSpPr>
            <p:cNvPr id="465" name="Google Shape;360;p9">
              <a:extLst>
                <a:ext uri="{FF2B5EF4-FFF2-40B4-BE49-F238E27FC236}">
                  <a16:creationId xmlns:a16="http://schemas.microsoft.com/office/drawing/2014/main" id="{0F7EEA86-F995-C189-27E6-411A7F6B265F}"/>
                </a:ext>
              </a:extLst>
            </p:cNvPr>
            <p:cNvGrpSpPr/>
            <p:nvPr/>
          </p:nvGrpSpPr>
          <p:grpSpPr>
            <a:xfrm>
              <a:off x="-15382" y="544153"/>
              <a:ext cx="12192000" cy="5769694"/>
              <a:chOff x="-15382" y="544153"/>
              <a:chExt cx="12192000" cy="5769694"/>
            </a:xfrm>
          </p:grpSpPr>
          <p:cxnSp>
            <p:nvCxnSpPr>
              <p:cNvPr id="483" name="Google Shape;361;p9">
                <a:extLst>
                  <a:ext uri="{FF2B5EF4-FFF2-40B4-BE49-F238E27FC236}">
                    <a16:creationId xmlns:a16="http://schemas.microsoft.com/office/drawing/2014/main" id="{C97212E4-05AE-FA52-FB28-8EDF0CD75190}"/>
                  </a:ext>
                </a:extLst>
              </p:cNvPr>
              <p:cNvCxnSpPr/>
              <p:nvPr/>
            </p:nvCxnSpPr>
            <p:spPr>
              <a:xfrm>
                <a:off x="-15382" y="54415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4" name="Google Shape;362;p9">
                <a:extLst>
                  <a:ext uri="{FF2B5EF4-FFF2-40B4-BE49-F238E27FC236}">
                    <a16:creationId xmlns:a16="http://schemas.microsoft.com/office/drawing/2014/main" id="{74390F15-952E-6E45-AB17-B069A501C5E6}"/>
                  </a:ext>
                </a:extLst>
              </p:cNvPr>
              <p:cNvCxnSpPr/>
              <p:nvPr/>
            </p:nvCxnSpPr>
            <p:spPr>
              <a:xfrm>
                <a:off x="-15382" y="126536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5" name="Google Shape;363;p9">
                <a:extLst>
                  <a:ext uri="{FF2B5EF4-FFF2-40B4-BE49-F238E27FC236}">
                    <a16:creationId xmlns:a16="http://schemas.microsoft.com/office/drawing/2014/main" id="{58BE227B-40CA-262C-2821-AEFCEB9BCFBC}"/>
                  </a:ext>
                </a:extLst>
              </p:cNvPr>
              <p:cNvCxnSpPr/>
              <p:nvPr/>
            </p:nvCxnSpPr>
            <p:spPr>
              <a:xfrm>
                <a:off x="-15382" y="198657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6" name="Google Shape;364;p9">
                <a:extLst>
                  <a:ext uri="{FF2B5EF4-FFF2-40B4-BE49-F238E27FC236}">
                    <a16:creationId xmlns:a16="http://schemas.microsoft.com/office/drawing/2014/main" id="{FF584895-0AF7-A851-40A5-B5925F25C50B}"/>
                  </a:ext>
                </a:extLst>
              </p:cNvPr>
              <p:cNvCxnSpPr/>
              <p:nvPr/>
            </p:nvCxnSpPr>
            <p:spPr>
              <a:xfrm>
                <a:off x="-15382" y="2707789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7" name="Google Shape;365;p9">
                <a:extLst>
                  <a:ext uri="{FF2B5EF4-FFF2-40B4-BE49-F238E27FC236}">
                    <a16:creationId xmlns:a16="http://schemas.microsoft.com/office/drawing/2014/main" id="{B50C3F11-0969-4045-ED15-CF909A8B523C}"/>
                  </a:ext>
                </a:extLst>
              </p:cNvPr>
              <p:cNvCxnSpPr/>
              <p:nvPr/>
            </p:nvCxnSpPr>
            <p:spPr>
              <a:xfrm>
                <a:off x="-15382" y="3429001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8" name="Google Shape;366;p9">
                <a:extLst>
                  <a:ext uri="{FF2B5EF4-FFF2-40B4-BE49-F238E27FC236}">
                    <a16:creationId xmlns:a16="http://schemas.microsoft.com/office/drawing/2014/main" id="{FDF0E5BD-C155-310A-7268-B4F88B3A0E84}"/>
                  </a:ext>
                </a:extLst>
              </p:cNvPr>
              <p:cNvCxnSpPr/>
              <p:nvPr/>
            </p:nvCxnSpPr>
            <p:spPr>
              <a:xfrm>
                <a:off x="-15382" y="415021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9" name="Google Shape;367;p9">
                <a:extLst>
                  <a:ext uri="{FF2B5EF4-FFF2-40B4-BE49-F238E27FC236}">
                    <a16:creationId xmlns:a16="http://schemas.microsoft.com/office/drawing/2014/main" id="{92EA53CB-FE9F-9E25-44DA-BB44DD3B009C}"/>
                  </a:ext>
                </a:extLst>
              </p:cNvPr>
              <p:cNvCxnSpPr/>
              <p:nvPr/>
            </p:nvCxnSpPr>
            <p:spPr>
              <a:xfrm>
                <a:off x="-15382" y="487142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90" name="Google Shape;368;p9">
                <a:extLst>
                  <a:ext uri="{FF2B5EF4-FFF2-40B4-BE49-F238E27FC236}">
                    <a16:creationId xmlns:a16="http://schemas.microsoft.com/office/drawing/2014/main" id="{F9627C28-3F96-1D2F-0281-93B88B6F772D}"/>
                  </a:ext>
                </a:extLst>
              </p:cNvPr>
              <p:cNvCxnSpPr/>
              <p:nvPr/>
            </p:nvCxnSpPr>
            <p:spPr>
              <a:xfrm>
                <a:off x="-15382" y="559263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91" name="Google Shape;369;p9">
                <a:extLst>
                  <a:ext uri="{FF2B5EF4-FFF2-40B4-BE49-F238E27FC236}">
                    <a16:creationId xmlns:a16="http://schemas.microsoft.com/office/drawing/2014/main" id="{D75409A2-D2AB-EA8D-DE81-68D315D7CBAD}"/>
                  </a:ext>
                </a:extLst>
              </p:cNvPr>
              <p:cNvCxnSpPr/>
              <p:nvPr/>
            </p:nvCxnSpPr>
            <p:spPr>
              <a:xfrm>
                <a:off x="-15382" y="631384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466" name="Google Shape;370;p9">
              <a:extLst>
                <a:ext uri="{FF2B5EF4-FFF2-40B4-BE49-F238E27FC236}">
                  <a16:creationId xmlns:a16="http://schemas.microsoft.com/office/drawing/2014/main" id="{694DD961-E1B1-F4BC-BDFB-0D73D84BD6CF}"/>
                </a:ext>
              </a:extLst>
            </p:cNvPr>
            <p:cNvCxnSpPr/>
            <p:nvPr/>
          </p:nvCxnSpPr>
          <p:spPr>
            <a:xfrm>
              <a:off x="33336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7" name="Google Shape;371;p9">
              <a:extLst>
                <a:ext uri="{FF2B5EF4-FFF2-40B4-BE49-F238E27FC236}">
                  <a16:creationId xmlns:a16="http://schemas.microsoft.com/office/drawing/2014/main" id="{FAF5BF7E-8591-E9DF-18C4-6B68EE904E83}"/>
                </a:ext>
              </a:extLst>
            </p:cNvPr>
            <p:cNvCxnSpPr/>
            <p:nvPr/>
          </p:nvCxnSpPr>
          <p:spPr>
            <a:xfrm>
              <a:off x="105375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8" name="Google Shape;372;p9">
              <a:extLst>
                <a:ext uri="{FF2B5EF4-FFF2-40B4-BE49-F238E27FC236}">
                  <a16:creationId xmlns:a16="http://schemas.microsoft.com/office/drawing/2014/main" id="{EB810C4D-8B40-0667-D298-A28C9B525460}"/>
                </a:ext>
              </a:extLst>
            </p:cNvPr>
            <p:cNvCxnSpPr/>
            <p:nvPr/>
          </p:nvCxnSpPr>
          <p:spPr>
            <a:xfrm>
              <a:off x="177415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9" name="Google Shape;373;p9">
              <a:extLst>
                <a:ext uri="{FF2B5EF4-FFF2-40B4-BE49-F238E27FC236}">
                  <a16:creationId xmlns:a16="http://schemas.microsoft.com/office/drawing/2014/main" id="{4FD4A204-8B1E-CFE6-480D-E8DBD5E7EEE2}"/>
                </a:ext>
              </a:extLst>
            </p:cNvPr>
            <p:cNvCxnSpPr/>
            <p:nvPr/>
          </p:nvCxnSpPr>
          <p:spPr>
            <a:xfrm>
              <a:off x="249454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0" name="Google Shape;374;p9">
              <a:extLst>
                <a:ext uri="{FF2B5EF4-FFF2-40B4-BE49-F238E27FC236}">
                  <a16:creationId xmlns:a16="http://schemas.microsoft.com/office/drawing/2014/main" id="{5BA64380-6A71-2299-C711-3E5D17F20836}"/>
                </a:ext>
              </a:extLst>
            </p:cNvPr>
            <p:cNvCxnSpPr/>
            <p:nvPr/>
          </p:nvCxnSpPr>
          <p:spPr>
            <a:xfrm>
              <a:off x="321493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1" name="Google Shape;375;p9">
              <a:extLst>
                <a:ext uri="{FF2B5EF4-FFF2-40B4-BE49-F238E27FC236}">
                  <a16:creationId xmlns:a16="http://schemas.microsoft.com/office/drawing/2014/main" id="{E0061D23-016F-E61A-0FAF-110A8ADFD0F7}"/>
                </a:ext>
              </a:extLst>
            </p:cNvPr>
            <p:cNvCxnSpPr/>
            <p:nvPr/>
          </p:nvCxnSpPr>
          <p:spPr>
            <a:xfrm>
              <a:off x="393533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2" name="Google Shape;376;p9">
              <a:extLst>
                <a:ext uri="{FF2B5EF4-FFF2-40B4-BE49-F238E27FC236}">
                  <a16:creationId xmlns:a16="http://schemas.microsoft.com/office/drawing/2014/main" id="{C5F82D22-75C1-A70C-9566-9B6F49E80F5F}"/>
                </a:ext>
              </a:extLst>
            </p:cNvPr>
            <p:cNvCxnSpPr/>
            <p:nvPr/>
          </p:nvCxnSpPr>
          <p:spPr>
            <a:xfrm>
              <a:off x="465572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3" name="Google Shape;377;p9">
              <a:extLst>
                <a:ext uri="{FF2B5EF4-FFF2-40B4-BE49-F238E27FC236}">
                  <a16:creationId xmlns:a16="http://schemas.microsoft.com/office/drawing/2014/main" id="{33C7BD80-95CF-D3D9-0E99-E104F15F318D}"/>
                </a:ext>
              </a:extLst>
            </p:cNvPr>
            <p:cNvCxnSpPr/>
            <p:nvPr/>
          </p:nvCxnSpPr>
          <p:spPr>
            <a:xfrm>
              <a:off x="537612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4" name="Google Shape;378;p9">
              <a:extLst>
                <a:ext uri="{FF2B5EF4-FFF2-40B4-BE49-F238E27FC236}">
                  <a16:creationId xmlns:a16="http://schemas.microsoft.com/office/drawing/2014/main" id="{022EF4A8-B6E7-39B8-1328-ED5FCCD3AE11}"/>
                </a:ext>
              </a:extLst>
            </p:cNvPr>
            <p:cNvCxnSpPr/>
            <p:nvPr/>
          </p:nvCxnSpPr>
          <p:spPr>
            <a:xfrm>
              <a:off x="609651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5" name="Google Shape;379;p9">
              <a:extLst>
                <a:ext uri="{FF2B5EF4-FFF2-40B4-BE49-F238E27FC236}">
                  <a16:creationId xmlns:a16="http://schemas.microsoft.com/office/drawing/2014/main" id="{B798DE78-8E86-A6F1-C7D4-F60F7673CAEE}"/>
                </a:ext>
              </a:extLst>
            </p:cNvPr>
            <p:cNvCxnSpPr/>
            <p:nvPr/>
          </p:nvCxnSpPr>
          <p:spPr>
            <a:xfrm>
              <a:off x="681690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6" name="Google Shape;380;p9">
              <a:extLst>
                <a:ext uri="{FF2B5EF4-FFF2-40B4-BE49-F238E27FC236}">
                  <a16:creationId xmlns:a16="http://schemas.microsoft.com/office/drawing/2014/main" id="{45630EDB-72E8-348E-424D-66CBC3E07DB4}"/>
                </a:ext>
              </a:extLst>
            </p:cNvPr>
            <p:cNvCxnSpPr/>
            <p:nvPr/>
          </p:nvCxnSpPr>
          <p:spPr>
            <a:xfrm>
              <a:off x="753730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7" name="Google Shape;381;p9">
              <a:extLst>
                <a:ext uri="{FF2B5EF4-FFF2-40B4-BE49-F238E27FC236}">
                  <a16:creationId xmlns:a16="http://schemas.microsoft.com/office/drawing/2014/main" id="{67590A34-86D5-0436-AEE6-0C9D0EF00D0E}"/>
                </a:ext>
              </a:extLst>
            </p:cNvPr>
            <p:cNvCxnSpPr/>
            <p:nvPr/>
          </p:nvCxnSpPr>
          <p:spPr>
            <a:xfrm>
              <a:off x="825769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8" name="Google Shape;382;p9">
              <a:extLst>
                <a:ext uri="{FF2B5EF4-FFF2-40B4-BE49-F238E27FC236}">
                  <a16:creationId xmlns:a16="http://schemas.microsoft.com/office/drawing/2014/main" id="{565915DF-A80E-6C3F-A216-9971D8CD5F42}"/>
                </a:ext>
              </a:extLst>
            </p:cNvPr>
            <p:cNvCxnSpPr/>
            <p:nvPr/>
          </p:nvCxnSpPr>
          <p:spPr>
            <a:xfrm>
              <a:off x="897809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9" name="Google Shape;383;p9">
              <a:extLst>
                <a:ext uri="{FF2B5EF4-FFF2-40B4-BE49-F238E27FC236}">
                  <a16:creationId xmlns:a16="http://schemas.microsoft.com/office/drawing/2014/main" id="{35C2B096-85A0-D2D0-BDCA-AE787F0D0972}"/>
                </a:ext>
              </a:extLst>
            </p:cNvPr>
            <p:cNvCxnSpPr/>
            <p:nvPr/>
          </p:nvCxnSpPr>
          <p:spPr>
            <a:xfrm>
              <a:off x="969848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0" name="Google Shape;384;p9">
              <a:extLst>
                <a:ext uri="{FF2B5EF4-FFF2-40B4-BE49-F238E27FC236}">
                  <a16:creationId xmlns:a16="http://schemas.microsoft.com/office/drawing/2014/main" id="{64586972-8CE7-0C1E-E6A1-87EE97F3F9A0}"/>
                </a:ext>
              </a:extLst>
            </p:cNvPr>
            <p:cNvCxnSpPr/>
            <p:nvPr/>
          </p:nvCxnSpPr>
          <p:spPr>
            <a:xfrm>
              <a:off x="1041887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1" name="Google Shape;385;p9">
              <a:extLst>
                <a:ext uri="{FF2B5EF4-FFF2-40B4-BE49-F238E27FC236}">
                  <a16:creationId xmlns:a16="http://schemas.microsoft.com/office/drawing/2014/main" id="{DB1BF92B-74FD-6976-667A-B52CD28D1E19}"/>
                </a:ext>
              </a:extLst>
            </p:cNvPr>
            <p:cNvCxnSpPr/>
            <p:nvPr/>
          </p:nvCxnSpPr>
          <p:spPr>
            <a:xfrm>
              <a:off x="1113927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2" name="Google Shape;386;p9">
              <a:extLst>
                <a:ext uri="{FF2B5EF4-FFF2-40B4-BE49-F238E27FC236}">
                  <a16:creationId xmlns:a16="http://schemas.microsoft.com/office/drawing/2014/main" id="{A000D6E5-86AC-5E6A-715F-C8F6E8AC029B}"/>
                </a:ext>
              </a:extLst>
            </p:cNvPr>
            <p:cNvCxnSpPr/>
            <p:nvPr/>
          </p:nvCxnSpPr>
          <p:spPr>
            <a:xfrm>
              <a:off x="1185966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1" name="Google Shape;425;p10">
            <a:extLst>
              <a:ext uri="{FF2B5EF4-FFF2-40B4-BE49-F238E27FC236}">
                <a16:creationId xmlns:a16="http://schemas.microsoft.com/office/drawing/2014/main" id="{2090932F-E78B-31A7-BEE5-1210FDD64617}"/>
              </a:ext>
            </a:extLst>
          </p:cNvPr>
          <p:cNvSpPr txBox="1">
            <a:spLocks/>
          </p:cNvSpPr>
          <p:nvPr/>
        </p:nvSpPr>
        <p:spPr>
          <a:xfrm>
            <a:off x="6027994" y="1428608"/>
            <a:ext cx="3807125" cy="436506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Char char="+"/>
              <a:defRPr sz="14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Char char="+"/>
              <a:defRPr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endParaRPr lang="es-ES" dirty="0"/>
          </a:p>
        </p:txBody>
      </p:sp>
      <p:sp>
        <p:nvSpPr>
          <p:cNvPr id="425" name="Google Shape;425;p10"/>
          <p:cNvSpPr txBox="1">
            <a:spLocks noGrp="1"/>
          </p:cNvSpPr>
          <p:nvPr>
            <p:ph type="body" idx="1"/>
          </p:nvPr>
        </p:nvSpPr>
        <p:spPr>
          <a:xfrm>
            <a:off x="2158724" y="1428609"/>
            <a:ext cx="3807125" cy="436506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s-ES" dirty="0"/>
              <a:t>b</a:t>
            </a:r>
            <a:endParaRPr dirty="0"/>
          </a:p>
        </p:txBody>
      </p:sp>
      <p:sp>
        <p:nvSpPr>
          <p:cNvPr id="424" name="Google Shape;424;p10"/>
          <p:cNvSpPr txBox="1">
            <a:spLocks noGrp="1"/>
          </p:cNvSpPr>
          <p:nvPr>
            <p:ph type="title"/>
          </p:nvPr>
        </p:nvSpPr>
        <p:spPr>
          <a:xfrm>
            <a:off x="1219249" y="-287729"/>
            <a:ext cx="9493200" cy="15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Libre Franklin Black"/>
              <a:buNone/>
            </a:pPr>
            <a:r>
              <a:rPr lang="it-IT" dirty="0"/>
              <a:t>project_structure</a:t>
            </a:r>
            <a:endParaRPr dirty="0"/>
          </a:p>
        </p:txBody>
      </p:sp>
      <p:pic>
        <p:nvPicPr>
          <p:cNvPr id="426" name="Google Shape;426;p10" descr="Wikipedia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0749" y="143509"/>
            <a:ext cx="1643980" cy="150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10" descr="Wikipedia - Qué es, características, definición y concept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46158" y="6102651"/>
            <a:ext cx="879522" cy="879522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10"/>
          <p:cNvSpPr txBox="1"/>
          <p:nvPr/>
        </p:nvSpPr>
        <p:spPr>
          <a:xfrm>
            <a:off x="5793972" y="6405551"/>
            <a:ext cx="678694" cy="38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it-IT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group_3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29" name="Google Shape;429;p10" descr="Hierarchy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0028" y="539395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10" descr="Paper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07507" y="3778119"/>
            <a:ext cx="486390" cy="439408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10"/>
          <p:cNvSpPr txBox="1"/>
          <p:nvPr/>
        </p:nvSpPr>
        <p:spPr>
          <a:xfrm>
            <a:off x="2591343" y="1542785"/>
            <a:ext cx="36612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.kaggle</a:t>
            </a:r>
            <a:endParaRPr sz="16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" name="Picture 6" descr="A yellow rectangular shape on a black background&#10;&#10;Description automatically generated">
            <a:extLst>
              <a:ext uri="{FF2B5EF4-FFF2-40B4-BE49-F238E27FC236}">
                <a16:creationId xmlns:a16="http://schemas.microsoft.com/office/drawing/2014/main" id="{7FB5BF11-864B-0326-A7D3-E529184D33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5540" y="1745790"/>
            <a:ext cx="534102" cy="794744"/>
          </a:xfrm>
          <a:prstGeom prst="rect">
            <a:avLst/>
          </a:prstGeom>
        </p:spPr>
      </p:pic>
      <p:sp>
        <p:nvSpPr>
          <p:cNvPr id="8" name="Google Shape;433;p10">
            <a:extLst>
              <a:ext uri="{FF2B5EF4-FFF2-40B4-BE49-F238E27FC236}">
                <a16:creationId xmlns:a16="http://schemas.microsoft.com/office/drawing/2014/main" id="{D3CBA197-5B92-93DE-A5BA-54C5F013389F}"/>
              </a:ext>
            </a:extLst>
          </p:cNvPr>
          <p:cNvSpPr txBox="1"/>
          <p:nvPr/>
        </p:nvSpPr>
        <p:spPr>
          <a:xfrm>
            <a:off x="2824026" y="1971765"/>
            <a:ext cx="366116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kaggle.json</a:t>
            </a:r>
            <a:endParaRPr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" name="Google Shape;430;p10" descr="Open folder with solid fill">
            <a:extLst>
              <a:ext uri="{FF2B5EF4-FFF2-40B4-BE49-F238E27FC236}">
                <a16:creationId xmlns:a16="http://schemas.microsoft.com/office/drawing/2014/main" id="{3A869F53-CC24-7F07-F10D-73E333125564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00609" y="1390600"/>
            <a:ext cx="517798" cy="533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32;p10">
            <a:extLst>
              <a:ext uri="{FF2B5EF4-FFF2-40B4-BE49-F238E27FC236}">
                <a16:creationId xmlns:a16="http://schemas.microsoft.com/office/drawing/2014/main" id="{A0C8932E-67C3-1AC0-1DB2-2054727402DB}"/>
              </a:ext>
            </a:extLst>
          </p:cNvPr>
          <p:cNvSpPr txBox="1"/>
          <p:nvPr/>
        </p:nvSpPr>
        <p:spPr>
          <a:xfrm>
            <a:off x="2620800" y="2382430"/>
            <a:ext cx="36612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wikipedia</a:t>
            </a:r>
            <a:endParaRPr sz="18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" name="Google Shape;432;p10">
            <a:extLst>
              <a:ext uri="{FF2B5EF4-FFF2-40B4-BE49-F238E27FC236}">
                <a16:creationId xmlns:a16="http://schemas.microsoft.com/office/drawing/2014/main" id="{51903B1E-ADD8-4F1A-4331-B5098D71E883}"/>
              </a:ext>
            </a:extLst>
          </p:cNvPr>
          <p:cNvSpPr txBox="1"/>
          <p:nvPr/>
        </p:nvSpPr>
        <p:spPr>
          <a:xfrm>
            <a:off x="2909121" y="2857716"/>
            <a:ext cx="36612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endParaRPr sz="18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" name="Google Shape;430;p10" descr="Open folder with solid fill">
            <a:extLst>
              <a:ext uri="{FF2B5EF4-FFF2-40B4-BE49-F238E27FC236}">
                <a16:creationId xmlns:a16="http://schemas.microsoft.com/office/drawing/2014/main" id="{8671B80C-0DBA-93CD-C6F5-D69D4B064C64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97821" y="2218482"/>
            <a:ext cx="517798" cy="533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430;p10" descr="Open folder with solid fill">
            <a:extLst>
              <a:ext uri="{FF2B5EF4-FFF2-40B4-BE49-F238E27FC236}">
                <a16:creationId xmlns:a16="http://schemas.microsoft.com/office/drawing/2014/main" id="{D7D180F3-D97B-F419-6014-5919336626A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86396" y="2665516"/>
            <a:ext cx="517798" cy="533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430;p10" descr="Open folder with solid fill">
            <a:extLst>
              <a:ext uri="{FF2B5EF4-FFF2-40B4-BE49-F238E27FC236}">
                <a16:creationId xmlns:a16="http://schemas.microsoft.com/office/drawing/2014/main" id="{C10F5AB6-D777-54B3-982E-175CFF1FBBB7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88003" y="3079705"/>
            <a:ext cx="517798" cy="53324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432;p10">
            <a:extLst>
              <a:ext uri="{FF2B5EF4-FFF2-40B4-BE49-F238E27FC236}">
                <a16:creationId xmlns:a16="http://schemas.microsoft.com/office/drawing/2014/main" id="{8F074361-6725-3EA7-DAC8-9EC812DC1AA1}"/>
              </a:ext>
            </a:extLst>
          </p:cNvPr>
          <p:cNvSpPr txBox="1"/>
          <p:nvPr/>
        </p:nvSpPr>
        <p:spPr>
          <a:xfrm>
            <a:off x="3202740" y="3235441"/>
            <a:ext cx="36612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raw</a:t>
            </a:r>
            <a:endParaRPr sz="18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" name="Google Shape;430;p10" descr="Open folder with solid fill">
            <a:extLst>
              <a:ext uri="{FF2B5EF4-FFF2-40B4-BE49-F238E27FC236}">
                <a16:creationId xmlns:a16="http://schemas.microsoft.com/office/drawing/2014/main" id="{5AAB6CC9-EF10-74C8-EFF8-181A0795813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00743" y="3800914"/>
            <a:ext cx="517798" cy="53324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432;p10">
            <a:extLst>
              <a:ext uri="{FF2B5EF4-FFF2-40B4-BE49-F238E27FC236}">
                <a16:creationId xmlns:a16="http://schemas.microsoft.com/office/drawing/2014/main" id="{8DFEF4A6-2DCE-A119-93A0-2E0DD3D3D964}"/>
              </a:ext>
            </a:extLst>
          </p:cNvPr>
          <p:cNvSpPr txBox="1"/>
          <p:nvPr/>
        </p:nvSpPr>
        <p:spPr>
          <a:xfrm>
            <a:off x="3297853" y="3558785"/>
            <a:ext cx="36612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data.csv</a:t>
            </a:r>
            <a:endParaRPr sz="18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" name="Graphic 19" descr="Contract outline">
            <a:extLst>
              <a:ext uri="{FF2B5EF4-FFF2-40B4-BE49-F238E27FC236}">
                <a16:creationId xmlns:a16="http://schemas.microsoft.com/office/drawing/2014/main" id="{546D1B80-1E28-0416-05C9-02DC442E3B3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27116" t="20247" r="23071" b="39067"/>
          <a:stretch/>
        </p:blipFill>
        <p:spPr>
          <a:xfrm>
            <a:off x="2994924" y="3582681"/>
            <a:ext cx="381521" cy="311618"/>
          </a:xfrm>
          <a:prstGeom prst="rect">
            <a:avLst/>
          </a:prstGeom>
        </p:spPr>
      </p:pic>
      <p:sp>
        <p:nvSpPr>
          <p:cNvPr id="21" name="Google Shape;432;p10">
            <a:extLst>
              <a:ext uri="{FF2B5EF4-FFF2-40B4-BE49-F238E27FC236}">
                <a16:creationId xmlns:a16="http://schemas.microsoft.com/office/drawing/2014/main" id="{46114137-6065-25C7-BA6F-C578163B724E}"/>
              </a:ext>
            </a:extLst>
          </p:cNvPr>
          <p:cNvSpPr txBox="1"/>
          <p:nvPr/>
        </p:nvSpPr>
        <p:spPr>
          <a:xfrm>
            <a:off x="3229264" y="3939660"/>
            <a:ext cx="295705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endParaRPr sz="18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" name="Google Shape;432;p10">
            <a:extLst>
              <a:ext uri="{FF2B5EF4-FFF2-40B4-BE49-F238E27FC236}">
                <a16:creationId xmlns:a16="http://schemas.microsoft.com/office/drawing/2014/main" id="{6E8820FB-1A8E-7BAF-3200-A7F135FCE992}"/>
              </a:ext>
            </a:extLst>
          </p:cNvPr>
          <p:cNvSpPr txBox="1"/>
          <p:nvPr/>
        </p:nvSpPr>
        <p:spPr>
          <a:xfrm>
            <a:off x="3307123" y="4264453"/>
            <a:ext cx="36612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data.csv</a:t>
            </a:r>
            <a:endParaRPr sz="18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" name="Graphic 22" descr="Contract outline">
            <a:extLst>
              <a:ext uri="{FF2B5EF4-FFF2-40B4-BE49-F238E27FC236}">
                <a16:creationId xmlns:a16="http://schemas.microsoft.com/office/drawing/2014/main" id="{1A70254A-9C67-88D4-1DF4-A1C29FF9353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27116" t="20247" r="23071" b="39067"/>
          <a:stretch/>
        </p:blipFill>
        <p:spPr>
          <a:xfrm>
            <a:off x="3004194" y="4288349"/>
            <a:ext cx="381521" cy="311618"/>
          </a:xfrm>
          <a:prstGeom prst="rect">
            <a:avLst/>
          </a:prstGeom>
        </p:spPr>
      </p:pic>
      <p:sp>
        <p:nvSpPr>
          <p:cNvPr id="24" name="Google Shape;432;p10">
            <a:extLst>
              <a:ext uri="{FF2B5EF4-FFF2-40B4-BE49-F238E27FC236}">
                <a16:creationId xmlns:a16="http://schemas.microsoft.com/office/drawing/2014/main" id="{30FC5093-CE30-4C2E-9495-EE6A8CCBA293}"/>
              </a:ext>
            </a:extLst>
          </p:cNvPr>
          <p:cNvSpPr txBox="1"/>
          <p:nvPr/>
        </p:nvSpPr>
        <p:spPr>
          <a:xfrm>
            <a:off x="2909121" y="4610197"/>
            <a:ext cx="36612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database</a:t>
            </a:r>
            <a:endParaRPr sz="18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" name="Google Shape;430;p10" descr="Open folder with solid fill">
            <a:extLst>
              <a:ext uri="{FF2B5EF4-FFF2-40B4-BE49-F238E27FC236}">
                <a16:creationId xmlns:a16="http://schemas.microsoft.com/office/drawing/2014/main" id="{DB2389EF-05CF-B9F7-E995-016E1F87DD13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86396" y="4417997"/>
            <a:ext cx="517798" cy="533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raphic 26" descr="Database with solid fill">
            <a:extLst>
              <a:ext uri="{FF2B5EF4-FFF2-40B4-BE49-F238E27FC236}">
                <a16:creationId xmlns:a16="http://schemas.microsoft.com/office/drawing/2014/main" id="{5962D495-B693-01A0-B71C-9E4E59B3F7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86419" y="4857427"/>
            <a:ext cx="390026" cy="390026"/>
          </a:xfrm>
          <a:prstGeom prst="rect">
            <a:avLst/>
          </a:prstGeom>
        </p:spPr>
      </p:pic>
      <p:sp>
        <p:nvSpPr>
          <p:cNvPr id="28" name="Google Shape;432;p10">
            <a:extLst>
              <a:ext uri="{FF2B5EF4-FFF2-40B4-BE49-F238E27FC236}">
                <a16:creationId xmlns:a16="http://schemas.microsoft.com/office/drawing/2014/main" id="{AB0CEA5B-128E-00B4-2E8B-ACBBDC31B59C}"/>
              </a:ext>
            </a:extLst>
          </p:cNvPr>
          <p:cNvSpPr txBox="1"/>
          <p:nvPr/>
        </p:nvSpPr>
        <p:spPr>
          <a:xfrm>
            <a:off x="3282430" y="4896502"/>
            <a:ext cx="36612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wikipedia._complete</a:t>
            </a:r>
            <a:endParaRPr sz="18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" name="Google Shape;432;p10">
            <a:extLst>
              <a:ext uri="{FF2B5EF4-FFF2-40B4-BE49-F238E27FC236}">
                <a16:creationId xmlns:a16="http://schemas.microsoft.com/office/drawing/2014/main" id="{46E1D59B-84E4-FEAD-03FD-3AFC8D14475A}"/>
              </a:ext>
            </a:extLst>
          </p:cNvPr>
          <p:cNvSpPr txBox="1"/>
          <p:nvPr/>
        </p:nvSpPr>
        <p:spPr>
          <a:xfrm>
            <a:off x="2948265" y="5245659"/>
            <a:ext cx="36612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notebooks</a:t>
            </a:r>
            <a:endParaRPr sz="18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" name="Google Shape;430;p10" descr="Open folder with solid fill">
            <a:extLst>
              <a:ext uri="{FF2B5EF4-FFF2-40B4-BE49-F238E27FC236}">
                <a16:creationId xmlns:a16="http://schemas.microsoft.com/office/drawing/2014/main" id="{D022A26B-D068-75C3-E100-95F9CBB7D550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525540" y="5053459"/>
            <a:ext cx="517798" cy="53324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432;p10">
            <a:extLst>
              <a:ext uri="{FF2B5EF4-FFF2-40B4-BE49-F238E27FC236}">
                <a16:creationId xmlns:a16="http://schemas.microsoft.com/office/drawing/2014/main" id="{CAC0F82C-3009-0405-4902-E41EF0512E0A}"/>
              </a:ext>
            </a:extLst>
          </p:cNvPr>
          <p:cNvSpPr txBox="1"/>
          <p:nvPr/>
        </p:nvSpPr>
        <p:spPr>
          <a:xfrm>
            <a:off x="6774014" y="1544200"/>
            <a:ext cx="36612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600">
                <a:solidFill>
                  <a:schemeClr val="lt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it-IT" dirty="0">
                <a:sym typeface="Consolas"/>
              </a:rPr>
              <a:t>src</a:t>
            </a:r>
            <a:endParaRPr dirty="0">
              <a:sym typeface="Consolas"/>
            </a:endParaRPr>
          </a:p>
        </p:txBody>
      </p:sp>
      <p:pic>
        <p:nvPicPr>
          <p:cNvPr id="33" name="Google Shape;430;p10" descr="Open folder with solid fill">
            <a:extLst>
              <a:ext uri="{FF2B5EF4-FFF2-40B4-BE49-F238E27FC236}">
                <a16:creationId xmlns:a16="http://schemas.microsoft.com/office/drawing/2014/main" id="{74FE4058-DD6C-20F0-7E84-68AE0EF93FC5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18346" y="1394348"/>
            <a:ext cx="517798" cy="53324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432;p10">
            <a:extLst>
              <a:ext uri="{FF2B5EF4-FFF2-40B4-BE49-F238E27FC236}">
                <a16:creationId xmlns:a16="http://schemas.microsoft.com/office/drawing/2014/main" id="{D6664FF3-027D-7043-7F73-EABC44DFBF2C}"/>
              </a:ext>
            </a:extLst>
          </p:cNvPr>
          <p:cNvSpPr txBox="1"/>
          <p:nvPr/>
        </p:nvSpPr>
        <p:spPr>
          <a:xfrm>
            <a:off x="7015727" y="1904108"/>
            <a:ext cx="36612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600">
                <a:solidFill>
                  <a:schemeClr val="lt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it-IT" dirty="0">
                <a:sym typeface="Consolas"/>
              </a:rPr>
              <a:t>analytics</a:t>
            </a:r>
            <a:endParaRPr dirty="0">
              <a:sym typeface="Consolas"/>
            </a:endParaRPr>
          </a:p>
        </p:txBody>
      </p:sp>
      <p:pic>
        <p:nvPicPr>
          <p:cNvPr id="35" name="Google Shape;430;p10" descr="Open folder with solid fill">
            <a:extLst>
              <a:ext uri="{FF2B5EF4-FFF2-40B4-BE49-F238E27FC236}">
                <a16:creationId xmlns:a16="http://schemas.microsoft.com/office/drawing/2014/main" id="{8D2D44F5-DC81-33BD-B138-B62F3ABDBF1D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68685" y="1744263"/>
            <a:ext cx="517798" cy="53324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432;p10">
            <a:extLst>
              <a:ext uri="{FF2B5EF4-FFF2-40B4-BE49-F238E27FC236}">
                <a16:creationId xmlns:a16="http://schemas.microsoft.com/office/drawing/2014/main" id="{F5132563-1318-0AF5-0536-09783C7EC19A}"/>
              </a:ext>
            </a:extLst>
          </p:cNvPr>
          <p:cNvSpPr txBox="1"/>
          <p:nvPr/>
        </p:nvSpPr>
        <p:spPr>
          <a:xfrm>
            <a:off x="7044324" y="2288335"/>
            <a:ext cx="36612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600">
                <a:solidFill>
                  <a:schemeClr val="lt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it-IT" dirty="0">
                <a:sym typeface="Consolas"/>
              </a:rPr>
              <a:t>cleaning</a:t>
            </a:r>
            <a:endParaRPr dirty="0">
              <a:sym typeface="Consolas"/>
            </a:endParaRPr>
          </a:p>
        </p:txBody>
      </p:sp>
      <p:pic>
        <p:nvPicPr>
          <p:cNvPr id="37" name="Google Shape;430;p10" descr="Open folder with solid fill">
            <a:extLst>
              <a:ext uri="{FF2B5EF4-FFF2-40B4-BE49-F238E27FC236}">
                <a16:creationId xmlns:a16="http://schemas.microsoft.com/office/drawing/2014/main" id="{26E54154-8E19-A958-2D42-A9B9CDFE27EC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88656" y="2138483"/>
            <a:ext cx="517798" cy="533248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432;p10">
            <a:extLst>
              <a:ext uri="{FF2B5EF4-FFF2-40B4-BE49-F238E27FC236}">
                <a16:creationId xmlns:a16="http://schemas.microsoft.com/office/drawing/2014/main" id="{E3E80FDE-18C6-7D7F-18A6-35D4C2A8C18F}"/>
              </a:ext>
            </a:extLst>
          </p:cNvPr>
          <p:cNvSpPr txBox="1"/>
          <p:nvPr/>
        </p:nvSpPr>
        <p:spPr>
          <a:xfrm>
            <a:off x="7044324" y="2682328"/>
            <a:ext cx="36612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600">
                <a:solidFill>
                  <a:schemeClr val="lt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it-IT" dirty="0">
                <a:sym typeface="Consolas"/>
              </a:rPr>
              <a:t>data_extraction</a:t>
            </a:r>
            <a:endParaRPr dirty="0">
              <a:sym typeface="Consolas"/>
            </a:endParaRPr>
          </a:p>
        </p:txBody>
      </p:sp>
      <p:pic>
        <p:nvPicPr>
          <p:cNvPr id="39" name="Google Shape;430;p10" descr="Open folder with solid fill">
            <a:extLst>
              <a:ext uri="{FF2B5EF4-FFF2-40B4-BE49-F238E27FC236}">
                <a16:creationId xmlns:a16="http://schemas.microsoft.com/office/drawing/2014/main" id="{2C85E14F-A64A-AF9A-4EB5-9D89C792DCE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88656" y="2532476"/>
            <a:ext cx="517798" cy="53324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32;p10">
            <a:extLst>
              <a:ext uri="{FF2B5EF4-FFF2-40B4-BE49-F238E27FC236}">
                <a16:creationId xmlns:a16="http://schemas.microsoft.com/office/drawing/2014/main" id="{340110EA-F8AC-FF10-2141-BBD51478836C}"/>
              </a:ext>
            </a:extLst>
          </p:cNvPr>
          <p:cNvSpPr txBox="1"/>
          <p:nvPr/>
        </p:nvSpPr>
        <p:spPr>
          <a:xfrm>
            <a:off x="7033515" y="3070875"/>
            <a:ext cx="36612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600">
                <a:solidFill>
                  <a:schemeClr val="lt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it-IT" dirty="0">
                <a:sym typeface="Consolas"/>
              </a:rPr>
              <a:t>sqllite</a:t>
            </a:r>
            <a:endParaRPr dirty="0">
              <a:sym typeface="Consolas"/>
            </a:endParaRPr>
          </a:p>
        </p:txBody>
      </p:sp>
      <p:pic>
        <p:nvPicPr>
          <p:cNvPr id="41" name="Google Shape;430;p10" descr="Open folder with solid fill">
            <a:extLst>
              <a:ext uri="{FF2B5EF4-FFF2-40B4-BE49-F238E27FC236}">
                <a16:creationId xmlns:a16="http://schemas.microsoft.com/office/drawing/2014/main" id="{5025E9CA-A91A-9204-CD02-F6C88186857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77847" y="2921023"/>
            <a:ext cx="517798" cy="53324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32;p10">
            <a:extLst>
              <a:ext uri="{FF2B5EF4-FFF2-40B4-BE49-F238E27FC236}">
                <a16:creationId xmlns:a16="http://schemas.microsoft.com/office/drawing/2014/main" id="{B9BAD039-E2C1-2BC4-3C03-31CB209771EF}"/>
              </a:ext>
            </a:extLst>
          </p:cNvPr>
          <p:cNvSpPr txBox="1"/>
          <p:nvPr/>
        </p:nvSpPr>
        <p:spPr>
          <a:xfrm>
            <a:off x="7033515" y="3458869"/>
            <a:ext cx="36612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600">
                <a:solidFill>
                  <a:schemeClr val="lt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it-IT" dirty="0">
                <a:sym typeface="Consolas"/>
              </a:rPr>
              <a:t>visualisation</a:t>
            </a:r>
            <a:endParaRPr dirty="0">
              <a:sym typeface="Consolas"/>
            </a:endParaRPr>
          </a:p>
        </p:txBody>
      </p:sp>
      <p:pic>
        <p:nvPicPr>
          <p:cNvPr id="43" name="Google Shape;430;p10" descr="Open folder with solid fill">
            <a:extLst>
              <a:ext uri="{FF2B5EF4-FFF2-40B4-BE49-F238E27FC236}">
                <a16:creationId xmlns:a16="http://schemas.microsoft.com/office/drawing/2014/main" id="{A549C6D7-3421-F50C-E5CE-B0AE66AC0F8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77847" y="3309017"/>
            <a:ext cx="517798" cy="533248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32;p10">
            <a:extLst>
              <a:ext uri="{FF2B5EF4-FFF2-40B4-BE49-F238E27FC236}">
                <a16:creationId xmlns:a16="http://schemas.microsoft.com/office/drawing/2014/main" id="{53795762-8667-6EF6-F11B-59D14E014CE5}"/>
              </a:ext>
            </a:extLst>
          </p:cNvPr>
          <p:cNvSpPr txBox="1"/>
          <p:nvPr/>
        </p:nvSpPr>
        <p:spPr>
          <a:xfrm>
            <a:off x="6758244" y="3887915"/>
            <a:ext cx="36612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600">
                <a:solidFill>
                  <a:schemeClr val="lt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it-IT" dirty="0">
                <a:sym typeface="Consolas"/>
              </a:rPr>
              <a:t>main.py</a:t>
            </a:r>
            <a:endParaRPr dirty="0">
              <a:sym typeface="Consolas"/>
            </a:endParaRPr>
          </a:p>
        </p:txBody>
      </p:sp>
      <p:pic>
        <p:nvPicPr>
          <p:cNvPr id="45" name="Google Shape;431;p10" descr="Paper with solid fill">
            <a:extLst>
              <a:ext uri="{FF2B5EF4-FFF2-40B4-BE49-F238E27FC236}">
                <a16:creationId xmlns:a16="http://schemas.microsoft.com/office/drawing/2014/main" id="{F652742D-D201-5495-5AD6-CC6D78512AF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11950" y="4224959"/>
            <a:ext cx="486390" cy="43940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32;p10">
            <a:extLst>
              <a:ext uri="{FF2B5EF4-FFF2-40B4-BE49-F238E27FC236}">
                <a16:creationId xmlns:a16="http://schemas.microsoft.com/office/drawing/2014/main" id="{5462C963-38BA-F8A1-4CF9-2FFB9DEAB974}"/>
              </a:ext>
            </a:extLst>
          </p:cNvPr>
          <p:cNvSpPr txBox="1"/>
          <p:nvPr/>
        </p:nvSpPr>
        <p:spPr>
          <a:xfrm>
            <a:off x="6733513" y="4333782"/>
            <a:ext cx="36612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600">
                <a:solidFill>
                  <a:schemeClr val="lt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it-IT" dirty="0">
                <a:sym typeface="Consolas"/>
              </a:rPr>
              <a:t>ux.py</a:t>
            </a:r>
            <a:endParaRPr dirty="0"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11"/>
          <p:cNvGrpSpPr/>
          <p:nvPr/>
        </p:nvGrpSpPr>
        <p:grpSpPr>
          <a:xfrm>
            <a:off x="-15382" y="28517"/>
            <a:ext cx="12192000" cy="6800966"/>
            <a:chOff x="-15382" y="28517"/>
            <a:chExt cx="12192000" cy="6800966"/>
          </a:xfrm>
        </p:grpSpPr>
        <p:grpSp>
          <p:nvGrpSpPr>
            <p:cNvPr id="439" name="Google Shape;439;p11"/>
            <p:cNvGrpSpPr/>
            <p:nvPr/>
          </p:nvGrpSpPr>
          <p:grpSpPr>
            <a:xfrm>
              <a:off x="-15382" y="544153"/>
              <a:ext cx="12192000" cy="5769694"/>
              <a:chOff x="-15382" y="544153"/>
              <a:chExt cx="12192000" cy="5769694"/>
            </a:xfrm>
          </p:grpSpPr>
          <p:cxnSp>
            <p:nvCxnSpPr>
              <p:cNvPr id="440" name="Google Shape;440;p11"/>
              <p:cNvCxnSpPr/>
              <p:nvPr/>
            </p:nvCxnSpPr>
            <p:spPr>
              <a:xfrm>
                <a:off x="-15382" y="54415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1" name="Google Shape;441;p11"/>
              <p:cNvCxnSpPr/>
              <p:nvPr/>
            </p:nvCxnSpPr>
            <p:spPr>
              <a:xfrm>
                <a:off x="-15382" y="126536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2" name="Google Shape;442;p11"/>
              <p:cNvCxnSpPr/>
              <p:nvPr/>
            </p:nvCxnSpPr>
            <p:spPr>
              <a:xfrm>
                <a:off x="-15382" y="198657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3" name="Google Shape;443;p11"/>
              <p:cNvCxnSpPr/>
              <p:nvPr/>
            </p:nvCxnSpPr>
            <p:spPr>
              <a:xfrm>
                <a:off x="-15382" y="2707789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4" name="Google Shape;444;p11"/>
              <p:cNvCxnSpPr/>
              <p:nvPr/>
            </p:nvCxnSpPr>
            <p:spPr>
              <a:xfrm>
                <a:off x="-15382" y="3429001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5" name="Google Shape;445;p11"/>
              <p:cNvCxnSpPr/>
              <p:nvPr/>
            </p:nvCxnSpPr>
            <p:spPr>
              <a:xfrm>
                <a:off x="-15382" y="415021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6" name="Google Shape;446;p11"/>
              <p:cNvCxnSpPr/>
              <p:nvPr/>
            </p:nvCxnSpPr>
            <p:spPr>
              <a:xfrm>
                <a:off x="-15382" y="487142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7" name="Google Shape;447;p11"/>
              <p:cNvCxnSpPr/>
              <p:nvPr/>
            </p:nvCxnSpPr>
            <p:spPr>
              <a:xfrm>
                <a:off x="-15382" y="559263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8" name="Google Shape;448;p11"/>
              <p:cNvCxnSpPr/>
              <p:nvPr/>
            </p:nvCxnSpPr>
            <p:spPr>
              <a:xfrm>
                <a:off x="-15382" y="631384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449" name="Google Shape;449;p11"/>
            <p:cNvCxnSpPr/>
            <p:nvPr/>
          </p:nvCxnSpPr>
          <p:spPr>
            <a:xfrm>
              <a:off x="33336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0" name="Google Shape;450;p11"/>
            <p:cNvCxnSpPr/>
            <p:nvPr/>
          </p:nvCxnSpPr>
          <p:spPr>
            <a:xfrm>
              <a:off x="105375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1" name="Google Shape;451;p11"/>
            <p:cNvCxnSpPr/>
            <p:nvPr/>
          </p:nvCxnSpPr>
          <p:spPr>
            <a:xfrm>
              <a:off x="177415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2" name="Google Shape;452;p11"/>
            <p:cNvCxnSpPr/>
            <p:nvPr/>
          </p:nvCxnSpPr>
          <p:spPr>
            <a:xfrm>
              <a:off x="249454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3" name="Google Shape;453;p11"/>
            <p:cNvCxnSpPr/>
            <p:nvPr/>
          </p:nvCxnSpPr>
          <p:spPr>
            <a:xfrm>
              <a:off x="321493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4" name="Google Shape;454;p11"/>
            <p:cNvCxnSpPr/>
            <p:nvPr/>
          </p:nvCxnSpPr>
          <p:spPr>
            <a:xfrm>
              <a:off x="393533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5" name="Google Shape;455;p11"/>
            <p:cNvCxnSpPr/>
            <p:nvPr/>
          </p:nvCxnSpPr>
          <p:spPr>
            <a:xfrm>
              <a:off x="465572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6" name="Google Shape;456;p11"/>
            <p:cNvCxnSpPr/>
            <p:nvPr/>
          </p:nvCxnSpPr>
          <p:spPr>
            <a:xfrm>
              <a:off x="537612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7" name="Google Shape;457;p11"/>
            <p:cNvCxnSpPr/>
            <p:nvPr/>
          </p:nvCxnSpPr>
          <p:spPr>
            <a:xfrm>
              <a:off x="609651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8" name="Google Shape;458;p11"/>
            <p:cNvCxnSpPr/>
            <p:nvPr/>
          </p:nvCxnSpPr>
          <p:spPr>
            <a:xfrm>
              <a:off x="681690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9" name="Google Shape;459;p11"/>
            <p:cNvCxnSpPr/>
            <p:nvPr/>
          </p:nvCxnSpPr>
          <p:spPr>
            <a:xfrm>
              <a:off x="753730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0" name="Google Shape;460;p11"/>
            <p:cNvCxnSpPr/>
            <p:nvPr/>
          </p:nvCxnSpPr>
          <p:spPr>
            <a:xfrm>
              <a:off x="825769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1" name="Google Shape;461;p11"/>
            <p:cNvCxnSpPr/>
            <p:nvPr/>
          </p:nvCxnSpPr>
          <p:spPr>
            <a:xfrm>
              <a:off x="897809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2" name="Google Shape;462;p11"/>
            <p:cNvCxnSpPr/>
            <p:nvPr/>
          </p:nvCxnSpPr>
          <p:spPr>
            <a:xfrm>
              <a:off x="969848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3" name="Google Shape;463;p11"/>
            <p:cNvCxnSpPr/>
            <p:nvPr/>
          </p:nvCxnSpPr>
          <p:spPr>
            <a:xfrm>
              <a:off x="1041887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4" name="Google Shape;464;p11"/>
            <p:cNvCxnSpPr/>
            <p:nvPr/>
          </p:nvCxnSpPr>
          <p:spPr>
            <a:xfrm>
              <a:off x="1113927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5" name="Google Shape;465;p11"/>
            <p:cNvCxnSpPr/>
            <p:nvPr/>
          </p:nvCxnSpPr>
          <p:spPr>
            <a:xfrm>
              <a:off x="1185966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66" name="Google Shape;466;p11"/>
          <p:cNvSpPr txBox="1">
            <a:spLocks noGrp="1"/>
          </p:cNvSpPr>
          <p:nvPr>
            <p:ph type="title"/>
          </p:nvPr>
        </p:nvSpPr>
        <p:spPr>
          <a:xfrm>
            <a:off x="1219200" y="4744353"/>
            <a:ext cx="9493249" cy="116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ibre Franklin Black"/>
              <a:buNone/>
            </a:pPr>
            <a:r>
              <a:rPr lang="it-IT" dirty="0"/>
              <a:t>agenda = {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r>
              <a:rPr lang="it-IT" dirty="0"/>
              <a:t>}</a:t>
            </a:r>
            <a:endParaRPr dirty="0"/>
          </a:p>
        </p:txBody>
      </p:sp>
      <p:sp>
        <p:nvSpPr>
          <p:cNvPr id="467" name="Google Shape;467;p11"/>
          <p:cNvSpPr txBox="1"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1</a:t>
            </a:r>
            <a:r>
              <a:rPr lang="it-IT" dirty="0"/>
              <a:t>: context_on_the_data),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2</a:t>
            </a:r>
            <a:r>
              <a:rPr lang="it-IT" dirty="0"/>
              <a:t>: pre_processing),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3</a:t>
            </a:r>
            <a:r>
              <a:rPr lang="it-IT" dirty="0"/>
              <a:t>: SQL_database),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4</a:t>
            </a:r>
            <a:r>
              <a:rPr lang="it-IT" dirty="0"/>
              <a:t>: project_structure),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>
                <a:solidFill>
                  <a:schemeClr val="dk1"/>
                </a:solidFill>
                <a:highlight>
                  <a:srgbClr val="FFFF00"/>
                </a:highlight>
              </a:rPr>
              <a:t>(5: feature_engineering_data_viz),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6</a:t>
            </a:r>
            <a:r>
              <a:rPr lang="it-IT" dirty="0"/>
              <a:t>: feature_engineering_timeseries),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7</a:t>
            </a:r>
            <a:r>
              <a:rPr lang="it-IT" dirty="0"/>
              <a:t>: random_forest)</a:t>
            </a:r>
            <a:endParaRPr dirty="0"/>
          </a:p>
        </p:txBody>
      </p:sp>
      <p:cxnSp>
        <p:nvCxnSpPr>
          <p:cNvPr id="468" name="Google Shape;468;p11"/>
          <p:cNvCxnSpPr/>
          <p:nvPr/>
        </p:nvCxnSpPr>
        <p:spPr>
          <a:xfrm>
            <a:off x="515257" y="4194622"/>
            <a:ext cx="636625" cy="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69" name="Google Shape;469;p11" descr="Wikipedia - Qué es, características, definición y concep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6158" y="6102651"/>
            <a:ext cx="879522" cy="879522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11"/>
          <p:cNvSpPr txBox="1"/>
          <p:nvPr/>
        </p:nvSpPr>
        <p:spPr>
          <a:xfrm>
            <a:off x="5793972" y="6405551"/>
            <a:ext cx="678694" cy="38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it-IT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group_3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12"/>
          <p:cNvGrpSpPr/>
          <p:nvPr/>
        </p:nvGrpSpPr>
        <p:grpSpPr>
          <a:xfrm>
            <a:off x="-15382" y="28517"/>
            <a:ext cx="12192000" cy="6800966"/>
            <a:chOff x="-15382" y="28517"/>
            <a:chExt cx="12192000" cy="6800966"/>
          </a:xfrm>
        </p:grpSpPr>
        <p:grpSp>
          <p:nvGrpSpPr>
            <p:cNvPr id="476" name="Google Shape;476;p12"/>
            <p:cNvGrpSpPr/>
            <p:nvPr/>
          </p:nvGrpSpPr>
          <p:grpSpPr>
            <a:xfrm>
              <a:off x="-15382" y="544153"/>
              <a:ext cx="12192000" cy="5769694"/>
              <a:chOff x="-15382" y="544153"/>
              <a:chExt cx="12192000" cy="5769694"/>
            </a:xfrm>
          </p:grpSpPr>
          <p:cxnSp>
            <p:nvCxnSpPr>
              <p:cNvPr id="477" name="Google Shape;477;p12"/>
              <p:cNvCxnSpPr/>
              <p:nvPr/>
            </p:nvCxnSpPr>
            <p:spPr>
              <a:xfrm>
                <a:off x="-15382" y="54415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8" name="Google Shape;478;p12"/>
              <p:cNvCxnSpPr/>
              <p:nvPr/>
            </p:nvCxnSpPr>
            <p:spPr>
              <a:xfrm>
                <a:off x="-15382" y="126536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9" name="Google Shape;479;p12"/>
              <p:cNvCxnSpPr/>
              <p:nvPr/>
            </p:nvCxnSpPr>
            <p:spPr>
              <a:xfrm>
                <a:off x="-15382" y="198657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0" name="Google Shape;480;p12"/>
              <p:cNvCxnSpPr/>
              <p:nvPr/>
            </p:nvCxnSpPr>
            <p:spPr>
              <a:xfrm>
                <a:off x="-15382" y="2707789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1" name="Google Shape;481;p12"/>
              <p:cNvCxnSpPr/>
              <p:nvPr/>
            </p:nvCxnSpPr>
            <p:spPr>
              <a:xfrm>
                <a:off x="-15382" y="3429001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2" name="Google Shape;482;p12"/>
              <p:cNvCxnSpPr/>
              <p:nvPr/>
            </p:nvCxnSpPr>
            <p:spPr>
              <a:xfrm>
                <a:off x="-15382" y="415021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3" name="Google Shape;483;p12"/>
              <p:cNvCxnSpPr/>
              <p:nvPr/>
            </p:nvCxnSpPr>
            <p:spPr>
              <a:xfrm>
                <a:off x="-15382" y="487142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4" name="Google Shape;484;p12"/>
              <p:cNvCxnSpPr/>
              <p:nvPr/>
            </p:nvCxnSpPr>
            <p:spPr>
              <a:xfrm>
                <a:off x="-15382" y="559263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5" name="Google Shape;485;p12"/>
              <p:cNvCxnSpPr/>
              <p:nvPr/>
            </p:nvCxnSpPr>
            <p:spPr>
              <a:xfrm>
                <a:off x="-15382" y="631384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486" name="Google Shape;486;p12"/>
            <p:cNvCxnSpPr/>
            <p:nvPr/>
          </p:nvCxnSpPr>
          <p:spPr>
            <a:xfrm>
              <a:off x="33336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7" name="Google Shape;487;p12"/>
            <p:cNvCxnSpPr/>
            <p:nvPr/>
          </p:nvCxnSpPr>
          <p:spPr>
            <a:xfrm>
              <a:off x="105375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8" name="Google Shape;488;p12"/>
            <p:cNvCxnSpPr/>
            <p:nvPr/>
          </p:nvCxnSpPr>
          <p:spPr>
            <a:xfrm>
              <a:off x="177415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9" name="Google Shape;489;p12"/>
            <p:cNvCxnSpPr/>
            <p:nvPr/>
          </p:nvCxnSpPr>
          <p:spPr>
            <a:xfrm>
              <a:off x="249454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0" name="Google Shape;490;p12"/>
            <p:cNvCxnSpPr/>
            <p:nvPr/>
          </p:nvCxnSpPr>
          <p:spPr>
            <a:xfrm>
              <a:off x="321493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1" name="Google Shape;491;p12"/>
            <p:cNvCxnSpPr/>
            <p:nvPr/>
          </p:nvCxnSpPr>
          <p:spPr>
            <a:xfrm>
              <a:off x="393533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2" name="Google Shape;492;p12"/>
            <p:cNvCxnSpPr/>
            <p:nvPr/>
          </p:nvCxnSpPr>
          <p:spPr>
            <a:xfrm>
              <a:off x="465572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3" name="Google Shape;493;p12"/>
            <p:cNvCxnSpPr/>
            <p:nvPr/>
          </p:nvCxnSpPr>
          <p:spPr>
            <a:xfrm>
              <a:off x="537612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4" name="Google Shape;494;p12"/>
            <p:cNvCxnSpPr/>
            <p:nvPr/>
          </p:nvCxnSpPr>
          <p:spPr>
            <a:xfrm>
              <a:off x="609651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5" name="Google Shape;495;p12"/>
            <p:cNvCxnSpPr/>
            <p:nvPr/>
          </p:nvCxnSpPr>
          <p:spPr>
            <a:xfrm>
              <a:off x="681690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6" name="Google Shape;496;p12"/>
            <p:cNvCxnSpPr/>
            <p:nvPr/>
          </p:nvCxnSpPr>
          <p:spPr>
            <a:xfrm>
              <a:off x="753730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7" name="Google Shape;497;p12"/>
            <p:cNvCxnSpPr/>
            <p:nvPr/>
          </p:nvCxnSpPr>
          <p:spPr>
            <a:xfrm>
              <a:off x="825769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8" name="Google Shape;498;p12"/>
            <p:cNvCxnSpPr/>
            <p:nvPr/>
          </p:nvCxnSpPr>
          <p:spPr>
            <a:xfrm>
              <a:off x="897809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9" name="Google Shape;499;p12"/>
            <p:cNvCxnSpPr/>
            <p:nvPr/>
          </p:nvCxnSpPr>
          <p:spPr>
            <a:xfrm>
              <a:off x="969848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0" name="Google Shape;500;p12"/>
            <p:cNvCxnSpPr/>
            <p:nvPr/>
          </p:nvCxnSpPr>
          <p:spPr>
            <a:xfrm>
              <a:off x="1041887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1" name="Google Shape;501;p12"/>
            <p:cNvCxnSpPr/>
            <p:nvPr/>
          </p:nvCxnSpPr>
          <p:spPr>
            <a:xfrm>
              <a:off x="1113927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2" name="Google Shape;502;p12"/>
            <p:cNvCxnSpPr/>
            <p:nvPr/>
          </p:nvCxnSpPr>
          <p:spPr>
            <a:xfrm>
              <a:off x="1185966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03" name="Google Shape;503;p12"/>
          <p:cNvSpPr txBox="1">
            <a:spLocks noGrp="1"/>
          </p:cNvSpPr>
          <p:nvPr>
            <p:ph type="title"/>
          </p:nvPr>
        </p:nvSpPr>
        <p:spPr>
          <a:xfrm>
            <a:off x="1219200" y="-274398"/>
            <a:ext cx="9493249" cy="157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Libre Franklin Black"/>
              <a:buNone/>
            </a:pPr>
            <a:r>
              <a:rPr lang="it-IT"/>
              <a:t>feature_engineering</a:t>
            </a:r>
            <a:endParaRPr/>
          </a:p>
        </p:txBody>
      </p:sp>
      <p:sp>
        <p:nvSpPr>
          <p:cNvPr id="504" name="Google Shape;504;p12"/>
          <p:cNvSpPr txBox="1">
            <a:spLocks noGrp="1"/>
          </p:cNvSpPr>
          <p:nvPr>
            <p:ph type="body" idx="1"/>
          </p:nvPr>
        </p:nvSpPr>
        <p:spPr>
          <a:xfrm>
            <a:off x="1219200" y="1678509"/>
            <a:ext cx="9493250" cy="4006568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it-IT"/>
              <a:t>For the plots of the data we focused on some main aspects:</a:t>
            </a:r>
            <a:endParaRPr/>
          </a:p>
          <a:p>
            <a:pPr marL="4572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+"/>
            </a:pPr>
            <a:r>
              <a:rPr lang="it-IT"/>
              <a:t>Generally statistics regarding the views per day (mean, median)</a:t>
            </a:r>
            <a:endParaRPr/>
          </a:p>
          <a:p>
            <a:pPr marL="457200" lvl="1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/>
          </a:p>
          <a:p>
            <a:pPr marL="4572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+"/>
            </a:pPr>
            <a:r>
              <a:rPr lang="it-IT"/>
              <a:t>We compared the amount of accesses from the mobile and desktop and put them in a timeseries as well</a:t>
            </a:r>
            <a:endParaRPr/>
          </a:p>
          <a:p>
            <a:pPr marL="457200" lvl="1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/>
          </a:p>
          <a:p>
            <a:pPr marL="4572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+"/>
            </a:pPr>
            <a:r>
              <a:rPr lang="it-IT"/>
              <a:t>Ranked the languages with the most page views</a:t>
            </a:r>
            <a:endParaRPr/>
          </a:p>
          <a:p>
            <a:pPr marL="457200" lvl="1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/>
          </a:p>
          <a:p>
            <a:pPr marL="4572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+"/>
            </a:pPr>
            <a:r>
              <a:rPr lang="it-IT"/>
              <a:t>Analyzed the top pages and for the top page per views we plotted a timeseries </a:t>
            </a:r>
            <a:endParaRPr/>
          </a:p>
        </p:txBody>
      </p:sp>
      <p:pic>
        <p:nvPicPr>
          <p:cNvPr id="505" name="Google Shape;505;p12" descr="Wikipedia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4266" y="442968"/>
            <a:ext cx="1643980" cy="150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12" descr="Wikipedia - Qué es, características, definición y concept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46158" y="6102651"/>
            <a:ext cx="879522" cy="879522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12"/>
          <p:cNvSpPr txBox="1"/>
          <p:nvPr/>
        </p:nvSpPr>
        <p:spPr>
          <a:xfrm>
            <a:off x="5793972" y="6405551"/>
            <a:ext cx="678694" cy="38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it-IT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group_3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08" name="Google Shape;508;p12" descr="Programmer male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28317" y="479079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13"/>
          <p:cNvGrpSpPr/>
          <p:nvPr/>
        </p:nvGrpSpPr>
        <p:grpSpPr>
          <a:xfrm>
            <a:off x="-15382" y="28517"/>
            <a:ext cx="12192000" cy="6801000"/>
            <a:chOff x="-15382" y="28517"/>
            <a:chExt cx="12192000" cy="6801000"/>
          </a:xfrm>
        </p:grpSpPr>
        <p:grpSp>
          <p:nvGrpSpPr>
            <p:cNvPr id="514" name="Google Shape;514;p13"/>
            <p:cNvGrpSpPr/>
            <p:nvPr/>
          </p:nvGrpSpPr>
          <p:grpSpPr>
            <a:xfrm>
              <a:off x="-15382" y="544153"/>
              <a:ext cx="12192000" cy="5769694"/>
              <a:chOff x="-15382" y="544153"/>
              <a:chExt cx="12192000" cy="5769694"/>
            </a:xfrm>
          </p:grpSpPr>
          <p:cxnSp>
            <p:nvCxnSpPr>
              <p:cNvPr id="515" name="Google Shape;515;p13"/>
              <p:cNvCxnSpPr/>
              <p:nvPr/>
            </p:nvCxnSpPr>
            <p:spPr>
              <a:xfrm>
                <a:off x="-15382" y="54415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6" name="Google Shape;516;p13"/>
              <p:cNvCxnSpPr/>
              <p:nvPr/>
            </p:nvCxnSpPr>
            <p:spPr>
              <a:xfrm>
                <a:off x="-15382" y="126536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7" name="Google Shape;517;p13"/>
              <p:cNvCxnSpPr/>
              <p:nvPr/>
            </p:nvCxnSpPr>
            <p:spPr>
              <a:xfrm>
                <a:off x="-15382" y="198657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8" name="Google Shape;518;p13"/>
              <p:cNvCxnSpPr/>
              <p:nvPr/>
            </p:nvCxnSpPr>
            <p:spPr>
              <a:xfrm>
                <a:off x="-15382" y="2707789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9" name="Google Shape;519;p13"/>
              <p:cNvCxnSpPr/>
              <p:nvPr/>
            </p:nvCxnSpPr>
            <p:spPr>
              <a:xfrm>
                <a:off x="-15382" y="3429001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0" name="Google Shape;520;p13"/>
              <p:cNvCxnSpPr/>
              <p:nvPr/>
            </p:nvCxnSpPr>
            <p:spPr>
              <a:xfrm>
                <a:off x="-15382" y="415021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1" name="Google Shape;521;p13"/>
              <p:cNvCxnSpPr/>
              <p:nvPr/>
            </p:nvCxnSpPr>
            <p:spPr>
              <a:xfrm>
                <a:off x="-15382" y="487142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2" name="Google Shape;522;p13"/>
              <p:cNvCxnSpPr/>
              <p:nvPr/>
            </p:nvCxnSpPr>
            <p:spPr>
              <a:xfrm>
                <a:off x="-15382" y="559263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3" name="Google Shape;523;p13"/>
              <p:cNvCxnSpPr/>
              <p:nvPr/>
            </p:nvCxnSpPr>
            <p:spPr>
              <a:xfrm>
                <a:off x="-15382" y="631384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524" name="Google Shape;524;p13"/>
            <p:cNvCxnSpPr/>
            <p:nvPr/>
          </p:nvCxnSpPr>
          <p:spPr>
            <a:xfrm>
              <a:off x="333363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5" name="Google Shape;525;p13"/>
            <p:cNvCxnSpPr/>
            <p:nvPr/>
          </p:nvCxnSpPr>
          <p:spPr>
            <a:xfrm>
              <a:off x="1053757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6" name="Google Shape;526;p13"/>
            <p:cNvCxnSpPr/>
            <p:nvPr/>
          </p:nvCxnSpPr>
          <p:spPr>
            <a:xfrm>
              <a:off x="1774151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7" name="Google Shape;527;p13"/>
            <p:cNvCxnSpPr/>
            <p:nvPr/>
          </p:nvCxnSpPr>
          <p:spPr>
            <a:xfrm>
              <a:off x="2494545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8" name="Google Shape;528;p13"/>
            <p:cNvCxnSpPr/>
            <p:nvPr/>
          </p:nvCxnSpPr>
          <p:spPr>
            <a:xfrm>
              <a:off x="3214939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9" name="Google Shape;529;p13"/>
            <p:cNvCxnSpPr/>
            <p:nvPr/>
          </p:nvCxnSpPr>
          <p:spPr>
            <a:xfrm>
              <a:off x="3935333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0" name="Google Shape;530;p13"/>
            <p:cNvCxnSpPr/>
            <p:nvPr/>
          </p:nvCxnSpPr>
          <p:spPr>
            <a:xfrm>
              <a:off x="4655727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1" name="Google Shape;531;p13"/>
            <p:cNvCxnSpPr/>
            <p:nvPr/>
          </p:nvCxnSpPr>
          <p:spPr>
            <a:xfrm>
              <a:off x="5376121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2" name="Google Shape;532;p13"/>
            <p:cNvCxnSpPr/>
            <p:nvPr/>
          </p:nvCxnSpPr>
          <p:spPr>
            <a:xfrm>
              <a:off x="6096515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3" name="Google Shape;533;p13"/>
            <p:cNvCxnSpPr/>
            <p:nvPr/>
          </p:nvCxnSpPr>
          <p:spPr>
            <a:xfrm>
              <a:off x="6816909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4" name="Google Shape;534;p13"/>
            <p:cNvCxnSpPr/>
            <p:nvPr/>
          </p:nvCxnSpPr>
          <p:spPr>
            <a:xfrm>
              <a:off x="7537303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5" name="Google Shape;535;p13"/>
            <p:cNvCxnSpPr/>
            <p:nvPr/>
          </p:nvCxnSpPr>
          <p:spPr>
            <a:xfrm>
              <a:off x="8257697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6" name="Google Shape;536;p13"/>
            <p:cNvCxnSpPr/>
            <p:nvPr/>
          </p:nvCxnSpPr>
          <p:spPr>
            <a:xfrm>
              <a:off x="8978091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7" name="Google Shape;537;p13"/>
            <p:cNvCxnSpPr/>
            <p:nvPr/>
          </p:nvCxnSpPr>
          <p:spPr>
            <a:xfrm>
              <a:off x="9698485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8" name="Google Shape;538;p13"/>
            <p:cNvCxnSpPr/>
            <p:nvPr/>
          </p:nvCxnSpPr>
          <p:spPr>
            <a:xfrm>
              <a:off x="10418879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9" name="Google Shape;539;p13"/>
            <p:cNvCxnSpPr/>
            <p:nvPr/>
          </p:nvCxnSpPr>
          <p:spPr>
            <a:xfrm>
              <a:off x="11139273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0" name="Google Shape;540;p13"/>
            <p:cNvCxnSpPr/>
            <p:nvPr/>
          </p:nvCxnSpPr>
          <p:spPr>
            <a:xfrm>
              <a:off x="11859665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41" name="Google Shape;541;p13"/>
          <p:cNvSpPr txBox="1">
            <a:spLocks noGrp="1"/>
          </p:cNvSpPr>
          <p:nvPr>
            <p:ph type="title"/>
          </p:nvPr>
        </p:nvSpPr>
        <p:spPr>
          <a:xfrm>
            <a:off x="343925" y="-634798"/>
            <a:ext cx="9493200" cy="15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Libre Franklin Black"/>
              <a:buNone/>
            </a:pPr>
            <a:r>
              <a:rPr lang="it-IT"/>
              <a:t>feature_engineering_data_viz</a:t>
            </a:r>
            <a:endParaRPr/>
          </a:p>
        </p:txBody>
      </p:sp>
      <p:pic>
        <p:nvPicPr>
          <p:cNvPr id="542" name="Google Shape;542;p13" descr="Wikipedia - Qué es, características, definición y concep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6158" y="6102651"/>
            <a:ext cx="879522" cy="879522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13"/>
          <p:cNvSpPr txBox="1"/>
          <p:nvPr/>
        </p:nvSpPr>
        <p:spPr>
          <a:xfrm>
            <a:off x="5793972" y="6405551"/>
            <a:ext cx="678694" cy="38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it-IT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group_3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44" name="Google Shape;54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5060" y="1181325"/>
            <a:ext cx="9696549" cy="237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4500" y="3792475"/>
            <a:ext cx="9703001" cy="23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E33591-7152-5EDF-EFE5-64E582903C06}"/>
              </a:ext>
            </a:extLst>
          </p:cNvPr>
          <p:cNvSpPr txBox="1"/>
          <p:nvPr/>
        </p:nvSpPr>
        <p:spPr>
          <a:xfrm>
            <a:off x="1285060" y="1087245"/>
            <a:ext cx="969654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Average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Number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Views</a:t>
            </a:r>
            <a:r>
              <a:rPr lang="es-ES" dirty="0">
                <a:solidFill>
                  <a:schemeClr val="bg1"/>
                </a:solidFill>
              </a:rPr>
              <a:t> per Day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12CBF-F625-C4DD-FC98-6256EA43E860}"/>
              </a:ext>
            </a:extLst>
          </p:cNvPr>
          <p:cNvSpPr txBox="1"/>
          <p:nvPr/>
        </p:nvSpPr>
        <p:spPr>
          <a:xfrm>
            <a:off x="1285060" y="3686892"/>
            <a:ext cx="969654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Median </a:t>
            </a:r>
            <a:r>
              <a:rPr lang="es-ES" dirty="0" err="1">
                <a:solidFill>
                  <a:schemeClr val="bg1"/>
                </a:solidFill>
              </a:rPr>
              <a:t>Number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Views</a:t>
            </a:r>
            <a:r>
              <a:rPr lang="es-ES" dirty="0">
                <a:solidFill>
                  <a:schemeClr val="bg1"/>
                </a:solidFill>
              </a:rPr>
              <a:t> per Day</a:t>
            </a:r>
            <a:endParaRPr lang="en-CH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g2c4dea525c2_0_36"/>
          <p:cNvGrpSpPr/>
          <p:nvPr/>
        </p:nvGrpSpPr>
        <p:grpSpPr>
          <a:xfrm>
            <a:off x="-15382" y="28517"/>
            <a:ext cx="12192000" cy="6801000"/>
            <a:chOff x="-15382" y="28517"/>
            <a:chExt cx="12192000" cy="6801000"/>
          </a:xfrm>
        </p:grpSpPr>
        <p:grpSp>
          <p:nvGrpSpPr>
            <p:cNvPr id="551" name="Google Shape;551;g2c4dea525c2_0_36"/>
            <p:cNvGrpSpPr/>
            <p:nvPr/>
          </p:nvGrpSpPr>
          <p:grpSpPr>
            <a:xfrm>
              <a:off x="-15382" y="544153"/>
              <a:ext cx="12192000" cy="5769694"/>
              <a:chOff x="-15382" y="544153"/>
              <a:chExt cx="12192000" cy="5769694"/>
            </a:xfrm>
          </p:grpSpPr>
          <p:cxnSp>
            <p:nvCxnSpPr>
              <p:cNvPr id="552" name="Google Shape;552;g2c4dea525c2_0_36"/>
              <p:cNvCxnSpPr/>
              <p:nvPr/>
            </p:nvCxnSpPr>
            <p:spPr>
              <a:xfrm>
                <a:off x="-15382" y="54415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53" name="Google Shape;553;g2c4dea525c2_0_36"/>
              <p:cNvCxnSpPr/>
              <p:nvPr/>
            </p:nvCxnSpPr>
            <p:spPr>
              <a:xfrm>
                <a:off x="-15382" y="126536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54" name="Google Shape;554;g2c4dea525c2_0_36"/>
              <p:cNvCxnSpPr/>
              <p:nvPr/>
            </p:nvCxnSpPr>
            <p:spPr>
              <a:xfrm>
                <a:off x="-15382" y="198657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55" name="Google Shape;555;g2c4dea525c2_0_36"/>
              <p:cNvCxnSpPr/>
              <p:nvPr/>
            </p:nvCxnSpPr>
            <p:spPr>
              <a:xfrm>
                <a:off x="-15382" y="2707789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56" name="Google Shape;556;g2c4dea525c2_0_36"/>
              <p:cNvCxnSpPr/>
              <p:nvPr/>
            </p:nvCxnSpPr>
            <p:spPr>
              <a:xfrm>
                <a:off x="-15382" y="3429001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57" name="Google Shape;557;g2c4dea525c2_0_36"/>
              <p:cNvCxnSpPr/>
              <p:nvPr/>
            </p:nvCxnSpPr>
            <p:spPr>
              <a:xfrm>
                <a:off x="-15382" y="415021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58" name="Google Shape;558;g2c4dea525c2_0_36"/>
              <p:cNvCxnSpPr/>
              <p:nvPr/>
            </p:nvCxnSpPr>
            <p:spPr>
              <a:xfrm>
                <a:off x="-15382" y="487142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59" name="Google Shape;559;g2c4dea525c2_0_36"/>
              <p:cNvCxnSpPr/>
              <p:nvPr/>
            </p:nvCxnSpPr>
            <p:spPr>
              <a:xfrm>
                <a:off x="-15382" y="559263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60" name="Google Shape;560;g2c4dea525c2_0_36"/>
              <p:cNvCxnSpPr/>
              <p:nvPr/>
            </p:nvCxnSpPr>
            <p:spPr>
              <a:xfrm>
                <a:off x="-15382" y="631384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561" name="Google Shape;561;g2c4dea525c2_0_36"/>
            <p:cNvCxnSpPr/>
            <p:nvPr/>
          </p:nvCxnSpPr>
          <p:spPr>
            <a:xfrm>
              <a:off x="333363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2" name="Google Shape;562;g2c4dea525c2_0_36"/>
            <p:cNvCxnSpPr/>
            <p:nvPr/>
          </p:nvCxnSpPr>
          <p:spPr>
            <a:xfrm>
              <a:off x="1053757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3" name="Google Shape;563;g2c4dea525c2_0_36"/>
            <p:cNvCxnSpPr/>
            <p:nvPr/>
          </p:nvCxnSpPr>
          <p:spPr>
            <a:xfrm>
              <a:off x="1774151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4" name="Google Shape;564;g2c4dea525c2_0_36"/>
            <p:cNvCxnSpPr/>
            <p:nvPr/>
          </p:nvCxnSpPr>
          <p:spPr>
            <a:xfrm>
              <a:off x="2494545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5" name="Google Shape;565;g2c4dea525c2_0_36"/>
            <p:cNvCxnSpPr/>
            <p:nvPr/>
          </p:nvCxnSpPr>
          <p:spPr>
            <a:xfrm>
              <a:off x="3214939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6" name="Google Shape;566;g2c4dea525c2_0_36"/>
            <p:cNvCxnSpPr/>
            <p:nvPr/>
          </p:nvCxnSpPr>
          <p:spPr>
            <a:xfrm>
              <a:off x="3935333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7" name="Google Shape;567;g2c4dea525c2_0_36"/>
            <p:cNvCxnSpPr/>
            <p:nvPr/>
          </p:nvCxnSpPr>
          <p:spPr>
            <a:xfrm>
              <a:off x="4655727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8" name="Google Shape;568;g2c4dea525c2_0_36"/>
            <p:cNvCxnSpPr/>
            <p:nvPr/>
          </p:nvCxnSpPr>
          <p:spPr>
            <a:xfrm>
              <a:off x="5376121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9" name="Google Shape;569;g2c4dea525c2_0_36"/>
            <p:cNvCxnSpPr/>
            <p:nvPr/>
          </p:nvCxnSpPr>
          <p:spPr>
            <a:xfrm>
              <a:off x="6096515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0" name="Google Shape;570;g2c4dea525c2_0_36"/>
            <p:cNvCxnSpPr/>
            <p:nvPr/>
          </p:nvCxnSpPr>
          <p:spPr>
            <a:xfrm>
              <a:off x="6816909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1" name="Google Shape;571;g2c4dea525c2_0_36"/>
            <p:cNvCxnSpPr/>
            <p:nvPr/>
          </p:nvCxnSpPr>
          <p:spPr>
            <a:xfrm>
              <a:off x="7537303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2" name="Google Shape;572;g2c4dea525c2_0_36"/>
            <p:cNvCxnSpPr/>
            <p:nvPr/>
          </p:nvCxnSpPr>
          <p:spPr>
            <a:xfrm>
              <a:off x="8257697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3" name="Google Shape;573;g2c4dea525c2_0_36"/>
            <p:cNvCxnSpPr/>
            <p:nvPr/>
          </p:nvCxnSpPr>
          <p:spPr>
            <a:xfrm>
              <a:off x="8978091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4" name="Google Shape;574;g2c4dea525c2_0_36"/>
            <p:cNvCxnSpPr/>
            <p:nvPr/>
          </p:nvCxnSpPr>
          <p:spPr>
            <a:xfrm>
              <a:off x="9698485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5" name="Google Shape;575;g2c4dea525c2_0_36"/>
            <p:cNvCxnSpPr/>
            <p:nvPr/>
          </p:nvCxnSpPr>
          <p:spPr>
            <a:xfrm>
              <a:off x="10418879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6" name="Google Shape;576;g2c4dea525c2_0_36"/>
            <p:cNvCxnSpPr/>
            <p:nvPr/>
          </p:nvCxnSpPr>
          <p:spPr>
            <a:xfrm>
              <a:off x="11139273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7" name="Google Shape;577;g2c4dea525c2_0_36"/>
            <p:cNvCxnSpPr/>
            <p:nvPr/>
          </p:nvCxnSpPr>
          <p:spPr>
            <a:xfrm>
              <a:off x="11859665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79" name="Google Shape;579;g2c4dea525c2_0_36"/>
          <p:cNvSpPr txBox="1"/>
          <p:nvPr/>
        </p:nvSpPr>
        <p:spPr>
          <a:xfrm>
            <a:off x="5793972" y="6405551"/>
            <a:ext cx="6786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it-IT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group_3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80" name="Google Shape;580;g2c4dea525c2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1569" y="60307"/>
            <a:ext cx="5515049" cy="397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g2c4dea525c2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617" y="4265746"/>
            <a:ext cx="11740769" cy="25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g2c4dea525c2_0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450" y="602400"/>
            <a:ext cx="6110126" cy="30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8472BD-D27D-26F9-F6EF-F8A7F9289D90}"/>
              </a:ext>
            </a:extLst>
          </p:cNvPr>
          <p:cNvSpPr txBox="1"/>
          <p:nvPr/>
        </p:nvSpPr>
        <p:spPr>
          <a:xfrm>
            <a:off x="389186" y="423392"/>
            <a:ext cx="611747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Time-Series </a:t>
            </a:r>
            <a:r>
              <a:rPr lang="es-ES" dirty="0" err="1">
                <a:solidFill>
                  <a:schemeClr val="bg1"/>
                </a:solidFill>
              </a:rPr>
              <a:t>with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Maximum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Views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7FD-59A4-83A1-6393-3ADBF78FCC4D}"/>
              </a:ext>
            </a:extLst>
          </p:cNvPr>
          <p:cNvSpPr txBox="1"/>
          <p:nvPr/>
        </p:nvSpPr>
        <p:spPr>
          <a:xfrm>
            <a:off x="225615" y="4092927"/>
            <a:ext cx="1174076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Total </a:t>
            </a:r>
            <a:r>
              <a:rPr lang="es-ES" dirty="0" err="1">
                <a:solidFill>
                  <a:schemeClr val="bg1"/>
                </a:solidFill>
              </a:rPr>
              <a:t>Number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Views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based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Language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Webpage</a:t>
            </a:r>
            <a:r>
              <a:rPr lang="es-ES" dirty="0">
                <a:solidFill>
                  <a:schemeClr val="bg1"/>
                </a:solidFill>
              </a:rPr>
              <a:t>				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E4B40-B095-054D-B437-E556F9F89097}"/>
              </a:ext>
            </a:extLst>
          </p:cNvPr>
          <p:cNvSpPr txBox="1"/>
          <p:nvPr/>
        </p:nvSpPr>
        <p:spPr>
          <a:xfrm>
            <a:off x="6656406" y="3945758"/>
            <a:ext cx="5515049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Web </a:t>
            </a:r>
            <a:r>
              <a:rPr lang="es-ES" dirty="0" err="1">
                <a:solidFill>
                  <a:schemeClr val="bg1"/>
                </a:solidFill>
              </a:rPr>
              <a:t>Traffic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Various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Months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across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Weekdays</a:t>
            </a:r>
            <a:endParaRPr lang="en-CH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14"/>
          <p:cNvGrpSpPr/>
          <p:nvPr/>
        </p:nvGrpSpPr>
        <p:grpSpPr>
          <a:xfrm>
            <a:off x="-15382" y="28517"/>
            <a:ext cx="12192000" cy="6800966"/>
            <a:chOff x="-15382" y="28517"/>
            <a:chExt cx="12192000" cy="6800966"/>
          </a:xfrm>
        </p:grpSpPr>
        <p:grpSp>
          <p:nvGrpSpPr>
            <p:cNvPr id="588" name="Google Shape;588;p14"/>
            <p:cNvGrpSpPr/>
            <p:nvPr/>
          </p:nvGrpSpPr>
          <p:grpSpPr>
            <a:xfrm>
              <a:off x="-15382" y="544153"/>
              <a:ext cx="12192000" cy="5769694"/>
              <a:chOff x="-15382" y="544153"/>
              <a:chExt cx="12192000" cy="5769694"/>
            </a:xfrm>
          </p:grpSpPr>
          <p:cxnSp>
            <p:nvCxnSpPr>
              <p:cNvPr id="589" name="Google Shape;589;p14"/>
              <p:cNvCxnSpPr/>
              <p:nvPr/>
            </p:nvCxnSpPr>
            <p:spPr>
              <a:xfrm>
                <a:off x="-15382" y="54415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0" name="Google Shape;590;p14"/>
              <p:cNvCxnSpPr/>
              <p:nvPr/>
            </p:nvCxnSpPr>
            <p:spPr>
              <a:xfrm>
                <a:off x="-15382" y="126536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1" name="Google Shape;591;p14"/>
              <p:cNvCxnSpPr/>
              <p:nvPr/>
            </p:nvCxnSpPr>
            <p:spPr>
              <a:xfrm>
                <a:off x="-15382" y="198657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2" name="Google Shape;592;p14"/>
              <p:cNvCxnSpPr/>
              <p:nvPr/>
            </p:nvCxnSpPr>
            <p:spPr>
              <a:xfrm>
                <a:off x="-15382" y="2707789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3" name="Google Shape;593;p14"/>
              <p:cNvCxnSpPr/>
              <p:nvPr/>
            </p:nvCxnSpPr>
            <p:spPr>
              <a:xfrm>
                <a:off x="-15382" y="3429001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4" name="Google Shape;594;p14"/>
              <p:cNvCxnSpPr/>
              <p:nvPr/>
            </p:nvCxnSpPr>
            <p:spPr>
              <a:xfrm>
                <a:off x="-15382" y="415021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5" name="Google Shape;595;p14"/>
              <p:cNvCxnSpPr/>
              <p:nvPr/>
            </p:nvCxnSpPr>
            <p:spPr>
              <a:xfrm>
                <a:off x="-15382" y="487142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6" name="Google Shape;596;p14"/>
              <p:cNvCxnSpPr/>
              <p:nvPr/>
            </p:nvCxnSpPr>
            <p:spPr>
              <a:xfrm>
                <a:off x="-15382" y="559263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7" name="Google Shape;597;p14"/>
              <p:cNvCxnSpPr/>
              <p:nvPr/>
            </p:nvCxnSpPr>
            <p:spPr>
              <a:xfrm>
                <a:off x="-15382" y="631384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598" name="Google Shape;598;p14"/>
            <p:cNvCxnSpPr/>
            <p:nvPr/>
          </p:nvCxnSpPr>
          <p:spPr>
            <a:xfrm>
              <a:off x="33336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9" name="Google Shape;599;p14"/>
            <p:cNvCxnSpPr/>
            <p:nvPr/>
          </p:nvCxnSpPr>
          <p:spPr>
            <a:xfrm>
              <a:off x="105375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0" name="Google Shape;600;p14"/>
            <p:cNvCxnSpPr/>
            <p:nvPr/>
          </p:nvCxnSpPr>
          <p:spPr>
            <a:xfrm>
              <a:off x="177415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1" name="Google Shape;601;p14"/>
            <p:cNvCxnSpPr/>
            <p:nvPr/>
          </p:nvCxnSpPr>
          <p:spPr>
            <a:xfrm>
              <a:off x="249454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" name="Google Shape;602;p14"/>
            <p:cNvCxnSpPr/>
            <p:nvPr/>
          </p:nvCxnSpPr>
          <p:spPr>
            <a:xfrm>
              <a:off x="321493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" name="Google Shape;603;p14"/>
            <p:cNvCxnSpPr/>
            <p:nvPr/>
          </p:nvCxnSpPr>
          <p:spPr>
            <a:xfrm>
              <a:off x="393533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4" name="Google Shape;604;p14"/>
            <p:cNvCxnSpPr/>
            <p:nvPr/>
          </p:nvCxnSpPr>
          <p:spPr>
            <a:xfrm>
              <a:off x="465572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5" name="Google Shape;605;p14"/>
            <p:cNvCxnSpPr/>
            <p:nvPr/>
          </p:nvCxnSpPr>
          <p:spPr>
            <a:xfrm>
              <a:off x="537612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6" name="Google Shape;606;p14"/>
            <p:cNvCxnSpPr/>
            <p:nvPr/>
          </p:nvCxnSpPr>
          <p:spPr>
            <a:xfrm>
              <a:off x="609651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7" name="Google Shape;607;p14"/>
            <p:cNvCxnSpPr/>
            <p:nvPr/>
          </p:nvCxnSpPr>
          <p:spPr>
            <a:xfrm>
              <a:off x="681690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8" name="Google Shape;608;p14"/>
            <p:cNvCxnSpPr/>
            <p:nvPr/>
          </p:nvCxnSpPr>
          <p:spPr>
            <a:xfrm>
              <a:off x="753730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" name="Google Shape;609;p14"/>
            <p:cNvCxnSpPr/>
            <p:nvPr/>
          </p:nvCxnSpPr>
          <p:spPr>
            <a:xfrm>
              <a:off x="825769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0" name="Google Shape;610;p14"/>
            <p:cNvCxnSpPr/>
            <p:nvPr/>
          </p:nvCxnSpPr>
          <p:spPr>
            <a:xfrm>
              <a:off x="897809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" name="Google Shape;611;p14"/>
            <p:cNvCxnSpPr/>
            <p:nvPr/>
          </p:nvCxnSpPr>
          <p:spPr>
            <a:xfrm>
              <a:off x="969848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" name="Google Shape;612;p14"/>
            <p:cNvCxnSpPr/>
            <p:nvPr/>
          </p:nvCxnSpPr>
          <p:spPr>
            <a:xfrm>
              <a:off x="1041887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" name="Google Shape;613;p14"/>
            <p:cNvCxnSpPr/>
            <p:nvPr/>
          </p:nvCxnSpPr>
          <p:spPr>
            <a:xfrm>
              <a:off x="1113927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" name="Google Shape;614;p14"/>
            <p:cNvCxnSpPr/>
            <p:nvPr/>
          </p:nvCxnSpPr>
          <p:spPr>
            <a:xfrm>
              <a:off x="1185966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15" name="Google Shape;615;p14"/>
          <p:cNvSpPr txBox="1">
            <a:spLocks noGrp="1"/>
          </p:cNvSpPr>
          <p:nvPr>
            <p:ph type="title"/>
          </p:nvPr>
        </p:nvSpPr>
        <p:spPr>
          <a:xfrm>
            <a:off x="1219200" y="4715598"/>
            <a:ext cx="9493249" cy="116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ibre Franklin Black"/>
              <a:buNone/>
            </a:pPr>
            <a:r>
              <a:rPr lang="it-IT" dirty="0"/>
              <a:t>agenda = {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r>
              <a:rPr lang="it-IT" dirty="0"/>
              <a:t>}</a:t>
            </a:r>
            <a:endParaRPr dirty="0"/>
          </a:p>
        </p:txBody>
      </p:sp>
      <p:sp>
        <p:nvSpPr>
          <p:cNvPr id="616" name="Google Shape;616;p14"/>
          <p:cNvSpPr txBox="1"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1</a:t>
            </a:r>
            <a:r>
              <a:rPr lang="it-IT" dirty="0"/>
              <a:t>: context_on_the_data),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2</a:t>
            </a:r>
            <a:r>
              <a:rPr lang="it-IT" dirty="0"/>
              <a:t>: pre_processing),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3</a:t>
            </a:r>
            <a:r>
              <a:rPr lang="it-IT" dirty="0"/>
              <a:t>: SQL_database),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4</a:t>
            </a:r>
            <a:r>
              <a:rPr lang="it-IT" dirty="0"/>
              <a:t>: project_structure),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5</a:t>
            </a:r>
            <a:r>
              <a:rPr lang="it-IT" dirty="0"/>
              <a:t>: feature_engineering_data_viz),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>
                <a:solidFill>
                  <a:schemeClr val="dk1"/>
                </a:solidFill>
                <a:highlight>
                  <a:srgbClr val="FFFF00"/>
                </a:highlight>
              </a:rPr>
              <a:t>(6: feature_engineering_timeseries),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7</a:t>
            </a:r>
            <a:r>
              <a:rPr lang="it-IT" dirty="0"/>
              <a:t>: random_forest)</a:t>
            </a:r>
            <a:endParaRPr dirty="0"/>
          </a:p>
        </p:txBody>
      </p:sp>
      <p:cxnSp>
        <p:nvCxnSpPr>
          <p:cNvPr id="617" name="Google Shape;617;p14"/>
          <p:cNvCxnSpPr/>
          <p:nvPr/>
        </p:nvCxnSpPr>
        <p:spPr>
          <a:xfrm>
            <a:off x="515257" y="4608276"/>
            <a:ext cx="636625" cy="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618" name="Google Shape;618;p14" descr="Wikipedia - Qué es, características, definición y concep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6158" y="6102651"/>
            <a:ext cx="879522" cy="879522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14"/>
          <p:cNvSpPr txBox="1"/>
          <p:nvPr/>
        </p:nvSpPr>
        <p:spPr>
          <a:xfrm>
            <a:off x="5793972" y="6405551"/>
            <a:ext cx="678694" cy="38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it-IT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group_3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15"/>
          <p:cNvGrpSpPr/>
          <p:nvPr/>
        </p:nvGrpSpPr>
        <p:grpSpPr>
          <a:xfrm>
            <a:off x="-15382" y="28517"/>
            <a:ext cx="12192000" cy="6801000"/>
            <a:chOff x="-15382" y="28517"/>
            <a:chExt cx="12192000" cy="6801000"/>
          </a:xfrm>
        </p:grpSpPr>
        <p:grpSp>
          <p:nvGrpSpPr>
            <p:cNvPr id="625" name="Google Shape;625;p15"/>
            <p:cNvGrpSpPr/>
            <p:nvPr/>
          </p:nvGrpSpPr>
          <p:grpSpPr>
            <a:xfrm>
              <a:off x="-15382" y="544153"/>
              <a:ext cx="12192000" cy="5769694"/>
              <a:chOff x="-15382" y="544153"/>
              <a:chExt cx="12192000" cy="5769694"/>
            </a:xfrm>
          </p:grpSpPr>
          <p:cxnSp>
            <p:nvCxnSpPr>
              <p:cNvPr id="626" name="Google Shape;626;p15"/>
              <p:cNvCxnSpPr/>
              <p:nvPr/>
            </p:nvCxnSpPr>
            <p:spPr>
              <a:xfrm>
                <a:off x="-15382" y="54415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7" name="Google Shape;627;p15"/>
              <p:cNvCxnSpPr/>
              <p:nvPr/>
            </p:nvCxnSpPr>
            <p:spPr>
              <a:xfrm>
                <a:off x="-15382" y="126536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8" name="Google Shape;628;p15"/>
              <p:cNvCxnSpPr/>
              <p:nvPr/>
            </p:nvCxnSpPr>
            <p:spPr>
              <a:xfrm>
                <a:off x="-15382" y="198657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9" name="Google Shape;629;p15"/>
              <p:cNvCxnSpPr/>
              <p:nvPr/>
            </p:nvCxnSpPr>
            <p:spPr>
              <a:xfrm>
                <a:off x="-15382" y="2707789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0" name="Google Shape;630;p15"/>
              <p:cNvCxnSpPr/>
              <p:nvPr/>
            </p:nvCxnSpPr>
            <p:spPr>
              <a:xfrm>
                <a:off x="-15382" y="3429001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1" name="Google Shape;631;p15"/>
              <p:cNvCxnSpPr/>
              <p:nvPr/>
            </p:nvCxnSpPr>
            <p:spPr>
              <a:xfrm>
                <a:off x="-15382" y="415021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2" name="Google Shape;632;p15"/>
              <p:cNvCxnSpPr/>
              <p:nvPr/>
            </p:nvCxnSpPr>
            <p:spPr>
              <a:xfrm>
                <a:off x="-15382" y="487142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3" name="Google Shape;633;p15"/>
              <p:cNvCxnSpPr/>
              <p:nvPr/>
            </p:nvCxnSpPr>
            <p:spPr>
              <a:xfrm>
                <a:off x="-15382" y="559263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4" name="Google Shape;634;p15"/>
              <p:cNvCxnSpPr/>
              <p:nvPr/>
            </p:nvCxnSpPr>
            <p:spPr>
              <a:xfrm>
                <a:off x="-15382" y="631384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635" name="Google Shape;635;p15"/>
            <p:cNvCxnSpPr/>
            <p:nvPr/>
          </p:nvCxnSpPr>
          <p:spPr>
            <a:xfrm>
              <a:off x="333363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6" name="Google Shape;636;p15"/>
            <p:cNvCxnSpPr/>
            <p:nvPr/>
          </p:nvCxnSpPr>
          <p:spPr>
            <a:xfrm>
              <a:off x="1053757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7" name="Google Shape;637;p15"/>
            <p:cNvCxnSpPr/>
            <p:nvPr/>
          </p:nvCxnSpPr>
          <p:spPr>
            <a:xfrm>
              <a:off x="1774151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8" name="Google Shape;638;p15"/>
            <p:cNvCxnSpPr/>
            <p:nvPr/>
          </p:nvCxnSpPr>
          <p:spPr>
            <a:xfrm>
              <a:off x="2494545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9" name="Google Shape;639;p15"/>
            <p:cNvCxnSpPr/>
            <p:nvPr/>
          </p:nvCxnSpPr>
          <p:spPr>
            <a:xfrm>
              <a:off x="3214939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0" name="Google Shape;640;p15"/>
            <p:cNvCxnSpPr/>
            <p:nvPr/>
          </p:nvCxnSpPr>
          <p:spPr>
            <a:xfrm>
              <a:off x="3935333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1" name="Google Shape;641;p15"/>
            <p:cNvCxnSpPr/>
            <p:nvPr/>
          </p:nvCxnSpPr>
          <p:spPr>
            <a:xfrm>
              <a:off x="4655727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2" name="Google Shape;642;p15"/>
            <p:cNvCxnSpPr/>
            <p:nvPr/>
          </p:nvCxnSpPr>
          <p:spPr>
            <a:xfrm>
              <a:off x="5376121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3" name="Google Shape;643;p15"/>
            <p:cNvCxnSpPr/>
            <p:nvPr/>
          </p:nvCxnSpPr>
          <p:spPr>
            <a:xfrm>
              <a:off x="6096515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4" name="Google Shape;644;p15"/>
            <p:cNvCxnSpPr/>
            <p:nvPr/>
          </p:nvCxnSpPr>
          <p:spPr>
            <a:xfrm>
              <a:off x="6816909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5" name="Google Shape;645;p15"/>
            <p:cNvCxnSpPr/>
            <p:nvPr/>
          </p:nvCxnSpPr>
          <p:spPr>
            <a:xfrm>
              <a:off x="7537303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" name="Google Shape;646;p15"/>
            <p:cNvCxnSpPr/>
            <p:nvPr/>
          </p:nvCxnSpPr>
          <p:spPr>
            <a:xfrm>
              <a:off x="8257697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" name="Google Shape;647;p15"/>
            <p:cNvCxnSpPr/>
            <p:nvPr/>
          </p:nvCxnSpPr>
          <p:spPr>
            <a:xfrm>
              <a:off x="8978091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" name="Google Shape;648;p15"/>
            <p:cNvCxnSpPr/>
            <p:nvPr/>
          </p:nvCxnSpPr>
          <p:spPr>
            <a:xfrm>
              <a:off x="9698485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9" name="Google Shape;649;p15"/>
            <p:cNvCxnSpPr/>
            <p:nvPr/>
          </p:nvCxnSpPr>
          <p:spPr>
            <a:xfrm>
              <a:off x="10418879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" name="Google Shape;650;p15"/>
            <p:cNvCxnSpPr/>
            <p:nvPr/>
          </p:nvCxnSpPr>
          <p:spPr>
            <a:xfrm>
              <a:off x="11139273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1" name="Google Shape;651;p15"/>
            <p:cNvCxnSpPr/>
            <p:nvPr/>
          </p:nvCxnSpPr>
          <p:spPr>
            <a:xfrm>
              <a:off x="11859665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52" name="Google Shape;652;p15"/>
          <p:cNvSpPr txBox="1">
            <a:spLocks noGrp="1"/>
          </p:cNvSpPr>
          <p:nvPr>
            <p:ph type="title"/>
          </p:nvPr>
        </p:nvSpPr>
        <p:spPr>
          <a:xfrm>
            <a:off x="108150" y="-480348"/>
            <a:ext cx="9493200" cy="15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Libre Franklin Black"/>
              <a:buNone/>
            </a:pPr>
            <a:r>
              <a:rPr lang="it-IT"/>
              <a:t>feature_engineering_timeseries</a:t>
            </a:r>
            <a:endParaRPr/>
          </a:p>
        </p:txBody>
      </p:sp>
      <p:pic>
        <p:nvPicPr>
          <p:cNvPr id="653" name="Google Shape;653;p15" descr="Wikipedia - Qué es, características, definición y concep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6158" y="6102651"/>
            <a:ext cx="879522" cy="879522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15"/>
          <p:cNvSpPr txBox="1"/>
          <p:nvPr/>
        </p:nvSpPr>
        <p:spPr>
          <a:xfrm>
            <a:off x="5793972" y="6405551"/>
            <a:ext cx="678694" cy="38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it-IT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group_3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55" name="Google Shape;65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95" y="1312473"/>
            <a:ext cx="6091479" cy="430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2675" y="1312475"/>
            <a:ext cx="5352099" cy="430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oogle Shape;661;g2c4dea525c2_0_107"/>
          <p:cNvGrpSpPr/>
          <p:nvPr/>
        </p:nvGrpSpPr>
        <p:grpSpPr>
          <a:xfrm>
            <a:off x="-15382" y="28517"/>
            <a:ext cx="12192000" cy="6801000"/>
            <a:chOff x="-15382" y="28517"/>
            <a:chExt cx="12192000" cy="6801000"/>
          </a:xfrm>
        </p:grpSpPr>
        <p:grpSp>
          <p:nvGrpSpPr>
            <p:cNvPr id="662" name="Google Shape;662;g2c4dea525c2_0_107"/>
            <p:cNvGrpSpPr/>
            <p:nvPr/>
          </p:nvGrpSpPr>
          <p:grpSpPr>
            <a:xfrm>
              <a:off x="-15382" y="544153"/>
              <a:ext cx="12192000" cy="5769694"/>
              <a:chOff x="-15382" y="544153"/>
              <a:chExt cx="12192000" cy="5769694"/>
            </a:xfrm>
          </p:grpSpPr>
          <p:cxnSp>
            <p:nvCxnSpPr>
              <p:cNvPr id="663" name="Google Shape;663;g2c4dea525c2_0_107"/>
              <p:cNvCxnSpPr/>
              <p:nvPr/>
            </p:nvCxnSpPr>
            <p:spPr>
              <a:xfrm>
                <a:off x="-15382" y="54415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64" name="Google Shape;664;g2c4dea525c2_0_107"/>
              <p:cNvCxnSpPr/>
              <p:nvPr/>
            </p:nvCxnSpPr>
            <p:spPr>
              <a:xfrm>
                <a:off x="-15382" y="126536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65" name="Google Shape;665;g2c4dea525c2_0_107"/>
              <p:cNvCxnSpPr/>
              <p:nvPr/>
            </p:nvCxnSpPr>
            <p:spPr>
              <a:xfrm>
                <a:off x="-15382" y="198657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66" name="Google Shape;666;g2c4dea525c2_0_107"/>
              <p:cNvCxnSpPr/>
              <p:nvPr/>
            </p:nvCxnSpPr>
            <p:spPr>
              <a:xfrm>
                <a:off x="-15382" y="2707789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67" name="Google Shape;667;g2c4dea525c2_0_107"/>
              <p:cNvCxnSpPr/>
              <p:nvPr/>
            </p:nvCxnSpPr>
            <p:spPr>
              <a:xfrm>
                <a:off x="-15382" y="3429001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68" name="Google Shape;668;g2c4dea525c2_0_107"/>
              <p:cNvCxnSpPr/>
              <p:nvPr/>
            </p:nvCxnSpPr>
            <p:spPr>
              <a:xfrm>
                <a:off x="-15382" y="415021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69" name="Google Shape;669;g2c4dea525c2_0_107"/>
              <p:cNvCxnSpPr/>
              <p:nvPr/>
            </p:nvCxnSpPr>
            <p:spPr>
              <a:xfrm>
                <a:off x="-15382" y="487142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0" name="Google Shape;670;g2c4dea525c2_0_107"/>
              <p:cNvCxnSpPr/>
              <p:nvPr/>
            </p:nvCxnSpPr>
            <p:spPr>
              <a:xfrm>
                <a:off x="-15382" y="559263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1" name="Google Shape;671;g2c4dea525c2_0_107"/>
              <p:cNvCxnSpPr/>
              <p:nvPr/>
            </p:nvCxnSpPr>
            <p:spPr>
              <a:xfrm>
                <a:off x="-15382" y="631384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672" name="Google Shape;672;g2c4dea525c2_0_107"/>
            <p:cNvCxnSpPr/>
            <p:nvPr/>
          </p:nvCxnSpPr>
          <p:spPr>
            <a:xfrm>
              <a:off x="333363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3" name="Google Shape;673;g2c4dea525c2_0_107"/>
            <p:cNvCxnSpPr/>
            <p:nvPr/>
          </p:nvCxnSpPr>
          <p:spPr>
            <a:xfrm>
              <a:off x="1053757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4" name="Google Shape;674;g2c4dea525c2_0_107"/>
            <p:cNvCxnSpPr/>
            <p:nvPr/>
          </p:nvCxnSpPr>
          <p:spPr>
            <a:xfrm>
              <a:off x="1774151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5" name="Google Shape;675;g2c4dea525c2_0_107"/>
            <p:cNvCxnSpPr/>
            <p:nvPr/>
          </p:nvCxnSpPr>
          <p:spPr>
            <a:xfrm>
              <a:off x="2494545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6" name="Google Shape;676;g2c4dea525c2_0_107"/>
            <p:cNvCxnSpPr/>
            <p:nvPr/>
          </p:nvCxnSpPr>
          <p:spPr>
            <a:xfrm>
              <a:off x="3214939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7" name="Google Shape;677;g2c4dea525c2_0_107"/>
            <p:cNvCxnSpPr/>
            <p:nvPr/>
          </p:nvCxnSpPr>
          <p:spPr>
            <a:xfrm>
              <a:off x="3935333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8" name="Google Shape;678;g2c4dea525c2_0_107"/>
            <p:cNvCxnSpPr/>
            <p:nvPr/>
          </p:nvCxnSpPr>
          <p:spPr>
            <a:xfrm>
              <a:off x="4655727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9" name="Google Shape;679;g2c4dea525c2_0_107"/>
            <p:cNvCxnSpPr/>
            <p:nvPr/>
          </p:nvCxnSpPr>
          <p:spPr>
            <a:xfrm>
              <a:off x="5376121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0" name="Google Shape;680;g2c4dea525c2_0_107"/>
            <p:cNvCxnSpPr/>
            <p:nvPr/>
          </p:nvCxnSpPr>
          <p:spPr>
            <a:xfrm>
              <a:off x="6096515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1" name="Google Shape;681;g2c4dea525c2_0_107"/>
            <p:cNvCxnSpPr/>
            <p:nvPr/>
          </p:nvCxnSpPr>
          <p:spPr>
            <a:xfrm>
              <a:off x="6816909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2" name="Google Shape;682;g2c4dea525c2_0_107"/>
            <p:cNvCxnSpPr/>
            <p:nvPr/>
          </p:nvCxnSpPr>
          <p:spPr>
            <a:xfrm>
              <a:off x="7537303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3" name="Google Shape;683;g2c4dea525c2_0_107"/>
            <p:cNvCxnSpPr/>
            <p:nvPr/>
          </p:nvCxnSpPr>
          <p:spPr>
            <a:xfrm>
              <a:off x="8257697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4" name="Google Shape;684;g2c4dea525c2_0_107"/>
            <p:cNvCxnSpPr/>
            <p:nvPr/>
          </p:nvCxnSpPr>
          <p:spPr>
            <a:xfrm>
              <a:off x="8978091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5" name="Google Shape;685;g2c4dea525c2_0_107"/>
            <p:cNvCxnSpPr/>
            <p:nvPr/>
          </p:nvCxnSpPr>
          <p:spPr>
            <a:xfrm>
              <a:off x="9698485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" name="Google Shape;686;g2c4dea525c2_0_107"/>
            <p:cNvCxnSpPr/>
            <p:nvPr/>
          </p:nvCxnSpPr>
          <p:spPr>
            <a:xfrm>
              <a:off x="10418879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7" name="Google Shape;687;g2c4dea525c2_0_107"/>
            <p:cNvCxnSpPr/>
            <p:nvPr/>
          </p:nvCxnSpPr>
          <p:spPr>
            <a:xfrm>
              <a:off x="11139273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" name="Google Shape;688;g2c4dea525c2_0_107"/>
            <p:cNvCxnSpPr/>
            <p:nvPr/>
          </p:nvCxnSpPr>
          <p:spPr>
            <a:xfrm>
              <a:off x="11859665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689" name="Google Shape;689;g2c4dea525c2_0_107" descr="Wikipedia - Qué es, características, definición y concep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6158" y="6102651"/>
            <a:ext cx="879523" cy="879523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g2c4dea525c2_0_107"/>
          <p:cNvSpPr txBox="1"/>
          <p:nvPr/>
        </p:nvSpPr>
        <p:spPr>
          <a:xfrm>
            <a:off x="5793972" y="6405551"/>
            <a:ext cx="6786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it-IT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group_3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91" name="Google Shape;691;g2c4dea525c2_0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272" y="1539137"/>
            <a:ext cx="5866041" cy="415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g2c4dea525c2_0_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2575" y="1539138"/>
            <a:ext cx="5403459" cy="4154624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g2c4dea525c2_0_107"/>
          <p:cNvSpPr txBox="1">
            <a:spLocks noGrp="1"/>
          </p:cNvSpPr>
          <p:nvPr>
            <p:ph type="title"/>
          </p:nvPr>
        </p:nvSpPr>
        <p:spPr>
          <a:xfrm>
            <a:off x="108150" y="-480348"/>
            <a:ext cx="9493200" cy="15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Libre Franklin Black"/>
              <a:buNone/>
            </a:pPr>
            <a:r>
              <a:rPr lang="it-IT"/>
              <a:t>feature_engineering_timeseries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oogle Shape;698;p16"/>
          <p:cNvGrpSpPr/>
          <p:nvPr/>
        </p:nvGrpSpPr>
        <p:grpSpPr>
          <a:xfrm>
            <a:off x="-15382" y="28517"/>
            <a:ext cx="12192000" cy="6800966"/>
            <a:chOff x="-15382" y="28517"/>
            <a:chExt cx="12192000" cy="6800966"/>
          </a:xfrm>
        </p:grpSpPr>
        <p:grpSp>
          <p:nvGrpSpPr>
            <p:cNvPr id="699" name="Google Shape;699;p16"/>
            <p:cNvGrpSpPr/>
            <p:nvPr/>
          </p:nvGrpSpPr>
          <p:grpSpPr>
            <a:xfrm>
              <a:off x="-15382" y="544153"/>
              <a:ext cx="12192000" cy="5769694"/>
              <a:chOff x="-15382" y="544153"/>
              <a:chExt cx="12192000" cy="5769694"/>
            </a:xfrm>
          </p:grpSpPr>
          <p:cxnSp>
            <p:nvCxnSpPr>
              <p:cNvPr id="700" name="Google Shape;700;p16"/>
              <p:cNvCxnSpPr/>
              <p:nvPr/>
            </p:nvCxnSpPr>
            <p:spPr>
              <a:xfrm>
                <a:off x="-15382" y="54415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01" name="Google Shape;701;p16"/>
              <p:cNvCxnSpPr/>
              <p:nvPr/>
            </p:nvCxnSpPr>
            <p:spPr>
              <a:xfrm>
                <a:off x="-15382" y="126536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02" name="Google Shape;702;p16"/>
              <p:cNvCxnSpPr/>
              <p:nvPr/>
            </p:nvCxnSpPr>
            <p:spPr>
              <a:xfrm>
                <a:off x="-15382" y="198657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03" name="Google Shape;703;p16"/>
              <p:cNvCxnSpPr/>
              <p:nvPr/>
            </p:nvCxnSpPr>
            <p:spPr>
              <a:xfrm>
                <a:off x="-15382" y="2707789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04" name="Google Shape;704;p16"/>
              <p:cNvCxnSpPr/>
              <p:nvPr/>
            </p:nvCxnSpPr>
            <p:spPr>
              <a:xfrm>
                <a:off x="-15382" y="3429001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05" name="Google Shape;705;p16"/>
              <p:cNvCxnSpPr/>
              <p:nvPr/>
            </p:nvCxnSpPr>
            <p:spPr>
              <a:xfrm>
                <a:off x="-15382" y="415021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06" name="Google Shape;706;p16"/>
              <p:cNvCxnSpPr/>
              <p:nvPr/>
            </p:nvCxnSpPr>
            <p:spPr>
              <a:xfrm>
                <a:off x="-15382" y="487142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07" name="Google Shape;707;p16"/>
              <p:cNvCxnSpPr/>
              <p:nvPr/>
            </p:nvCxnSpPr>
            <p:spPr>
              <a:xfrm>
                <a:off x="-15382" y="559263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08" name="Google Shape;708;p16"/>
              <p:cNvCxnSpPr/>
              <p:nvPr/>
            </p:nvCxnSpPr>
            <p:spPr>
              <a:xfrm>
                <a:off x="-15382" y="631384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709" name="Google Shape;709;p16"/>
            <p:cNvCxnSpPr/>
            <p:nvPr/>
          </p:nvCxnSpPr>
          <p:spPr>
            <a:xfrm>
              <a:off x="33336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0" name="Google Shape;710;p16"/>
            <p:cNvCxnSpPr/>
            <p:nvPr/>
          </p:nvCxnSpPr>
          <p:spPr>
            <a:xfrm>
              <a:off x="105375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1" name="Google Shape;711;p16"/>
            <p:cNvCxnSpPr/>
            <p:nvPr/>
          </p:nvCxnSpPr>
          <p:spPr>
            <a:xfrm>
              <a:off x="177415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2" name="Google Shape;712;p16"/>
            <p:cNvCxnSpPr/>
            <p:nvPr/>
          </p:nvCxnSpPr>
          <p:spPr>
            <a:xfrm>
              <a:off x="249454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3" name="Google Shape;713;p16"/>
            <p:cNvCxnSpPr/>
            <p:nvPr/>
          </p:nvCxnSpPr>
          <p:spPr>
            <a:xfrm>
              <a:off x="321493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4" name="Google Shape;714;p16"/>
            <p:cNvCxnSpPr/>
            <p:nvPr/>
          </p:nvCxnSpPr>
          <p:spPr>
            <a:xfrm>
              <a:off x="393533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5" name="Google Shape;715;p16"/>
            <p:cNvCxnSpPr/>
            <p:nvPr/>
          </p:nvCxnSpPr>
          <p:spPr>
            <a:xfrm>
              <a:off x="465572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6" name="Google Shape;716;p16"/>
            <p:cNvCxnSpPr/>
            <p:nvPr/>
          </p:nvCxnSpPr>
          <p:spPr>
            <a:xfrm>
              <a:off x="537612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7" name="Google Shape;717;p16"/>
            <p:cNvCxnSpPr/>
            <p:nvPr/>
          </p:nvCxnSpPr>
          <p:spPr>
            <a:xfrm>
              <a:off x="609651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" name="Google Shape;718;p16"/>
            <p:cNvCxnSpPr/>
            <p:nvPr/>
          </p:nvCxnSpPr>
          <p:spPr>
            <a:xfrm>
              <a:off x="681690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9" name="Google Shape;719;p16"/>
            <p:cNvCxnSpPr/>
            <p:nvPr/>
          </p:nvCxnSpPr>
          <p:spPr>
            <a:xfrm>
              <a:off x="753730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" name="Google Shape;720;p16"/>
            <p:cNvCxnSpPr/>
            <p:nvPr/>
          </p:nvCxnSpPr>
          <p:spPr>
            <a:xfrm>
              <a:off x="825769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1" name="Google Shape;721;p16"/>
            <p:cNvCxnSpPr/>
            <p:nvPr/>
          </p:nvCxnSpPr>
          <p:spPr>
            <a:xfrm>
              <a:off x="897809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2" name="Google Shape;722;p16"/>
            <p:cNvCxnSpPr/>
            <p:nvPr/>
          </p:nvCxnSpPr>
          <p:spPr>
            <a:xfrm>
              <a:off x="969848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" name="Google Shape;723;p16"/>
            <p:cNvCxnSpPr/>
            <p:nvPr/>
          </p:nvCxnSpPr>
          <p:spPr>
            <a:xfrm>
              <a:off x="1041887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4" name="Google Shape;724;p16"/>
            <p:cNvCxnSpPr/>
            <p:nvPr/>
          </p:nvCxnSpPr>
          <p:spPr>
            <a:xfrm>
              <a:off x="1113927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5" name="Google Shape;725;p16"/>
            <p:cNvCxnSpPr/>
            <p:nvPr/>
          </p:nvCxnSpPr>
          <p:spPr>
            <a:xfrm>
              <a:off x="1185966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26" name="Google Shape;726;p16"/>
          <p:cNvSpPr txBox="1">
            <a:spLocks noGrp="1"/>
          </p:cNvSpPr>
          <p:nvPr>
            <p:ph type="title"/>
          </p:nvPr>
        </p:nvSpPr>
        <p:spPr>
          <a:xfrm>
            <a:off x="1182194" y="4786893"/>
            <a:ext cx="9493249" cy="116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ibre Franklin Black"/>
              <a:buNone/>
            </a:pPr>
            <a:r>
              <a:rPr lang="it-IT" dirty="0"/>
              <a:t>agenda = {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r>
              <a:rPr lang="it-IT" dirty="0"/>
              <a:t>}</a:t>
            </a:r>
            <a:endParaRPr dirty="0"/>
          </a:p>
        </p:txBody>
      </p:sp>
      <p:sp>
        <p:nvSpPr>
          <p:cNvPr id="727" name="Google Shape;727;p16"/>
          <p:cNvSpPr txBox="1"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1</a:t>
            </a:r>
            <a:r>
              <a:rPr lang="it-IT" dirty="0"/>
              <a:t>: context_on_the_data),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2</a:t>
            </a:r>
            <a:r>
              <a:rPr lang="it-IT" dirty="0"/>
              <a:t>: pre_processing),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3</a:t>
            </a:r>
            <a:r>
              <a:rPr lang="it-IT" dirty="0"/>
              <a:t>: SQL_database),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4</a:t>
            </a:r>
            <a:r>
              <a:rPr lang="it-IT" dirty="0"/>
              <a:t>: project_structure),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5</a:t>
            </a:r>
            <a:r>
              <a:rPr lang="it-IT" dirty="0"/>
              <a:t>: feature_engineering_data_viz),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6</a:t>
            </a:r>
            <a:r>
              <a:rPr lang="it-IT" dirty="0"/>
              <a:t>: feature_engineering_timeseries),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>
                <a:solidFill>
                  <a:schemeClr val="dk1"/>
                </a:solidFill>
                <a:highlight>
                  <a:srgbClr val="FFFF00"/>
                </a:highlight>
              </a:rPr>
              <a:t>(7: random_forest)</a:t>
            </a:r>
            <a:endParaRPr dirty="0"/>
          </a:p>
        </p:txBody>
      </p:sp>
      <p:cxnSp>
        <p:nvCxnSpPr>
          <p:cNvPr id="728" name="Google Shape;728;p16"/>
          <p:cNvCxnSpPr/>
          <p:nvPr/>
        </p:nvCxnSpPr>
        <p:spPr>
          <a:xfrm>
            <a:off x="515257" y="5036445"/>
            <a:ext cx="636625" cy="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729" name="Google Shape;729;p16" descr="Wikipedia - Qué es, características, definición y concep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6158" y="6102651"/>
            <a:ext cx="879522" cy="879522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16"/>
          <p:cNvSpPr txBox="1"/>
          <p:nvPr/>
        </p:nvSpPr>
        <p:spPr>
          <a:xfrm>
            <a:off x="5793972" y="6405551"/>
            <a:ext cx="678694" cy="38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it-IT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group_3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17"/>
          <p:cNvGrpSpPr/>
          <p:nvPr/>
        </p:nvGrpSpPr>
        <p:grpSpPr>
          <a:xfrm>
            <a:off x="-15382" y="28517"/>
            <a:ext cx="12192000" cy="6800966"/>
            <a:chOff x="-15382" y="28517"/>
            <a:chExt cx="12192000" cy="6800966"/>
          </a:xfrm>
        </p:grpSpPr>
        <p:grpSp>
          <p:nvGrpSpPr>
            <p:cNvPr id="736" name="Google Shape;736;p17"/>
            <p:cNvGrpSpPr/>
            <p:nvPr/>
          </p:nvGrpSpPr>
          <p:grpSpPr>
            <a:xfrm>
              <a:off x="-15382" y="544153"/>
              <a:ext cx="12192000" cy="5769694"/>
              <a:chOff x="-15382" y="544153"/>
              <a:chExt cx="12192000" cy="5769694"/>
            </a:xfrm>
          </p:grpSpPr>
          <p:cxnSp>
            <p:nvCxnSpPr>
              <p:cNvPr id="737" name="Google Shape;737;p17"/>
              <p:cNvCxnSpPr/>
              <p:nvPr/>
            </p:nvCxnSpPr>
            <p:spPr>
              <a:xfrm>
                <a:off x="-15382" y="54415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38" name="Google Shape;738;p17"/>
              <p:cNvCxnSpPr/>
              <p:nvPr/>
            </p:nvCxnSpPr>
            <p:spPr>
              <a:xfrm>
                <a:off x="-15382" y="126536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39" name="Google Shape;739;p17"/>
              <p:cNvCxnSpPr/>
              <p:nvPr/>
            </p:nvCxnSpPr>
            <p:spPr>
              <a:xfrm>
                <a:off x="-15382" y="198657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0" name="Google Shape;740;p17"/>
              <p:cNvCxnSpPr/>
              <p:nvPr/>
            </p:nvCxnSpPr>
            <p:spPr>
              <a:xfrm>
                <a:off x="-15382" y="2707789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1" name="Google Shape;741;p17"/>
              <p:cNvCxnSpPr/>
              <p:nvPr/>
            </p:nvCxnSpPr>
            <p:spPr>
              <a:xfrm>
                <a:off x="-15382" y="3429001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2" name="Google Shape;742;p17"/>
              <p:cNvCxnSpPr/>
              <p:nvPr/>
            </p:nvCxnSpPr>
            <p:spPr>
              <a:xfrm>
                <a:off x="-15382" y="415021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3" name="Google Shape;743;p17"/>
              <p:cNvCxnSpPr/>
              <p:nvPr/>
            </p:nvCxnSpPr>
            <p:spPr>
              <a:xfrm>
                <a:off x="-15382" y="487142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4" name="Google Shape;744;p17"/>
              <p:cNvCxnSpPr/>
              <p:nvPr/>
            </p:nvCxnSpPr>
            <p:spPr>
              <a:xfrm>
                <a:off x="-15382" y="559263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5" name="Google Shape;745;p17"/>
              <p:cNvCxnSpPr/>
              <p:nvPr/>
            </p:nvCxnSpPr>
            <p:spPr>
              <a:xfrm>
                <a:off x="-15382" y="631384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746" name="Google Shape;746;p17"/>
            <p:cNvCxnSpPr/>
            <p:nvPr/>
          </p:nvCxnSpPr>
          <p:spPr>
            <a:xfrm>
              <a:off x="33336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7" name="Google Shape;747;p17"/>
            <p:cNvCxnSpPr/>
            <p:nvPr/>
          </p:nvCxnSpPr>
          <p:spPr>
            <a:xfrm>
              <a:off x="105375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8" name="Google Shape;748;p17"/>
            <p:cNvCxnSpPr/>
            <p:nvPr/>
          </p:nvCxnSpPr>
          <p:spPr>
            <a:xfrm>
              <a:off x="177415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9" name="Google Shape;749;p17"/>
            <p:cNvCxnSpPr/>
            <p:nvPr/>
          </p:nvCxnSpPr>
          <p:spPr>
            <a:xfrm>
              <a:off x="249454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0" name="Google Shape;750;p17"/>
            <p:cNvCxnSpPr/>
            <p:nvPr/>
          </p:nvCxnSpPr>
          <p:spPr>
            <a:xfrm>
              <a:off x="321493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1" name="Google Shape;751;p17"/>
            <p:cNvCxnSpPr/>
            <p:nvPr/>
          </p:nvCxnSpPr>
          <p:spPr>
            <a:xfrm>
              <a:off x="393533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2" name="Google Shape;752;p17"/>
            <p:cNvCxnSpPr/>
            <p:nvPr/>
          </p:nvCxnSpPr>
          <p:spPr>
            <a:xfrm>
              <a:off x="465572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3" name="Google Shape;753;p17"/>
            <p:cNvCxnSpPr/>
            <p:nvPr/>
          </p:nvCxnSpPr>
          <p:spPr>
            <a:xfrm>
              <a:off x="537612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4" name="Google Shape;754;p17"/>
            <p:cNvCxnSpPr/>
            <p:nvPr/>
          </p:nvCxnSpPr>
          <p:spPr>
            <a:xfrm>
              <a:off x="609651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5" name="Google Shape;755;p17"/>
            <p:cNvCxnSpPr/>
            <p:nvPr/>
          </p:nvCxnSpPr>
          <p:spPr>
            <a:xfrm>
              <a:off x="681690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6" name="Google Shape;756;p17"/>
            <p:cNvCxnSpPr/>
            <p:nvPr/>
          </p:nvCxnSpPr>
          <p:spPr>
            <a:xfrm>
              <a:off x="753730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7" name="Google Shape;757;p17"/>
            <p:cNvCxnSpPr/>
            <p:nvPr/>
          </p:nvCxnSpPr>
          <p:spPr>
            <a:xfrm>
              <a:off x="825769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8" name="Google Shape;758;p17"/>
            <p:cNvCxnSpPr/>
            <p:nvPr/>
          </p:nvCxnSpPr>
          <p:spPr>
            <a:xfrm>
              <a:off x="897809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9" name="Google Shape;759;p17"/>
            <p:cNvCxnSpPr/>
            <p:nvPr/>
          </p:nvCxnSpPr>
          <p:spPr>
            <a:xfrm>
              <a:off x="969848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0" name="Google Shape;760;p17"/>
            <p:cNvCxnSpPr/>
            <p:nvPr/>
          </p:nvCxnSpPr>
          <p:spPr>
            <a:xfrm>
              <a:off x="1041887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1" name="Google Shape;761;p17"/>
            <p:cNvCxnSpPr/>
            <p:nvPr/>
          </p:nvCxnSpPr>
          <p:spPr>
            <a:xfrm>
              <a:off x="1113927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2" name="Google Shape;762;p17"/>
            <p:cNvCxnSpPr/>
            <p:nvPr/>
          </p:nvCxnSpPr>
          <p:spPr>
            <a:xfrm>
              <a:off x="1185966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63" name="Google Shape;763;p17"/>
          <p:cNvSpPr txBox="1">
            <a:spLocks noGrp="1"/>
          </p:cNvSpPr>
          <p:nvPr>
            <p:ph type="title"/>
          </p:nvPr>
        </p:nvSpPr>
        <p:spPr>
          <a:xfrm>
            <a:off x="341150" y="-699148"/>
            <a:ext cx="9493200" cy="15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Libre Franklin Black"/>
              <a:buNone/>
            </a:pPr>
            <a:r>
              <a:rPr lang="it-IT">
                <a:solidFill>
                  <a:schemeClr val="dk1"/>
                </a:solidFill>
                <a:highlight>
                  <a:srgbClr val="FFFF00"/>
                </a:highlight>
              </a:rPr>
              <a:t>random_forest</a:t>
            </a:r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body" idx="1"/>
          </p:nvPr>
        </p:nvSpPr>
        <p:spPr>
          <a:xfrm>
            <a:off x="341150" y="899784"/>
            <a:ext cx="9493200" cy="40065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3622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it-IT"/>
              <a:t>Generated 7 lag features to capture temporal dependencies, utilizing the past week's data to forecast the next day's visits.</a:t>
            </a:r>
            <a:endParaRPr/>
          </a:p>
          <a:p>
            <a:pPr marL="228600" lvl="0" indent="-23622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it-IT"/>
              <a:t>Handling Missing Values: Removed rows with missing lag feature values.</a:t>
            </a:r>
            <a:endParaRPr/>
          </a:p>
          <a:p>
            <a:pPr marL="228600" lvl="0" indent="-23622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it-IT"/>
              <a:t>Model Selection: Chose RandomForestRegressor for its ability to handle nonlinear relationships and robustness against overfitting. Training and Testing: Split the data based on time, using the most recent 30 days as the test set to simulate real-world forecasting. Trained the model on historical data excluding the test period.</a:t>
            </a:r>
            <a:endParaRPr/>
          </a:p>
          <a:p>
            <a:pPr marL="228600" lvl="0" indent="-23622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it-IT"/>
              <a:t>Evaluation: Evaluated model performance using Mean Absolute Error (MAE) and Root Mean Squared Error (RMSE) metrics. Emphasis on improving the accuracy with feature engineering and model tuning.</a:t>
            </a:r>
            <a:endParaRPr/>
          </a:p>
          <a:p>
            <a:pPr marL="228600" lvl="0" indent="-23622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it-IT"/>
              <a:t>Key Takeaways: Leveraging temporal dependencies through lag features significantly helps when doing the time series forecasting.</a:t>
            </a:r>
            <a:endParaRPr/>
          </a:p>
          <a:p>
            <a:pPr marL="228600" lvl="0" indent="-23622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it-IT"/>
              <a:t>RandomForestRegressor provides a solid baseline model with potential for further improvement and tuning.</a:t>
            </a:r>
            <a:endParaRPr/>
          </a:p>
        </p:txBody>
      </p:sp>
      <p:pic>
        <p:nvPicPr>
          <p:cNvPr id="765" name="Google Shape;765;p17" descr="Wikipedia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4266" y="442968"/>
            <a:ext cx="1643980" cy="150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17" descr="Wikipedia - Qué es, características, definición y concept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46158" y="6102651"/>
            <a:ext cx="879522" cy="879522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17"/>
          <p:cNvSpPr txBox="1"/>
          <p:nvPr/>
        </p:nvSpPr>
        <p:spPr>
          <a:xfrm>
            <a:off x="5793972" y="6405551"/>
            <a:ext cx="678694" cy="38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it-IT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group_3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68" name="Google Shape;768;p17" descr="Forest scene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02644" y="2852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17"/>
          <p:cNvSpPr txBox="1">
            <a:spLocks noGrp="1"/>
          </p:cNvSpPr>
          <p:nvPr>
            <p:ph type="title"/>
          </p:nvPr>
        </p:nvSpPr>
        <p:spPr>
          <a:xfrm>
            <a:off x="341150" y="4528176"/>
            <a:ext cx="29532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Libre Franklin Black"/>
              <a:buNone/>
            </a:pPr>
            <a:r>
              <a:rPr lang="it-IT" sz="2800">
                <a:solidFill>
                  <a:schemeClr val="dk1"/>
                </a:solidFill>
              </a:rPr>
              <a:t>ScoreCard</a:t>
            </a:r>
            <a:endParaRPr sz="2800"/>
          </a:p>
        </p:txBody>
      </p:sp>
      <p:sp>
        <p:nvSpPr>
          <p:cNvPr id="770" name="Google Shape;770;p17"/>
          <p:cNvSpPr txBox="1"/>
          <p:nvPr/>
        </p:nvSpPr>
        <p:spPr>
          <a:xfrm>
            <a:off x="341150" y="5316713"/>
            <a:ext cx="10052700" cy="10638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6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Mean Absolute Error</a:t>
            </a:r>
            <a:r>
              <a:rPr lang="it-IT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70471.32464941673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6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Root Mean Squared Error</a:t>
            </a:r>
            <a:r>
              <a:rPr lang="it-IT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319719.3140311081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6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R-squared </a:t>
            </a:r>
            <a:r>
              <a:rPr lang="it-IT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= 0.9887985057254655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6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Mean Absolute Percentage Error (MAPE)</a:t>
            </a:r>
            <a:r>
              <a:rPr lang="it-IT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inf%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2"/>
          <p:cNvGrpSpPr/>
          <p:nvPr/>
        </p:nvGrpSpPr>
        <p:grpSpPr>
          <a:xfrm>
            <a:off x="-15382" y="28517"/>
            <a:ext cx="12192000" cy="6800966"/>
            <a:chOff x="-15382" y="28517"/>
            <a:chExt cx="12192000" cy="6800966"/>
          </a:xfrm>
        </p:grpSpPr>
        <p:grpSp>
          <p:nvGrpSpPr>
            <p:cNvPr id="94" name="Google Shape;94;p2"/>
            <p:cNvGrpSpPr/>
            <p:nvPr/>
          </p:nvGrpSpPr>
          <p:grpSpPr>
            <a:xfrm>
              <a:off x="-15382" y="544153"/>
              <a:ext cx="12192000" cy="5769694"/>
              <a:chOff x="-15382" y="544153"/>
              <a:chExt cx="12192000" cy="5769694"/>
            </a:xfrm>
          </p:grpSpPr>
          <p:cxnSp>
            <p:nvCxnSpPr>
              <p:cNvPr id="95" name="Google Shape;95;p2"/>
              <p:cNvCxnSpPr/>
              <p:nvPr/>
            </p:nvCxnSpPr>
            <p:spPr>
              <a:xfrm>
                <a:off x="-15382" y="54415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6" name="Google Shape;96;p2"/>
              <p:cNvCxnSpPr/>
              <p:nvPr/>
            </p:nvCxnSpPr>
            <p:spPr>
              <a:xfrm>
                <a:off x="-15382" y="126536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7" name="Google Shape;97;p2"/>
              <p:cNvCxnSpPr/>
              <p:nvPr/>
            </p:nvCxnSpPr>
            <p:spPr>
              <a:xfrm>
                <a:off x="-15382" y="198657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" name="Google Shape;98;p2"/>
              <p:cNvCxnSpPr/>
              <p:nvPr/>
            </p:nvCxnSpPr>
            <p:spPr>
              <a:xfrm>
                <a:off x="-15382" y="2707789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2"/>
              <p:cNvCxnSpPr/>
              <p:nvPr/>
            </p:nvCxnSpPr>
            <p:spPr>
              <a:xfrm>
                <a:off x="-15382" y="3429001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2"/>
              <p:cNvCxnSpPr/>
              <p:nvPr/>
            </p:nvCxnSpPr>
            <p:spPr>
              <a:xfrm>
                <a:off x="-15382" y="415021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2"/>
              <p:cNvCxnSpPr/>
              <p:nvPr/>
            </p:nvCxnSpPr>
            <p:spPr>
              <a:xfrm>
                <a:off x="-15382" y="487142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2" name="Google Shape;102;p2"/>
              <p:cNvCxnSpPr/>
              <p:nvPr/>
            </p:nvCxnSpPr>
            <p:spPr>
              <a:xfrm>
                <a:off x="-15382" y="559263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3" name="Google Shape;103;p2"/>
              <p:cNvCxnSpPr/>
              <p:nvPr/>
            </p:nvCxnSpPr>
            <p:spPr>
              <a:xfrm>
                <a:off x="-15382" y="631384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104" name="Google Shape;104;p2"/>
            <p:cNvCxnSpPr/>
            <p:nvPr/>
          </p:nvCxnSpPr>
          <p:spPr>
            <a:xfrm>
              <a:off x="33336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5" name="Google Shape;105;p2"/>
            <p:cNvCxnSpPr/>
            <p:nvPr/>
          </p:nvCxnSpPr>
          <p:spPr>
            <a:xfrm>
              <a:off x="105375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" name="Google Shape;106;p2"/>
            <p:cNvCxnSpPr/>
            <p:nvPr/>
          </p:nvCxnSpPr>
          <p:spPr>
            <a:xfrm>
              <a:off x="177415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" name="Google Shape;107;p2"/>
            <p:cNvCxnSpPr/>
            <p:nvPr/>
          </p:nvCxnSpPr>
          <p:spPr>
            <a:xfrm>
              <a:off x="249454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" name="Google Shape;108;p2"/>
            <p:cNvCxnSpPr/>
            <p:nvPr/>
          </p:nvCxnSpPr>
          <p:spPr>
            <a:xfrm>
              <a:off x="321493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" name="Google Shape;109;p2"/>
            <p:cNvCxnSpPr/>
            <p:nvPr/>
          </p:nvCxnSpPr>
          <p:spPr>
            <a:xfrm>
              <a:off x="393533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" name="Google Shape;110;p2"/>
            <p:cNvCxnSpPr/>
            <p:nvPr/>
          </p:nvCxnSpPr>
          <p:spPr>
            <a:xfrm>
              <a:off x="465572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" name="Google Shape;111;p2"/>
            <p:cNvCxnSpPr/>
            <p:nvPr/>
          </p:nvCxnSpPr>
          <p:spPr>
            <a:xfrm>
              <a:off x="537612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" name="Google Shape;112;p2"/>
            <p:cNvCxnSpPr/>
            <p:nvPr/>
          </p:nvCxnSpPr>
          <p:spPr>
            <a:xfrm>
              <a:off x="609651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" name="Google Shape;113;p2"/>
            <p:cNvCxnSpPr/>
            <p:nvPr/>
          </p:nvCxnSpPr>
          <p:spPr>
            <a:xfrm>
              <a:off x="681690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Google Shape;114;p2"/>
            <p:cNvCxnSpPr/>
            <p:nvPr/>
          </p:nvCxnSpPr>
          <p:spPr>
            <a:xfrm>
              <a:off x="753730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" name="Google Shape;115;p2"/>
            <p:cNvCxnSpPr/>
            <p:nvPr/>
          </p:nvCxnSpPr>
          <p:spPr>
            <a:xfrm>
              <a:off x="825769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" name="Google Shape;116;p2"/>
            <p:cNvCxnSpPr/>
            <p:nvPr/>
          </p:nvCxnSpPr>
          <p:spPr>
            <a:xfrm>
              <a:off x="897809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" name="Google Shape;117;p2"/>
            <p:cNvCxnSpPr/>
            <p:nvPr/>
          </p:nvCxnSpPr>
          <p:spPr>
            <a:xfrm>
              <a:off x="969848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" name="Google Shape;118;p2"/>
            <p:cNvCxnSpPr/>
            <p:nvPr/>
          </p:nvCxnSpPr>
          <p:spPr>
            <a:xfrm>
              <a:off x="1041887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" name="Google Shape;119;p2"/>
            <p:cNvCxnSpPr/>
            <p:nvPr/>
          </p:nvCxnSpPr>
          <p:spPr>
            <a:xfrm>
              <a:off x="1113927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0" name="Google Shape;120;p2"/>
            <p:cNvCxnSpPr/>
            <p:nvPr/>
          </p:nvCxnSpPr>
          <p:spPr>
            <a:xfrm>
              <a:off x="1185966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121" name="Google Shape;121;p2" descr="Wikipedia - Qué es, características, definición y concep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6158" y="6102651"/>
            <a:ext cx="879522" cy="87952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 txBox="1">
            <a:spLocks noGrp="1"/>
          </p:cNvSpPr>
          <p:nvPr>
            <p:ph type="title"/>
          </p:nvPr>
        </p:nvSpPr>
        <p:spPr>
          <a:xfrm>
            <a:off x="1280010" y="4775391"/>
            <a:ext cx="9493249" cy="116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ibre Franklin Black"/>
              <a:buNone/>
            </a:pPr>
            <a:r>
              <a:rPr lang="it-IT" dirty="0"/>
              <a:t>agenda = {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r>
              <a:rPr lang="it-IT" dirty="0"/>
              <a:t>}</a:t>
            </a:r>
            <a:endParaRPr dirty="0"/>
          </a:p>
        </p:txBody>
      </p:sp>
      <p:sp>
        <p:nvSpPr>
          <p:cNvPr id="123" name="Google Shape;123;p2"/>
          <p:cNvSpPr txBox="1"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1</a:t>
            </a:r>
            <a:r>
              <a:rPr lang="it-IT" dirty="0"/>
              <a:t>: context_on_the_data),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2</a:t>
            </a:r>
            <a:r>
              <a:rPr lang="it-IT" dirty="0"/>
              <a:t>: pre_processing),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3</a:t>
            </a:r>
            <a:r>
              <a:rPr lang="it-IT" dirty="0"/>
              <a:t>: SQL_database),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4</a:t>
            </a:r>
            <a:r>
              <a:rPr lang="it-IT" dirty="0"/>
              <a:t>: project_structure),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5</a:t>
            </a:r>
            <a:r>
              <a:rPr lang="it-IT" dirty="0"/>
              <a:t>: feature_engineering_data_viz),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6</a:t>
            </a:r>
            <a:r>
              <a:rPr lang="it-IT" dirty="0"/>
              <a:t>: feature_engineering_timeseries),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7</a:t>
            </a:r>
            <a:r>
              <a:rPr lang="it-IT" dirty="0"/>
              <a:t>: random_forest)</a:t>
            </a:r>
            <a:endParaRPr dirty="0"/>
          </a:p>
        </p:txBody>
      </p:sp>
      <p:sp>
        <p:nvSpPr>
          <p:cNvPr id="124" name="Google Shape;124;p2"/>
          <p:cNvSpPr txBox="1"/>
          <p:nvPr/>
        </p:nvSpPr>
        <p:spPr>
          <a:xfrm>
            <a:off x="5793972" y="6405551"/>
            <a:ext cx="678694" cy="38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it-IT" sz="9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group_3</a:t>
            </a:r>
            <a:endParaRPr sz="9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5" name="Google Shape;775;g2c4dea525c2_0_174"/>
          <p:cNvGrpSpPr/>
          <p:nvPr/>
        </p:nvGrpSpPr>
        <p:grpSpPr>
          <a:xfrm>
            <a:off x="-15382" y="28517"/>
            <a:ext cx="12192000" cy="6801000"/>
            <a:chOff x="-15382" y="28517"/>
            <a:chExt cx="12192000" cy="6801000"/>
          </a:xfrm>
        </p:grpSpPr>
        <p:grpSp>
          <p:nvGrpSpPr>
            <p:cNvPr id="776" name="Google Shape;776;g2c4dea525c2_0_174"/>
            <p:cNvGrpSpPr/>
            <p:nvPr/>
          </p:nvGrpSpPr>
          <p:grpSpPr>
            <a:xfrm>
              <a:off x="-15382" y="544153"/>
              <a:ext cx="12192000" cy="5769694"/>
              <a:chOff x="-15382" y="544153"/>
              <a:chExt cx="12192000" cy="5769694"/>
            </a:xfrm>
          </p:grpSpPr>
          <p:cxnSp>
            <p:nvCxnSpPr>
              <p:cNvPr id="777" name="Google Shape;777;g2c4dea525c2_0_174"/>
              <p:cNvCxnSpPr/>
              <p:nvPr/>
            </p:nvCxnSpPr>
            <p:spPr>
              <a:xfrm>
                <a:off x="-15382" y="54415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8" name="Google Shape;778;g2c4dea525c2_0_174"/>
              <p:cNvCxnSpPr/>
              <p:nvPr/>
            </p:nvCxnSpPr>
            <p:spPr>
              <a:xfrm>
                <a:off x="-15382" y="126536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9" name="Google Shape;779;g2c4dea525c2_0_174"/>
              <p:cNvCxnSpPr/>
              <p:nvPr/>
            </p:nvCxnSpPr>
            <p:spPr>
              <a:xfrm>
                <a:off x="-15382" y="198657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80" name="Google Shape;780;g2c4dea525c2_0_174"/>
              <p:cNvCxnSpPr/>
              <p:nvPr/>
            </p:nvCxnSpPr>
            <p:spPr>
              <a:xfrm>
                <a:off x="-15382" y="2707789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81" name="Google Shape;781;g2c4dea525c2_0_174"/>
              <p:cNvCxnSpPr/>
              <p:nvPr/>
            </p:nvCxnSpPr>
            <p:spPr>
              <a:xfrm>
                <a:off x="-15382" y="3429001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82" name="Google Shape;782;g2c4dea525c2_0_174"/>
              <p:cNvCxnSpPr/>
              <p:nvPr/>
            </p:nvCxnSpPr>
            <p:spPr>
              <a:xfrm>
                <a:off x="-15382" y="415021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83" name="Google Shape;783;g2c4dea525c2_0_174"/>
              <p:cNvCxnSpPr/>
              <p:nvPr/>
            </p:nvCxnSpPr>
            <p:spPr>
              <a:xfrm>
                <a:off x="-15382" y="487142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84" name="Google Shape;784;g2c4dea525c2_0_174"/>
              <p:cNvCxnSpPr/>
              <p:nvPr/>
            </p:nvCxnSpPr>
            <p:spPr>
              <a:xfrm>
                <a:off x="-15382" y="559263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85" name="Google Shape;785;g2c4dea525c2_0_174"/>
              <p:cNvCxnSpPr/>
              <p:nvPr/>
            </p:nvCxnSpPr>
            <p:spPr>
              <a:xfrm>
                <a:off x="-15382" y="631384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786" name="Google Shape;786;g2c4dea525c2_0_174"/>
            <p:cNvCxnSpPr/>
            <p:nvPr/>
          </p:nvCxnSpPr>
          <p:spPr>
            <a:xfrm>
              <a:off x="333363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7" name="Google Shape;787;g2c4dea525c2_0_174"/>
            <p:cNvCxnSpPr/>
            <p:nvPr/>
          </p:nvCxnSpPr>
          <p:spPr>
            <a:xfrm>
              <a:off x="1053757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8" name="Google Shape;788;g2c4dea525c2_0_174"/>
            <p:cNvCxnSpPr/>
            <p:nvPr/>
          </p:nvCxnSpPr>
          <p:spPr>
            <a:xfrm>
              <a:off x="1774151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9" name="Google Shape;789;g2c4dea525c2_0_174"/>
            <p:cNvCxnSpPr/>
            <p:nvPr/>
          </p:nvCxnSpPr>
          <p:spPr>
            <a:xfrm>
              <a:off x="2494545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0" name="Google Shape;790;g2c4dea525c2_0_174"/>
            <p:cNvCxnSpPr/>
            <p:nvPr/>
          </p:nvCxnSpPr>
          <p:spPr>
            <a:xfrm>
              <a:off x="3214939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1" name="Google Shape;791;g2c4dea525c2_0_174"/>
            <p:cNvCxnSpPr/>
            <p:nvPr/>
          </p:nvCxnSpPr>
          <p:spPr>
            <a:xfrm>
              <a:off x="3935333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2" name="Google Shape;792;g2c4dea525c2_0_174"/>
            <p:cNvCxnSpPr/>
            <p:nvPr/>
          </p:nvCxnSpPr>
          <p:spPr>
            <a:xfrm>
              <a:off x="4655727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3" name="Google Shape;793;g2c4dea525c2_0_174"/>
            <p:cNvCxnSpPr/>
            <p:nvPr/>
          </p:nvCxnSpPr>
          <p:spPr>
            <a:xfrm>
              <a:off x="5376121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4" name="Google Shape;794;g2c4dea525c2_0_174"/>
            <p:cNvCxnSpPr/>
            <p:nvPr/>
          </p:nvCxnSpPr>
          <p:spPr>
            <a:xfrm>
              <a:off x="6096515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5" name="Google Shape;795;g2c4dea525c2_0_174"/>
            <p:cNvCxnSpPr/>
            <p:nvPr/>
          </p:nvCxnSpPr>
          <p:spPr>
            <a:xfrm>
              <a:off x="6816909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6" name="Google Shape;796;g2c4dea525c2_0_174"/>
            <p:cNvCxnSpPr/>
            <p:nvPr/>
          </p:nvCxnSpPr>
          <p:spPr>
            <a:xfrm>
              <a:off x="7537303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7" name="Google Shape;797;g2c4dea525c2_0_174"/>
            <p:cNvCxnSpPr/>
            <p:nvPr/>
          </p:nvCxnSpPr>
          <p:spPr>
            <a:xfrm>
              <a:off x="8257697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8" name="Google Shape;798;g2c4dea525c2_0_174"/>
            <p:cNvCxnSpPr/>
            <p:nvPr/>
          </p:nvCxnSpPr>
          <p:spPr>
            <a:xfrm>
              <a:off x="8978091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9" name="Google Shape;799;g2c4dea525c2_0_174"/>
            <p:cNvCxnSpPr/>
            <p:nvPr/>
          </p:nvCxnSpPr>
          <p:spPr>
            <a:xfrm>
              <a:off x="9698485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800" name="Google Shape;800;g2c4dea525c2_0_174"/>
            <p:cNvCxnSpPr/>
            <p:nvPr/>
          </p:nvCxnSpPr>
          <p:spPr>
            <a:xfrm>
              <a:off x="10418879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801" name="Google Shape;801;g2c4dea525c2_0_174"/>
            <p:cNvCxnSpPr/>
            <p:nvPr/>
          </p:nvCxnSpPr>
          <p:spPr>
            <a:xfrm>
              <a:off x="11139273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802" name="Google Shape;802;g2c4dea525c2_0_174"/>
            <p:cNvCxnSpPr/>
            <p:nvPr/>
          </p:nvCxnSpPr>
          <p:spPr>
            <a:xfrm>
              <a:off x="11859665" y="28517"/>
              <a:ext cx="0" cy="6801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803" name="Google Shape;803;g2c4dea525c2_0_174" descr="Wikipedia - Qué es, características, definición y concep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6158" y="6102651"/>
            <a:ext cx="879523" cy="879523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g2c4dea525c2_0_174"/>
          <p:cNvSpPr txBox="1"/>
          <p:nvPr/>
        </p:nvSpPr>
        <p:spPr>
          <a:xfrm>
            <a:off x="5793972" y="6405551"/>
            <a:ext cx="6786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it-IT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group_3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05" name="Google Shape;805;g2c4dea525c2_0_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3965" y="775850"/>
            <a:ext cx="9084061" cy="58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g2c4dea525c2_0_174"/>
          <p:cNvSpPr txBox="1">
            <a:spLocks noGrp="1"/>
          </p:cNvSpPr>
          <p:nvPr>
            <p:ph type="title"/>
          </p:nvPr>
        </p:nvSpPr>
        <p:spPr>
          <a:xfrm>
            <a:off x="95275" y="-802148"/>
            <a:ext cx="9493200" cy="15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Libre Franklin Black"/>
              <a:buNone/>
            </a:pPr>
            <a:r>
              <a:rPr lang="it-IT"/>
              <a:t>random_forest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oogle Shape;886;p20"/>
          <p:cNvGrpSpPr/>
          <p:nvPr/>
        </p:nvGrpSpPr>
        <p:grpSpPr>
          <a:xfrm>
            <a:off x="-15382" y="28517"/>
            <a:ext cx="12192000" cy="6800966"/>
            <a:chOff x="-15382" y="28517"/>
            <a:chExt cx="12192000" cy="6800966"/>
          </a:xfrm>
        </p:grpSpPr>
        <p:grpSp>
          <p:nvGrpSpPr>
            <p:cNvPr id="887" name="Google Shape;887;p20"/>
            <p:cNvGrpSpPr/>
            <p:nvPr/>
          </p:nvGrpSpPr>
          <p:grpSpPr>
            <a:xfrm>
              <a:off x="-15382" y="544153"/>
              <a:ext cx="12192000" cy="5769694"/>
              <a:chOff x="-15382" y="544153"/>
              <a:chExt cx="12192000" cy="5769694"/>
            </a:xfrm>
          </p:grpSpPr>
          <p:cxnSp>
            <p:nvCxnSpPr>
              <p:cNvPr id="888" name="Google Shape;888;p20"/>
              <p:cNvCxnSpPr/>
              <p:nvPr/>
            </p:nvCxnSpPr>
            <p:spPr>
              <a:xfrm>
                <a:off x="-15382" y="54415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9" name="Google Shape;889;p20"/>
              <p:cNvCxnSpPr/>
              <p:nvPr/>
            </p:nvCxnSpPr>
            <p:spPr>
              <a:xfrm>
                <a:off x="-15382" y="126536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0" name="Google Shape;890;p20"/>
              <p:cNvCxnSpPr/>
              <p:nvPr/>
            </p:nvCxnSpPr>
            <p:spPr>
              <a:xfrm>
                <a:off x="-15382" y="198657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1" name="Google Shape;891;p20"/>
              <p:cNvCxnSpPr/>
              <p:nvPr/>
            </p:nvCxnSpPr>
            <p:spPr>
              <a:xfrm>
                <a:off x="-15382" y="2707789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2" name="Google Shape;892;p20"/>
              <p:cNvCxnSpPr/>
              <p:nvPr/>
            </p:nvCxnSpPr>
            <p:spPr>
              <a:xfrm>
                <a:off x="-15382" y="3429001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3" name="Google Shape;893;p20"/>
              <p:cNvCxnSpPr/>
              <p:nvPr/>
            </p:nvCxnSpPr>
            <p:spPr>
              <a:xfrm>
                <a:off x="-15382" y="415021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4" name="Google Shape;894;p20"/>
              <p:cNvCxnSpPr/>
              <p:nvPr/>
            </p:nvCxnSpPr>
            <p:spPr>
              <a:xfrm>
                <a:off x="-15382" y="487142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5" name="Google Shape;895;p20"/>
              <p:cNvCxnSpPr/>
              <p:nvPr/>
            </p:nvCxnSpPr>
            <p:spPr>
              <a:xfrm>
                <a:off x="-15382" y="559263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6" name="Google Shape;896;p20"/>
              <p:cNvCxnSpPr/>
              <p:nvPr/>
            </p:nvCxnSpPr>
            <p:spPr>
              <a:xfrm>
                <a:off x="-15382" y="631384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897" name="Google Shape;897;p20"/>
            <p:cNvCxnSpPr/>
            <p:nvPr/>
          </p:nvCxnSpPr>
          <p:spPr>
            <a:xfrm>
              <a:off x="33336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8" name="Google Shape;898;p20"/>
            <p:cNvCxnSpPr/>
            <p:nvPr/>
          </p:nvCxnSpPr>
          <p:spPr>
            <a:xfrm>
              <a:off x="105375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9" name="Google Shape;899;p20"/>
            <p:cNvCxnSpPr/>
            <p:nvPr/>
          </p:nvCxnSpPr>
          <p:spPr>
            <a:xfrm>
              <a:off x="177415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0" name="Google Shape;900;p20"/>
            <p:cNvCxnSpPr/>
            <p:nvPr/>
          </p:nvCxnSpPr>
          <p:spPr>
            <a:xfrm>
              <a:off x="249454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1" name="Google Shape;901;p20"/>
            <p:cNvCxnSpPr/>
            <p:nvPr/>
          </p:nvCxnSpPr>
          <p:spPr>
            <a:xfrm>
              <a:off x="321493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2" name="Google Shape;902;p20"/>
            <p:cNvCxnSpPr/>
            <p:nvPr/>
          </p:nvCxnSpPr>
          <p:spPr>
            <a:xfrm>
              <a:off x="393533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3" name="Google Shape;903;p20"/>
            <p:cNvCxnSpPr/>
            <p:nvPr/>
          </p:nvCxnSpPr>
          <p:spPr>
            <a:xfrm>
              <a:off x="465572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4" name="Google Shape;904;p20"/>
            <p:cNvCxnSpPr/>
            <p:nvPr/>
          </p:nvCxnSpPr>
          <p:spPr>
            <a:xfrm>
              <a:off x="537612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5" name="Google Shape;905;p20"/>
            <p:cNvCxnSpPr/>
            <p:nvPr/>
          </p:nvCxnSpPr>
          <p:spPr>
            <a:xfrm>
              <a:off x="609651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6" name="Google Shape;906;p20"/>
            <p:cNvCxnSpPr/>
            <p:nvPr/>
          </p:nvCxnSpPr>
          <p:spPr>
            <a:xfrm>
              <a:off x="681690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7" name="Google Shape;907;p20"/>
            <p:cNvCxnSpPr/>
            <p:nvPr/>
          </p:nvCxnSpPr>
          <p:spPr>
            <a:xfrm>
              <a:off x="753730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8" name="Google Shape;908;p20"/>
            <p:cNvCxnSpPr/>
            <p:nvPr/>
          </p:nvCxnSpPr>
          <p:spPr>
            <a:xfrm>
              <a:off x="825769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9" name="Google Shape;909;p20"/>
            <p:cNvCxnSpPr/>
            <p:nvPr/>
          </p:nvCxnSpPr>
          <p:spPr>
            <a:xfrm>
              <a:off x="897809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0" name="Google Shape;910;p20"/>
            <p:cNvCxnSpPr/>
            <p:nvPr/>
          </p:nvCxnSpPr>
          <p:spPr>
            <a:xfrm>
              <a:off x="969848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1" name="Google Shape;911;p20"/>
            <p:cNvCxnSpPr/>
            <p:nvPr/>
          </p:nvCxnSpPr>
          <p:spPr>
            <a:xfrm>
              <a:off x="1041887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2" name="Google Shape;912;p20"/>
            <p:cNvCxnSpPr/>
            <p:nvPr/>
          </p:nvCxnSpPr>
          <p:spPr>
            <a:xfrm>
              <a:off x="1113927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3" name="Google Shape;913;p20"/>
            <p:cNvCxnSpPr/>
            <p:nvPr/>
          </p:nvCxnSpPr>
          <p:spPr>
            <a:xfrm>
              <a:off x="1185966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14" name="Google Shape;914;p20"/>
          <p:cNvSpPr txBox="1"/>
          <p:nvPr/>
        </p:nvSpPr>
        <p:spPr>
          <a:xfrm>
            <a:off x="2714171" y="3105834"/>
            <a:ext cx="67709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&lt;group3_section2&gt; ‘‘wikipedia_timeseries_analysis’’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Executed succesfully</a:t>
            </a:r>
            <a:endParaRPr sz="18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15" name="Google Shape;915;p20" descr="Wikipedia - Qué es, características, definición y concep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6158" y="6102651"/>
            <a:ext cx="879522" cy="879522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20"/>
          <p:cNvSpPr txBox="1"/>
          <p:nvPr/>
        </p:nvSpPr>
        <p:spPr>
          <a:xfrm>
            <a:off x="5793972" y="6405551"/>
            <a:ext cx="678694" cy="38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it-IT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group_3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oogle Shape;921;p21"/>
          <p:cNvGrpSpPr/>
          <p:nvPr/>
        </p:nvGrpSpPr>
        <p:grpSpPr>
          <a:xfrm>
            <a:off x="-15382" y="28517"/>
            <a:ext cx="12192000" cy="6800966"/>
            <a:chOff x="-15382" y="28517"/>
            <a:chExt cx="12192000" cy="6800966"/>
          </a:xfrm>
        </p:grpSpPr>
        <p:grpSp>
          <p:nvGrpSpPr>
            <p:cNvPr id="922" name="Google Shape;922;p21"/>
            <p:cNvGrpSpPr/>
            <p:nvPr/>
          </p:nvGrpSpPr>
          <p:grpSpPr>
            <a:xfrm>
              <a:off x="-15382" y="544153"/>
              <a:ext cx="12192000" cy="5769694"/>
              <a:chOff x="-15382" y="544153"/>
              <a:chExt cx="12192000" cy="5769694"/>
            </a:xfrm>
          </p:grpSpPr>
          <p:cxnSp>
            <p:nvCxnSpPr>
              <p:cNvPr id="923" name="Google Shape;923;p21"/>
              <p:cNvCxnSpPr/>
              <p:nvPr/>
            </p:nvCxnSpPr>
            <p:spPr>
              <a:xfrm>
                <a:off x="-15382" y="54415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24" name="Google Shape;924;p21"/>
              <p:cNvCxnSpPr/>
              <p:nvPr/>
            </p:nvCxnSpPr>
            <p:spPr>
              <a:xfrm>
                <a:off x="-15382" y="126536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25" name="Google Shape;925;p21"/>
              <p:cNvCxnSpPr/>
              <p:nvPr/>
            </p:nvCxnSpPr>
            <p:spPr>
              <a:xfrm>
                <a:off x="-15382" y="198657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26" name="Google Shape;926;p21"/>
              <p:cNvCxnSpPr/>
              <p:nvPr/>
            </p:nvCxnSpPr>
            <p:spPr>
              <a:xfrm>
                <a:off x="-15382" y="2707789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27" name="Google Shape;927;p21"/>
              <p:cNvCxnSpPr/>
              <p:nvPr/>
            </p:nvCxnSpPr>
            <p:spPr>
              <a:xfrm>
                <a:off x="-15382" y="3429001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28" name="Google Shape;928;p21"/>
              <p:cNvCxnSpPr/>
              <p:nvPr/>
            </p:nvCxnSpPr>
            <p:spPr>
              <a:xfrm>
                <a:off x="-15382" y="415021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29" name="Google Shape;929;p21"/>
              <p:cNvCxnSpPr/>
              <p:nvPr/>
            </p:nvCxnSpPr>
            <p:spPr>
              <a:xfrm>
                <a:off x="-15382" y="487142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30" name="Google Shape;930;p21"/>
              <p:cNvCxnSpPr/>
              <p:nvPr/>
            </p:nvCxnSpPr>
            <p:spPr>
              <a:xfrm>
                <a:off x="-15382" y="559263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31" name="Google Shape;931;p21"/>
              <p:cNvCxnSpPr/>
              <p:nvPr/>
            </p:nvCxnSpPr>
            <p:spPr>
              <a:xfrm>
                <a:off x="-15382" y="631384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932" name="Google Shape;932;p21"/>
            <p:cNvCxnSpPr/>
            <p:nvPr/>
          </p:nvCxnSpPr>
          <p:spPr>
            <a:xfrm>
              <a:off x="33336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3" name="Google Shape;933;p21"/>
            <p:cNvCxnSpPr/>
            <p:nvPr/>
          </p:nvCxnSpPr>
          <p:spPr>
            <a:xfrm>
              <a:off x="105375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4" name="Google Shape;934;p21"/>
            <p:cNvCxnSpPr/>
            <p:nvPr/>
          </p:nvCxnSpPr>
          <p:spPr>
            <a:xfrm>
              <a:off x="177415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5" name="Google Shape;935;p21"/>
            <p:cNvCxnSpPr/>
            <p:nvPr/>
          </p:nvCxnSpPr>
          <p:spPr>
            <a:xfrm>
              <a:off x="249454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6" name="Google Shape;936;p21"/>
            <p:cNvCxnSpPr/>
            <p:nvPr/>
          </p:nvCxnSpPr>
          <p:spPr>
            <a:xfrm>
              <a:off x="321493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7" name="Google Shape;937;p21"/>
            <p:cNvCxnSpPr/>
            <p:nvPr/>
          </p:nvCxnSpPr>
          <p:spPr>
            <a:xfrm>
              <a:off x="393533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8" name="Google Shape;938;p21"/>
            <p:cNvCxnSpPr/>
            <p:nvPr/>
          </p:nvCxnSpPr>
          <p:spPr>
            <a:xfrm>
              <a:off x="465572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9" name="Google Shape;939;p21"/>
            <p:cNvCxnSpPr/>
            <p:nvPr/>
          </p:nvCxnSpPr>
          <p:spPr>
            <a:xfrm>
              <a:off x="537612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0" name="Google Shape;940;p21"/>
            <p:cNvCxnSpPr/>
            <p:nvPr/>
          </p:nvCxnSpPr>
          <p:spPr>
            <a:xfrm>
              <a:off x="609651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1" name="Google Shape;941;p21"/>
            <p:cNvCxnSpPr/>
            <p:nvPr/>
          </p:nvCxnSpPr>
          <p:spPr>
            <a:xfrm>
              <a:off x="681690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2" name="Google Shape;942;p21"/>
            <p:cNvCxnSpPr/>
            <p:nvPr/>
          </p:nvCxnSpPr>
          <p:spPr>
            <a:xfrm>
              <a:off x="753730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3" name="Google Shape;943;p21"/>
            <p:cNvCxnSpPr/>
            <p:nvPr/>
          </p:nvCxnSpPr>
          <p:spPr>
            <a:xfrm>
              <a:off x="825769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4" name="Google Shape;944;p21"/>
            <p:cNvCxnSpPr/>
            <p:nvPr/>
          </p:nvCxnSpPr>
          <p:spPr>
            <a:xfrm>
              <a:off x="897809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5" name="Google Shape;945;p21"/>
            <p:cNvCxnSpPr/>
            <p:nvPr/>
          </p:nvCxnSpPr>
          <p:spPr>
            <a:xfrm>
              <a:off x="969848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6" name="Google Shape;946;p21"/>
            <p:cNvCxnSpPr/>
            <p:nvPr/>
          </p:nvCxnSpPr>
          <p:spPr>
            <a:xfrm>
              <a:off x="1041887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7" name="Google Shape;947;p21"/>
            <p:cNvCxnSpPr/>
            <p:nvPr/>
          </p:nvCxnSpPr>
          <p:spPr>
            <a:xfrm>
              <a:off x="1113927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8" name="Google Shape;948;p21"/>
            <p:cNvCxnSpPr/>
            <p:nvPr/>
          </p:nvCxnSpPr>
          <p:spPr>
            <a:xfrm>
              <a:off x="1185966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49" name="Google Shape;949;p21"/>
          <p:cNvSpPr txBox="1"/>
          <p:nvPr/>
        </p:nvSpPr>
        <p:spPr>
          <a:xfrm>
            <a:off x="3788988" y="2707787"/>
            <a:ext cx="6770914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from section_2 import questions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questions = questions(wikipedia_group3)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print(questions)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50" name="Google Shape;950;p21" descr="Wikipedia - Qué es, características, definición y concep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6158" y="6102651"/>
            <a:ext cx="879522" cy="879522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21"/>
          <p:cNvSpPr txBox="1"/>
          <p:nvPr/>
        </p:nvSpPr>
        <p:spPr>
          <a:xfrm>
            <a:off x="5793972" y="6405551"/>
            <a:ext cx="678694" cy="38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it-IT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group_3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3"/>
          <p:cNvGrpSpPr/>
          <p:nvPr/>
        </p:nvGrpSpPr>
        <p:grpSpPr>
          <a:xfrm>
            <a:off x="-15382" y="28517"/>
            <a:ext cx="12192000" cy="6800966"/>
            <a:chOff x="-15382" y="28517"/>
            <a:chExt cx="12192000" cy="6800966"/>
          </a:xfrm>
        </p:grpSpPr>
        <p:grpSp>
          <p:nvGrpSpPr>
            <p:cNvPr id="130" name="Google Shape;130;p3"/>
            <p:cNvGrpSpPr/>
            <p:nvPr/>
          </p:nvGrpSpPr>
          <p:grpSpPr>
            <a:xfrm>
              <a:off x="-15382" y="544153"/>
              <a:ext cx="12192000" cy="5769694"/>
              <a:chOff x="-15382" y="544153"/>
              <a:chExt cx="12192000" cy="5769694"/>
            </a:xfrm>
          </p:grpSpPr>
          <p:cxnSp>
            <p:nvCxnSpPr>
              <p:cNvPr id="131" name="Google Shape;131;p3"/>
              <p:cNvCxnSpPr/>
              <p:nvPr/>
            </p:nvCxnSpPr>
            <p:spPr>
              <a:xfrm>
                <a:off x="-15382" y="54415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2" name="Google Shape;132;p3"/>
              <p:cNvCxnSpPr/>
              <p:nvPr/>
            </p:nvCxnSpPr>
            <p:spPr>
              <a:xfrm>
                <a:off x="-15382" y="126536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3" name="Google Shape;133;p3"/>
              <p:cNvCxnSpPr/>
              <p:nvPr/>
            </p:nvCxnSpPr>
            <p:spPr>
              <a:xfrm>
                <a:off x="-15382" y="198657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4" name="Google Shape;134;p3"/>
              <p:cNvCxnSpPr/>
              <p:nvPr/>
            </p:nvCxnSpPr>
            <p:spPr>
              <a:xfrm>
                <a:off x="-15382" y="2707789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5" name="Google Shape;135;p3"/>
              <p:cNvCxnSpPr/>
              <p:nvPr/>
            </p:nvCxnSpPr>
            <p:spPr>
              <a:xfrm>
                <a:off x="-15382" y="3429001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6" name="Google Shape;136;p3"/>
              <p:cNvCxnSpPr/>
              <p:nvPr/>
            </p:nvCxnSpPr>
            <p:spPr>
              <a:xfrm>
                <a:off x="-15382" y="415021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7" name="Google Shape;137;p3"/>
              <p:cNvCxnSpPr/>
              <p:nvPr/>
            </p:nvCxnSpPr>
            <p:spPr>
              <a:xfrm>
                <a:off x="-15382" y="487142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8" name="Google Shape;138;p3"/>
              <p:cNvCxnSpPr/>
              <p:nvPr/>
            </p:nvCxnSpPr>
            <p:spPr>
              <a:xfrm>
                <a:off x="-15382" y="559263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9" name="Google Shape;139;p3"/>
              <p:cNvCxnSpPr/>
              <p:nvPr/>
            </p:nvCxnSpPr>
            <p:spPr>
              <a:xfrm>
                <a:off x="-15382" y="631384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140" name="Google Shape;140;p3"/>
            <p:cNvCxnSpPr/>
            <p:nvPr/>
          </p:nvCxnSpPr>
          <p:spPr>
            <a:xfrm>
              <a:off x="33336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" name="Google Shape;141;p3"/>
            <p:cNvCxnSpPr/>
            <p:nvPr/>
          </p:nvCxnSpPr>
          <p:spPr>
            <a:xfrm>
              <a:off x="105375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2" name="Google Shape;142;p3"/>
            <p:cNvCxnSpPr/>
            <p:nvPr/>
          </p:nvCxnSpPr>
          <p:spPr>
            <a:xfrm>
              <a:off x="177415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" name="Google Shape;143;p3"/>
            <p:cNvCxnSpPr/>
            <p:nvPr/>
          </p:nvCxnSpPr>
          <p:spPr>
            <a:xfrm>
              <a:off x="249454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" name="Google Shape;144;p3"/>
            <p:cNvCxnSpPr/>
            <p:nvPr/>
          </p:nvCxnSpPr>
          <p:spPr>
            <a:xfrm>
              <a:off x="321493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" name="Google Shape;145;p3"/>
            <p:cNvCxnSpPr/>
            <p:nvPr/>
          </p:nvCxnSpPr>
          <p:spPr>
            <a:xfrm>
              <a:off x="393533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6" name="Google Shape;146;p3"/>
            <p:cNvCxnSpPr/>
            <p:nvPr/>
          </p:nvCxnSpPr>
          <p:spPr>
            <a:xfrm>
              <a:off x="465572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" name="Google Shape;147;p3"/>
            <p:cNvCxnSpPr/>
            <p:nvPr/>
          </p:nvCxnSpPr>
          <p:spPr>
            <a:xfrm>
              <a:off x="537612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8" name="Google Shape;148;p3"/>
            <p:cNvCxnSpPr/>
            <p:nvPr/>
          </p:nvCxnSpPr>
          <p:spPr>
            <a:xfrm>
              <a:off x="609651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" name="Google Shape;149;p3"/>
            <p:cNvCxnSpPr/>
            <p:nvPr/>
          </p:nvCxnSpPr>
          <p:spPr>
            <a:xfrm>
              <a:off x="681690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0" name="Google Shape;150;p3"/>
            <p:cNvCxnSpPr/>
            <p:nvPr/>
          </p:nvCxnSpPr>
          <p:spPr>
            <a:xfrm>
              <a:off x="753730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1" name="Google Shape;151;p3"/>
            <p:cNvCxnSpPr/>
            <p:nvPr/>
          </p:nvCxnSpPr>
          <p:spPr>
            <a:xfrm>
              <a:off x="825769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" name="Google Shape;152;p3"/>
            <p:cNvCxnSpPr/>
            <p:nvPr/>
          </p:nvCxnSpPr>
          <p:spPr>
            <a:xfrm>
              <a:off x="897809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" name="Google Shape;153;p3"/>
            <p:cNvCxnSpPr/>
            <p:nvPr/>
          </p:nvCxnSpPr>
          <p:spPr>
            <a:xfrm>
              <a:off x="969848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" name="Google Shape;154;p3"/>
            <p:cNvCxnSpPr/>
            <p:nvPr/>
          </p:nvCxnSpPr>
          <p:spPr>
            <a:xfrm>
              <a:off x="1041887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" name="Google Shape;155;p3"/>
            <p:cNvCxnSpPr/>
            <p:nvPr/>
          </p:nvCxnSpPr>
          <p:spPr>
            <a:xfrm>
              <a:off x="1113927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" name="Google Shape;156;p3"/>
            <p:cNvCxnSpPr/>
            <p:nvPr/>
          </p:nvCxnSpPr>
          <p:spPr>
            <a:xfrm>
              <a:off x="1185966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7" name="Google Shape;157;p3"/>
          <p:cNvSpPr txBox="1">
            <a:spLocks noGrp="1"/>
          </p:cNvSpPr>
          <p:nvPr>
            <p:ph type="title"/>
          </p:nvPr>
        </p:nvSpPr>
        <p:spPr>
          <a:xfrm>
            <a:off x="1219200" y="4786893"/>
            <a:ext cx="9493249" cy="116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ibre Franklin Black"/>
              <a:buNone/>
            </a:pPr>
            <a:r>
              <a:rPr lang="it-IT" dirty="0"/>
              <a:t>agenda = {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r>
              <a:rPr lang="it-IT" dirty="0"/>
              <a:t>}</a:t>
            </a:r>
            <a:endParaRPr dirty="0"/>
          </a:p>
        </p:txBody>
      </p:sp>
      <p:sp>
        <p:nvSpPr>
          <p:cNvPr id="158" name="Google Shape;158;p3"/>
          <p:cNvSpPr txBox="1"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>
                <a:solidFill>
                  <a:schemeClr val="dk1"/>
                </a:solidFill>
                <a:highlight>
                  <a:srgbClr val="FFFF00"/>
                </a:highlight>
              </a:rPr>
              <a:t>(1: context_on_the_data),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2</a:t>
            </a:r>
            <a:r>
              <a:rPr lang="it-IT" dirty="0"/>
              <a:t>: pre_processing),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3</a:t>
            </a:r>
            <a:r>
              <a:rPr lang="it-IT" dirty="0"/>
              <a:t>: SQL_database),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4</a:t>
            </a:r>
            <a:r>
              <a:rPr lang="it-IT" dirty="0"/>
              <a:t>: project_structure),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5</a:t>
            </a:r>
            <a:r>
              <a:rPr lang="it-IT" dirty="0"/>
              <a:t>: feature_engineering_data_viz),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6</a:t>
            </a:r>
            <a:r>
              <a:rPr lang="it-IT" dirty="0"/>
              <a:t>: feature_engineering_timeseries),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7</a:t>
            </a:r>
            <a:r>
              <a:rPr lang="it-IT" dirty="0"/>
              <a:t>: random_forest)</a:t>
            </a:r>
            <a:endParaRPr dirty="0"/>
          </a:p>
        </p:txBody>
      </p:sp>
      <p:cxnSp>
        <p:nvCxnSpPr>
          <p:cNvPr id="159" name="Google Shape;159;p3"/>
          <p:cNvCxnSpPr/>
          <p:nvPr/>
        </p:nvCxnSpPr>
        <p:spPr>
          <a:xfrm>
            <a:off x="515257" y="2503714"/>
            <a:ext cx="636625" cy="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60" name="Google Shape;160;p3" descr="Wikipedia - Qué es, características, definición y concep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6158" y="6102651"/>
            <a:ext cx="879522" cy="87952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"/>
          <p:cNvSpPr txBox="1"/>
          <p:nvPr/>
        </p:nvSpPr>
        <p:spPr>
          <a:xfrm>
            <a:off x="5793972" y="6405551"/>
            <a:ext cx="678694" cy="38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it-IT" sz="9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group_3</a:t>
            </a:r>
            <a:endParaRPr sz="9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4"/>
          <p:cNvGrpSpPr/>
          <p:nvPr/>
        </p:nvGrpSpPr>
        <p:grpSpPr>
          <a:xfrm>
            <a:off x="0" y="28517"/>
            <a:ext cx="12192000" cy="6800966"/>
            <a:chOff x="-15382" y="28517"/>
            <a:chExt cx="12192000" cy="6800966"/>
          </a:xfrm>
        </p:grpSpPr>
        <p:grpSp>
          <p:nvGrpSpPr>
            <p:cNvPr id="167" name="Google Shape;167;p4"/>
            <p:cNvGrpSpPr/>
            <p:nvPr/>
          </p:nvGrpSpPr>
          <p:grpSpPr>
            <a:xfrm>
              <a:off x="-15382" y="544153"/>
              <a:ext cx="12192000" cy="5769694"/>
              <a:chOff x="-15382" y="544153"/>
              <a:chExt cx="12192000" cy="5769694"/>
            </a:xfrm>
          </p:grpSpPr>
          <p:cxnSp>
            <p:nvCxnSpPr>
              <p:cNvPr id="168" name="Google Shape;168;p4"/>
              <p:cNvCxnSpPr/>
              <p:nvPr/>
            </p:nvCxnSpPr>
            <p:spPr>
              <a:xfrm>
                <a:off x="-15382" y="54415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9" name="Google Shape;169;p4"/>
              <p:cNvCxnSpPr/>
              <p:nvPr/>
            </p:nvCxnSpPr>
            <p:spPr>
              <a:xfrm>
                <a:off x="-15382" y="126536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0" name="Google Shape;170;p4"/>
              <p:cNvCxnSpPr/>
              <p:nvPr/>
            </p:nvCxnSpPr>
            <p:spPr>
              <a:xfrm>
                <a:off x="-15382" y="198657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1" name="Google Shape;171;p4"/>
              <p:cNvCxnSpPr/>
              <p:nvPr/>
            </p:nvCxnSpPr>
            <p:spPr>
              <a:xfrm>
                <a:off x="-15382" y="2707789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2" name="Google Shape;172;p4"/>
              <p:cNvCxnSpPr/>
              <p:nvPr/>
            </p:nvCxnSpPr>
            <p:spPr>
              <a:xfrm>
                <a:off x="-15382" y="3429001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3" name="Google Shape;173;p4"/>
              <p:cNvCxnSpPr/>
              <p:nvPr/>
            </p:nvCxnSpPr>
            <p:spPr>
              <a:xfrm>
                <a:off x="-15382" y="415021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4" name="Google Shape;174;p4"/>
              <p:cNvCxnSpPr/>
              <p:nvPr/>
            </p:nvCxnSpPr>
            <p:spPr>
              <a:xfrm>
                <a:off x="-15382" y="487142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>
                <a:off x="-15382" y="559263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>
                <a:off x="-15382" y="631384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177" name="Google Shape;177;p4"/>
            <p:cNvCxnSpPr/>
            <p:nvPr/>
          </p:nvCxnSpPr>
          <p:spPr>
            <a:xfrm>
              <a:off x="33336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8" name="Google Shape;178;p4"/>
            <p:cNvCxnSpPr/>
            <p:nvPr/>
          </p:nvCxnSpPr>
          <p:spPr>
            <a:xfrm>
              <a:off x="105375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9" name="Google Shape;179;p4"/>
            <p:cNvCxnSpPr/>
            <p:nvPr/>
          </p:nvCxnSpPr>
          <p:spPr>
            <a:xfrm>
              <a:off x="177415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0" name="Google Shape;180;p4"/>
            <p:cNvCxnSpPr/>
            <p:nvPr/>
          </p:nvCxnSpPr>
          <p:spPr>
            <a:xfrm>
              <a:off x="249454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1" name="Google Shape;181;p4"/>
            <p:cNvCxnSpPr/>
            <p:nvPr/>
          </p:nvCxnSpPr>
          <p:spPr>
            <a:xfrm>
              <a:off x="321493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2" name="Google Shape;182;p4"/>
            <p:cNvCxnSpPr/>
            <p:nvPr/>
          </p:nvCxnSpPr>
          <p:spPr>
            <a:xfrm>
              <a:off x="393533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3" name="Google Shape;183;p4"/>
            <p:cNvCxnSpPr/>
            <p:nvPr/>
          </p:nvCxnSpPr>
          <p:spPr>
            <a:xfrm>
              <a:off x="465572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4" name="Google Shape;184;p4"/>
            <p:cNvCxnSpPr/>
            <p:nvPr/>
          </p:nvCxnSpPr>
          <p:spPr>
            <a:xfrm>
              <a:off x="537612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5" name="Google Shape;185;p4"/>
            <p:cNvCxnSpPr/>
            <p:nvPr/>
          </p:nvCxnSpPr>
          <p:spPr>
            <a:xfrm>
              <a:off x="609651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6" name="Google Shape;186;p4"/>
            <p:cNvCxnSpPr/>
            <p:nvPr/>
          </p:nvCxnSpPr>
          <p:spPr>
            <a:xfrm>
              <a:off x="681690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7" name="Google Shape;187;p4"/>
            <p:cNvCxnSpPr/>
            <p:nvPr/>
          </p:nvCxnSpPr>
          <p:spPr>
            <a:xfrm>
              <a:off x="753730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8" name="Google Shape;188;p4"/>
            <p:cNvCxnSpPr/>
            <p:nvPr/>
          </p:nvCxnSpPr>
          <p:spPr>
            <a:xfrm>
              <a:off x="825769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9" name="Google Shape;189;p4"/>
            <p:cNvCxnSpPr/>
            <p:nvPr/>
          </p:nvCxnSpPr>
          <p:spPr>
            <a:xfrm>
              <a:off x="897809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0" name="Google Shape;190;p4"/>
            <p:cNvCxnSpPr/>
            <p:nvPr/>
          </p:nvCxnSpPr>
          <p:spPr>
            <a:xfrm>
              <a:off x="969848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1" name="Google Shape;191;p4"/>
            <p:cNvCxnSpPr/>
            <p:nvPr/>
          </p:nvCxnSpPr>
          <p:spPr>
            <a:xfrm>
              <a:off x="1041887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2" name="Google Shape;192;p4"/>
            <p:cNvCxnSpPr/>
            <p:nvPr/>
          </p:nvCxnSpPr>
          <p:spPr>
            <a:xfrm>
              <a:off x="1113927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3" name="Google Shape;193;p4"/>
            <p:cNvCxnSpPr/>
            <p:nvPr/>
          </p:nvCxnSpPr>
          <p:spPr>
            <a:xfrm>
              <a:off x="1185966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4" name="Google Shape;194;p4"/>
          <p:cNvSpPr txBox="1">
            <a:spLocks noGrp="1"/>
          </p:cNvSpPr>
          <p:nvPr>
            <p:ph type="title"/>
          </p:nvPr>
        </p:nvSpPr>
        <p:spPr>
          <a:xfrm>
            <a:off x="1219200" y="-274396"/>
            <a:ext cx="9493249" cy="157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Libre Franklin Black"/>
              <a:buNone/>
            </a:pPr>
            <a:r>
              <a:rPr lang="it-IT"/>
              <a:t>context_on_the_data</a:t>
            </a:r>
            <a:endParaRPr/>
          </a:p>
        </p:txBody>
      </p:sp>
      <p:sp>
        <p:nvSpPr>
          <p:cNvPr id="195" name="Google Shape;195;p4"/>
          <p:cNvSpPr txBox="1">
            <a:spLocks noGrp="1"/>
          </p:cNvSpPr>
          <p:nvPr>
            <p:ph type="body" idx="1"/>
          </p:nvPr>
        </p:nvSpPr>
        <p:spPr>
          <a:xfrm>
            <a:off x="1219200" y="1639242"/>
            <a:ext cx="9493250" cy="4006568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it-IT"/>
              <a:t>the dataset consists of approximately </a:t>
            </a:r>
            <a:r>
              <a:rPr lang="it-IT">
                <a:solidFill>
                  <a:srgbClr val="FFFF00"/>
                </a:solidFill>
              </a:rPr>
              <a:t>145k time series</a:t>
            </a:r>
            <a:r>
              <a:rPr lang="it-IT"/>
              <a:t>. Each of these time series represent a number of daily views of a different Wikipedia article, starting from </a:t>
            </a:r>
            <a:r>
              <a:rPr lang="it-IT">
                <a:solidFill>
                  <a:srgbClr val="FFFF00"/>
                </a:solidFill>
              </a:rPr>
              <a:t>July, 1st, 2015</a:t>
            </a:r>
            <a:r>
              <a:rPr lang="it-IT"/>
              <a:t> up until </a:t>
            </a:r>
            <a:r>
              <a:rPr lang="it-IT">
                <a:solidFill>
                  <a:srgbClr val="FFFF00"/>
                </a:solidFill>
              </a:rPr>
              <a:t>December 31st, 2016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it-IT"/>
              <a:t>The data we used is:</a:t>
            </a:r>
            <a:endParaRPr/>
          </a:p>
          <a:p>
            <a:pPr marL="4572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00"/>
              </a:buClr>
              <a:buSzPts val="1400"/>
              <a:buChar char="+"/>
            </a:pPr>
            <a:r>
              <a:rPr lang="it-IT">
                <a:solidFill>
                  <a:srgbClr val="FFFF00"/>
                </a:solidFill>
              </a:rPr>
              <a:t>train_1 🡪 </a:t>
            </a:r>
            <a:r>
              <a:rPr lang="it-IT"/>
              <a:t>contains traffic data. This a csv file where each row corresponds to a particular article and each column correspond to a particular date. </a:t>
            </a:r>
            <a:endParaRPr/>
          </a:p>
        </p:txBody>
      </p:sp>
      <p:pic>
        <p:nvPicPr>
          <p:cNvPr id="196" name="Google Shape;196;p4" descr="Wikipedia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4266" y="442968"/>
            <a:ext cx="1643980" cy="150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" descr="Wikipedia - Qué es, características, definición y concept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46158" y="6102651"/>
            <a:ext cx="879522" cy="87952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"/>
          <p:cNvSpPr txBox="1"/>
          <p:nvPr/>
        </p:nvSpPr>
        <p:spPr>
          <a:xfrm>
            <a:off x="5793972" y="6405551"/>
            <a:ext cx="678694" cy="38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it-IT" sz="9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group_3</a:t>
            </a:r>
            <a:endParaRPr sz="9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9" name="Google Shape;199;p4" descr="Disk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53447" y="518003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>
            <a:off x="-15382" y="28517"/>
            <a:ext cx="12192000" cy="6800966"/>
            <a:chOff x="-15382" y="28517"/>
            <a:chExt cx="12192000" cy="6800966"/>
          </a:xfrm>
        </p:grpSpPr>
        <p:grpSp>
          <p:nvGrpSpPr>
            <p:cNvPr id="205" name="Google Shape;205;p5"/>
            <p:cNvGrpSpPr/>
            <p:nvPr/>
          </p:nvGrpSpPr>
          <p:grpSpPr>
            <a:xfrm>
              <a:off x="-15382" y="544153"/>
              <a:ext cx="12192000" cy="5769694"/>
              <a:chOff x="-15382" y="544153"/>
              <a:chExt cx="12192000" cy="5769694"/>
            </a:xfrm>
          </p:grpSpPr>
          <p:cxnSp>
            <p:nvCxnSpPr>
              <p:cNvPr id="206" name="Google Shape;206;p5"/>
              <p:cNvCxnSpPr/>
              <p:nvPr/>
            </p:nvCxnSpPr>
            <p:spPr>
              <a:xfrm>
                <a:off x="-15382" y="54415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7" name="Google Shape;207;p5"/>
              <p:cNvCxnSpPr/>
              <p:nvPr/>
            </p:nvCxnSpPr>
            <p:spPr>
              <a:xfrm>
                <a:off x="-15382" y="126536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8" name="Google Shape;208;p5"/>
              <p:cNvCxnSpPr/>
              <p:nvPr/>
            </p:nvCxnSpPr>
            <p:spPr>
              <a:xfrm>
                <a:off x="-15382" y="198657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9" name="Google Shape;209;p5"/>
              <p:cNvCxnSpPr/>
              <p:nvPr/>
            </p:nvCxnSpPr>
            <p:spPr>
              <a:xfrm>
                <a:off x="-15382" y="2707789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0" name="Google Shape;210;p5"/>
              <p:cNvCxnSpPr/>
              <p:nvPr/>
            </p:nvCxnSpPr>
            <p:spPr>
              <a:xfrm>
                <a:off x="-15382" y="3429001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1" name="Google Shape;211;p5"/>
              <p:cNvCxnSpPr/>
              <p:nvPr/>
            </p:nvCxnSpPr>
            <p:spPr>
              <a:xfrm>
                <a:off x="-15382" y="415021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2" name="Google Shape;212;p5"/>
              <p:cNvCxnSpPr/>
              <p:nvPr/>
            </p:nvCxnSpPr>
            <p:spPr>
              <a:xfrm>
                <a:off x="-15382" y="487142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3" name="Google Shape;213;p5"/>
              <p:cNvCxnSpPr/>
              <p:nvPr/>
            </p:nvCxnSpPr>
            <p:spPr>
              <a:xfrm>
                <a:off x="-15382" y="559263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4" name="Google Shape;214;p5"/>
              <p:cNvCxnSpPr/>
              <p:nvPr/>
            </p:nvCxnSpPr>
            <p:spPr>
              <a:xfrm>
                <a:off x="-15382" y="631384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215" name="Google Shape;215;p5"/>
            <p:cNvCxnSpPr/>
            <p:nvPr/>
          </p:nvCxnSpPr>
          <p:spPr>
            <a:xfrm>
              <a:off x="33336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6" name="Google Shape;216;p5"/>
            <p:cNvCxnSpPr/>
            <p:nvPr/>
          </p:nvCxnSpPr>
          <p:spPr>
            <a:xfrm>
              <a:off x="105375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7" name="Google Shape;217;p5"/>
            <p:cNvCxnSpPr/>
            <p:nvPr/>
          </p:nvCxnSpPr>
          <p:spPr>
            <a:xfrm>
              <a:off x="177415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8" name="Google Shape;218;p5"/>
            <p:cNvCxnSpPr/>
            <p:nvPr/>
          </p:nvCxnSpPr>
          <p:spPr>
            <a:xfrm>
              <a:off x="249454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9" name="Google Shape;219;p5"/>
            <p:cNvCxnSpPr/>
            <p:nvPr/>
          </p:nvCxnSpPr>
          <p:spPr>
            <a:xfrm>
              <a:off x="321493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0" name="Google Shape;220;p5"/>
            <p:cNvCxnSpPr/>
            <p:nvPr/>
          </p:nvCxnSpPr>
          <p:spPr>
            <a:xfrm>
              <a:off x="393533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" name="Google Shape;221;p5"/>
            <p:cNvCxnSpPr/>
            <p:nvPr/>
          </p:nvCxnSpPr>
          <p:spPr>
            <a:xfrm>
              <a:off x="465572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2" name="Google Shape;222;p5"/>
            <p:cNvCxnSpPr/>
            <p:nvPr/>
          </p:nvCxnSpPr>
          <p:spPr>
            <a:xfrm>
              <a:off x="537612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3" name="Google Shape;223;p5"/>
            <p:cNvCxnSpPr/>
            <p:nvPr/>
          </p:nvCxnSpPr>
          <p:spPr>
            <a:xfrm>
              <a:off x="609651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4" name="Google Shape;224;p5"/>
            <p:cNvCxnSpPr/>
            <p:nvPr/>
          </p:nvCxnSpPr>
          <p:spPr>
            <a:xfrm>
              <a:off x="681690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5" name="Google Shape;225;p5"/>
            <p:cNvCxnSpPr/>
            <p:nvPr/>
          </p:nvCxnSpPr>
          <p:spPr>
            <a:xfrm>
              <a:off x="753730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6" name="Google Shape;226;p5"/>
            <p:cNvCxnSpPr/>
            <p:nvPr/>
          </p:nvCxnSpPr>
          <p:spPr>
            <a:xfrm>
              <a:off x="825769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7" name="Google Shape;227;p5"/>
            <p:cNvCxnSpPr/>
            <p:nvPr/>
          </p:nvCxnSpPr>
          <p:spPr>
            <a:xfrm>
              <a:off x="897809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8" name="Google Shape;228;p5"/>
            <p:cNvCxnSpPr/>
            <p:nvPr/>
          </p:nvCxnSpPr>
          <p:spPr>
            <a:xfrm>
              <a:off x="969848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9" name="Google Shape;229;p5"/>
            <p:cNvCxnSpPr/>
            <p:nvPr/>
          </p:nvCxnSpPr>
          <p:spPr>
            <a:xfrm>
              <a:off x="1041887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0" name="Google Shape;230;p5"/>
            <p:cNvCxnSpPr/>
            <p:nvPr/>
          </p:nvCxnSpPr>
          <p:spPr>
            <a:xfrm>
              <a:off x="1113927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1" name="Google Shape;231;p5"/>
            <p:cNvCxnSpPr/>
            <p:nvPr/>
          </p:nvCxnSpPr>
          <p:spPr>
            <a:xfrm>
              <a:off x="1185966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2" name="Google Shape;232;p5"/>
          <p:cNvSpPr txBox="1">
            <a:spLocks noGrp="1"/>
          </p:cNvSpPr>
          <p:nvPr>
            <p:ph type="title"/>
          </p:nvPr>
        </p:nvSpPr>
        <p:spPr>
          <a:xfrm>
            <a:off x="1252813" y="4786893"/>
            <a:ext cx="9493249" cy="116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ibre Franklin Black"/>
              <a:buNone/>
            </a:pPr>
            <a:r>
              <a:rPr lang="it-IT" dirty="0"/>
              <a:t>agenda = {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r>
              <a:rPr lang="it-IT" dirty="0"/>
              <a:t>}</a:t>
            </a:r>
            <a:endParaRPr dirty="0"/>
          </a:p>
        </p:txBody>
      </p:sp>
      <p:sp>
        <p:nvSpPr>
          <p:cNvPr id="233" name="Google Shape;233;p5"/>
          <p:cNvSpPr txBox="1"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1</a:t>
            </a:r>
            <a:r>
              <a:rPr lang="it-IT" dirty="0"/>
              <a:t>: context_on_the_data),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>
                <a:solidFill>
                  <a:schemeClr val="dk1"/>
                </a:solidFill>
                <a:highlight>
                  <a:srgbClr val="FFFF00"/>
                </a:highlight>
              </a:rPr>
              <a:t>(2: pre_processing),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3</a:t>
            </a:r>
            <a:r>
              <a:rPr lang="it-IT" dirty="0"/>
              <a:t>: SQL_database),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4</a:t>
            </a:r>
            <a:r>
              <a:rPr lang="it-IT" dirty="0"/>
              <a:t>: project_structure),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5</a:t>
            </a:r>
            <a:r>
              <a:rPr lang="it-IT" dirty="0"/>
              <a:t>: feature_engineering_data_viz),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6</a:t>
            </a:r>
            <a:r>
              <a:rPr lang="it-IT" dirty="0"/>
              <a:t>: feature_engineering_timeseries),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7</a:t>
            </a:r>
            <a:r>
              <a:rPr lang="it-IT" dirty="0"/>
              <a:t>: random_forest)</a:t>
            </a:r>
            <a:endParaRPr dirty="0"/>
          </a:p>
        </p:txBody>
      </p:sp>
      <p:cxnSp>
        <p:nvCxnSpPr>
          <p:cNvPr id="234" name="Google Shape;234;p5"/>
          <p:cNvCxnSpPr/>
          <p:nvPr/>
        </p:nvCxnSpPr>
        <p:spPr>
          <a:xfrm>
            <a:off x="515257" y="2931884"/>
            <a:ext cx="636625" cy="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35" name="Google Shape;235;p5" descr="Wikipedia - Qué es, características, definición y concep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6158" y="6102651"/>
            <a:ext cx="879522" cy="87952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5"/>
          <p:cNvSpPr txBox="1"/>
          <p:nvPr/>
        </p:nvSpPr>
        <p:spPr>
          <a:xfrm>
            <a:off x="5793972" y="6405551"/>
            <a:ext cx="678694" cy="38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it-IT" sz="9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group_3</a:t>
            </a:r>
            <a:endParaRPr sz="9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6"/>
          <p:cNvGrpSpPr/>
          <p:nvPr/>
        </p:nvGrpSpPr>
        <p:grpSpPr>
          <a:xfrm>
            <a:off x="-15382" y="28517"/>
            <a:ext cx="12192000" cy="6800966"/>
            <a:chOff x="-15382" y="28517"/>
            <a:chExt cx="12192000" cy="6800966"/>
          </a:xfrm>
        </p:grpSpPr>
        <p:grpSp>
          <p:nvGrpSpPr>
            <p:cNvPr id="242" name="Google Shape;242;p6"/>
            <p:cNvGrpSpPr/>
            <p:nvPr/>
          </p:nvGrpSpPr>
          <p:grpSpPr>
            <a:xfrm>
              <a:off x="-15382" y="544153"/>
              <a:ext cx="12192000" cy="5769694"/>
              <a:chOff x="-15382" y="544153"/>
              <a:chExt cx="12192000" cy="5769694"/>
            </a:xfrm>
          </p:grpSpPr>
          <p:cxnSp>
            <p:nvCxnSpPr>
              <p:cNvPr id="243" name="Google Shape;243;p6"/>
              <p:cNvCxnSpPr/>
              <p:nvPr/>
            </p:nvCxnSpPr>
            <p:spPr>
              <a:xfrm>
                <a:off x="-15382" y="54415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4" name="Google Shape;244;p6"/>
              <p:cNvCxnSpPr/>
              <p:nvPr/>
            </p:nvCxnSpPr>
            <p:spPr>
              <a:xfrm>
                <a:off x="-15382" y="126536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5" name="Google Shape;245;p6"/>
              <p:cNvCxnSpPr/>
              <p:nvPr/>
            </p:nvCxnSpPr>
            <p:spPr>
              <a:xfrm>
                <a:off x="-15382" y="198657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6" name="Google Shape;246;p6"/>
              <p:cNvCxnSpPr/>
              <p:nvPr/>
            </p:nvCxnSpPr>
            <p:spPr>
              <a:xfrm>
                <a:off x="-15382" y="2707789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7" name="Google Shape;247;p6"/>
              <p:cNvCxnSpPr/>
              <p:nvPr/>
            </p:nvCxnSpPr>
            <p:spPr>
              <a:xfrm>
                <a:off x="-15382" y="3429001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8" name="Google Shape;248;p6"/>
              <p:cNvCxnSpPr/>
              <p:nvPr/>
            </p:nvCxnSpPr>
            <p:spPr>
              <a:xfrm>
                <a:off x="-15382" y="415021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9" name="Google Shape;249;p6"/>
              <p:cNvCxnSpPr/>
              <p:nvPr/>
            </p:nvCxnSpPr>
            <p:spPr>
              <a:xfrm>
                <a:off x="-15382" y="487142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0" name="Google Shape;250;p6"/>
              <p:cNvCxnSpPr/>
              <p:nvPr/>
            </p:nvCxnSpPr>
            <p:spPr>
              <a:xfrm>
                <a:off x="-15382" y="559263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1" name="Google Shape;251;p6"/>
              <p:cNvCxnSpPr/>
              <p:nvPr/>
            </p:nvCxnSpPr>
            <p:spPr>
              <a:xfrm>
                <a:off x="-15382" y="631384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252" name="Google Shape;252;p6"/>
            <p:cNvCxnSpPr/>
            <p:nvPr/>
          </p:nvCxnSpPr>
          <p:spPr>
            <a:xfrm>
              <a:off x="33336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105375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177415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249454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321493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/>
            <p:nvPr/>
          </p:nvCxnSpPr>
          <p:spPr>
            <a:xfrm>
              <a:off x="393533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/>
            <p:nvPr/>
          </p:nvCxnSpPr>
          <p:spPr>
            <a:xfrm>
              <a:off x="465572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/>
            <p:nvPr/>
          </p:nvCxnSpPr>
          <p:spPr>
            <a:xfrm>
              <a:off x="537612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609651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681690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753730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825769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/>
            <p:nvPr/>
          </p:nvCxnSpPr>
          <p:spPr>
            <a:xfrm>
              <a:off x="897809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/>
            <p:nvPr/>
          </p:nvCxnSpPr>
          <p:spPr>
            <a:xfrm>
              <a:off x="969848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1041887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1113927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8" name="Google Shape;268;p6"/>
            <p:cNvCxnSpPr/>
            <p:nvPr/>
          </p:nvCxnSpPr>
          <p:spPr>
            <a:xfrm>
              <a:off x="1185966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9" name="Google Shape;269;p6"/>
          <p:cNvSpPr txBox="1">
            <a:spLocks noGrp="1"/>
          </p:cNvSpPr>
          <p:nvPr>
            <p:ph type="title"/>
          </p:nvPr>
        </p:nvSpPr>
        <p:spPr>
          <a:xfrm>
            <a:off x="1219200" y="-268785"/>
            <a:ext cx="9493249" cy="157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Libre Franklin Black"/>
              <a:buNone/>
            </a:pPr>
            <a:r>
              <a:rPr lang="it-IT"/>
              <a:t>pre-processing</a:t>
            </a:r>
            <a:endParaRPr/>
          </a:p>
        </p:txBody>
      </p:sp>
      <p:sp>
        <p:nvSpPr>
          <p:cNvPr id="270" name="Google Shape;270;p6"/>
          <p:cNvSpPr txBox="1">
            <a:spLocks noGrp="1"/>
          </p:cNvSpPr>
          <p:nvPr>
            <p:ph type="body" idx="1"/>
          </p:nvPr>
        </p:nvSpPr>
        <p:spPr>
          <a:xfrm>
            <a:off x="1219200" y="1684122"/>
            <a:ext cx="9493250" cy="4006568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it-IT"/>
              <a:t>The dataset showed an elevated number of columns 551, that are named accordingly to different dates (dd-mm-yyyy), making it hard to name SQL table columns accordingly.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it-IT"/>
              <a:t>We used the code pandas.melt() with which we created 3 columns: [Page (already existing), Date, Visits]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it-IT"/>
              <a:t>This resulted in the creation of a Dataframe composed by 3 columns and approximately 79M rows ..</a:t>
            </a:r>
            <a:endParaRPr/>
          </a:p>
        </p:txBody>
      </p:sp>
      <p:pic>
        <p:nvPicPr>
          <p:cNvPr id="271" name="Google Shape;271;p6" descr="Wikipedia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4266" y="442968"/>
            <a:ext cx="1643980" cy="150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6" descr="Wikipedia - Qué es, características, definición y concept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46158" y="6102651"/>
            <a:ext cx="879522" cy="87952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6"/>
          <p:cNvSpPr txBox="1"/>
          <p:nvPr/>
        </p:nvSpPr>
        <p:spPr>
          <a:xfrm>
            <a:off x="5793972" y="6405551"/>
            <a:ext cx="678694" cy="38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it-IT" sz="9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group_3</a:t>
            </a:r>
            <a:endParaRPr sz="9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4" name="Google Shape;274;p6" descr="Arrow circle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36356" y="5226233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6"/>
          <p:cNvCxnSpPr/>
          <p:nvPr/>
        </p:nvCxnSpPr>
        <p:spPr>
          <a:xfrm>
            <a:off x="5867400" y="5690690"/>
            <a:ext cx="48101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7"/>
          <p:cNvGrpSpPr/>
          <p:nvPr/>
        </p:nvGrpSpPr>
        <p:grpSpPr>
          <a:xfrm>
            <a:off x="-15382" y="28517"/>
            <a:ext cx="12192000" cy="6800966"/>
            <a:chOff x="-15382" y="28517"/>
            <a:chExt cx="12192000" cy="6800966"/>
          </a:xfrm>
        </p:grpSpPr>
        <p:grpSp>
          <p:nvGrpSpPr>
            <p:cNvPr id="281" name="Google Shape;281;p7"/>
            <p:cNvGrpSpPr/>
            <p:nvPr/>
          </p:nvGrpSpPr>
          <p:grpSpPr>
            <a:xfrm>
              <a:off x="-15382" y="544153"/>
              <a:ext cx="12192000" cy="5769694"/>
              <a:chOff x="-15382" y="544153"/>
              <a:chExt cx="12192000" cy="5769694"/>
            </a:xfrm>
          </p:grpSpPr>
          <p:cxnSp>
            <p:nvCxnSpPr>
              <p:cNvPr id="282" name="Google Shape;282;p7"/>
              <p:cNvCxnSpPr/>
              <p:nvPr/>
            </p:nvCxnSpPr>
            <p:spPr>
              <a:xfrm>
                <a:off x="-15382" y="54415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3" name="Google Shape;283;p7"/>
              <p:cNvCxnSpPr/>
              <p:nvPr/>
            </p:nvCxnSpPr>
            <p:spPr>
              <a:xfrm>
                <a:off x="-15382" y="126536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4" name="Google Shape;284;p7"/>
              <p:cNvCxnSpPr/>
              <p:nvPr/>
            </p:nvCxnSpPr>
            <p:spPr>
              <a:xfrm>
                <a:off x="-15382" y="198657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5" name="Google Shape;285;p7"/>
              <p:cNvCxnSpPr/>
              <p:nvPr/>
            </p:nvCxnSpPr>
            <p:spPr>
              <a:xfrm>
                <a:off x="-15382" y="2707789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6" name="Google Shape;286;p7"/>
              <p:cNvCxnSpPr/>
              <p:nvPr/>
            </p:nvCxnSpPr>
            <p:spPr>
              <a:xfrm>
                <a:off x="-15382" y="3429001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7" name="Google Shape;287;p7"/>
              <p:cNvCxnSpPr/>
              <p:nvPr/>
            </p:nvCxnSpPr>
            <p:spPr>
              <a:xfrm>
                <a:off x="-15382" y="415021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8" name="Google Shape;288;p7"/>
              <p:cNvCxnSpPr/>
              <p:nvPr/>
            </p:nvCxnSpPr>
            <p:spPr>
              <a:xfrm>
                <a:off x="-15382" y="487142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9" name="Google Shape;289;p7"/>
              <p:cNvCxnSpPr/>
              <p:nvPr/>
            </p:nvCxnSpPr>
            <p:spPr>
              <a:xfrm>
                <a:off x="-15382" y="559263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0" name="Google Shape;290;p7"/>
              <p:cNvCxnSpPr/>
              <p:nvPr/>
            </p:nvCxnSpPr>
            <p:spPr>
              <a:xfrm>
                <a:off x="-15382" y="631384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291" name="Google Shape;291;p7"/>
            <p:cNvCxnSpPr/>
            <p:nvPr/>
          </p:nvCxnSpPr>
          <p:spPr>
            <a:xfrm>
              <a:off x="33336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2" name="Google Shape;292;p7"/>
            <p:cNvCxnSpPr/>
            <p:nvPr/>
          </p:nvCxnSpPr>
          <p:spPr>
            <a:xfrm>
              <a:off x="105375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3" name="Google Shape;293;p7"/>
            <p:cNvCxnSpPr/>
            <p:nvPr/>
          </p:nvCxnSpPr>
          <p:spPr>
            <a:xfrm>
              <a:off x="177415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4" name="Google Shape;294;p7"/>
            <p:cNvCxnSpPr/>
            <p:nvPr/>
          </p:nvCxnSpPr>
          <p:spPr>
            <a:xfrm>
              <a:off x="249454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5" name="Google Shape;295;p7"/>
            <p:cNvCxnSpPr/>
            <p:nvPr/>
          </p:nvCxnSpPr>
          <p:spPr>
            <a:xfrm>
              <a:off x="321493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6" name="Google Shape;296;p7"/>
            <p:cNvCxnSpPr/>
            <p:nvPr/>
          </p:nvCxnSpPr>
          <p:spPr>
            <a:xfrm>
              <a:off x="393533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7" name="Google Shape;297;p7"/>
            <p:cNvCxnSpPr/>
            <p:nvPr/>
          </p:nvCxnSpPr>
          <p:spPr>
            <a:xfrm>
              <a:off x="465572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8" name="Google Shape;298;p7"/>
            <p:cNvCxnSpPr/>
            <p:nvPr/>
          </p:nvCxnSpPr>
          <p:spPr>
            <a:xfrm>
              <a:off x="537612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9" name="Google Shape;299;p7"/>
            <p:cNvCxnSpPr/>
            <p:nvPr/>
          </p:nvCxnSpPr>
          <p:spPr>
            <a:xfrm>
              <a:off x="609651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0" name="Google Shape;300;p7"/>
            <p:cNvCxnSpPr/>
            <p:nvPr/>
          </p:nvCxnSpPr>
          <p:spPr>
            <a:xfrm>
              <a:off x="681690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1" name="Google Shape;301;p7"/>
            <p:cNvCxnSpPr/>
            <p:nvPr/>
          </p:nvCxnSpPr>
          <p:spPr>
            <a:xfrm>
              <a:off x="753730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2" name="Google Shape;302;p7"/>
            <p:cNvCxnSpPr/>
            <p:nvPr/>
          </p:nvCxnSpPr>
          <p:spPr>
            <a:xfrm>
              <a:off x="825769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3" name="Google Shape;303;p7"/>
            <p:cNvCxnSpPr/>
            <p:nvPr/>
          </p:nvCxnSpPr>
          <p:spPr>
            <a:xfrm>
              <a:off x="897809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4" name="Google Shape;304;p7"/>
            <p:cNvCxnSpPr/>
            <p:nvPr/>
          </p:nvCxnSpPr>
          <p:spPr>
            <a:xfrm>
              <a:off x="969848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5" name="Google Shape;305;p7"/>
            <p:cNvCxnSpPr/>
            <p:nvPr/>
          </p:nvCxnSpPr>
          <p:spPr>
            <a:xfrm>
              <a:off x="1041887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6" name="Google Shape;306;p7"/>
            <p:cNvCxnSpPr/>
            <p:nvPr/>
          </p:nvCxnSpPr>
          <p:spPr>
            <a:xfrm>
              <a:off x="1113927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7" name="Google Shape;307;p7"/>
            <p:cNvCxnSpPr/>
            <p:nvPr/>
          </p:nvCxnSpPr>
          <p:spPr>
            <a:xfrm>
              <a:off x="1185966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08" name="Google Shape;308;p7"/>
          <p:cNvSpPr txBox="1">
            <a:spLocks noGrp="1"/>
          </p:cNvSpPr>
          <p:nvPr>
            <p:ph type="title"/>
          </p:nvPr>
        </p:nvSpPr>
        <p:spPr>
          <a:xfrm>
            <a:off x="1151882" y="4786893"/>
            <a:ext cx="9493249" cy="116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ibre Franklin Black"/>
              <a:buNone/>
            </a:pPr>
            <a:r>
              <a:rPr lang="it-IT" dirty="0"/>
              <a:t>agenda = {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r>
              <a:rPr lang="it-IT" dirty="0"/>
              <a:t>}</a:t>
            </a:r>
            <a:endParaRPr dirty="0"/>
          </a:p>
        </p:txBody>
      </p:sp>
      <p:sp>
        <p:nvSpPr>
          <p:cNvPr id="309" name="Google Shape;309;p7"/>
          <p:cNvSpPr txBox="1"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1</a:t>
            </a:r>
            <a:r>
              <a:rPr lang="it-IT" dirty="0"/>
              <a:t>: context_on_the_data),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2</a:t>
            </a:r>
            <a:r>
              <a:rPr lang="it-IT" dirty="0"/>
              <a:t>: pre_processing),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>
                <a:solidFill>
                  <a:schemeClr val="dk1"/>
                </a:solidFill>
                <a:highlight>
                  <a:srgbClr val="FFFF00"/>
                </a:highlight>
              </a:rPr>
              <a:t>(3: SQL_database),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4</a:t>
            </a:r>
            <a:r>
              <a:rPr lang="it-IT" dirty="0"/>
              <a:t>: project_structure),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5</a:t>
            </a:r>
            <a:r>
              <a:rPr lang="it-IT" dirty="0"/>
              <a:t>: feature_engineering_data_viz),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6</a:t>
            </a:r>
            <a:r>
              <a:rPr lang="it-IT" dirty="0"/>
              <a:t>: feature_engineering_timeseries),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7</a:t>
            </a:r>
            <a:r>
              <a:rPr lang="it-IT" dirty="0"/>
              <a:t>: random_forest)</a:t>
            </a:r>
            <a:endParaRPr dirty="0"/>
          </a:p>
        </p:txBody>
      </p:sp>
      <p:cxnSp>
        <p:nvCxnSpPr>
          <p:cNvPr id="310" name="Google Shape;310;p7"/>
          <p:cNvCxnSpPr/>
          <p:nvPr/>
        </p:nvCxnSpPr>
        <p:spPr>
          <a:xfrm>
            <a:off x="515257" y="3367313"/>
            <a:ext cx="636625" cy="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11" name="Google Shape;311;p7" descr="Wikipedia - Qué es, características, definición y concep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6158" y="6102651"/>
            <a:ext cx="879522" cy="87952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7"/>
          <p:cNvSpPr txBox="1"/>
          <p:nvPr/>
        </p:nvSpPr>
        <p:spPr>
          <a:xfrm>
            <a:off x="5793972" y="6405551"/>
            <a:ext cx="678694" cy="38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it-IT" sz="9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group_3</a:t>
            </a:r>
            <a:endParaRPr sz="9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8"/>
          <p:cNvGrpSpPr/>
          <p:nvPr/>
        </p:nvGrpSpPr>
        <p:grpSpPr>
          <a:xfrm>
            <a:off x="-15382" y="28517"/>
            <a:ext cx="12192000" cy="6800966"/>
            <a:chOff x="-15382" y="28517"/>
            <a:chExt cx="12192000" cy="6800966"/>
          </a:xfrm>
        </p:grpSpPr>
        <p:grpSp>
          <p:nvGrpSpPr>
            <p:cNvPr id="318" name="Google Shape;318;p8"/>
            <p:cNvGrpSpPr/>
            <p:nvPr/>
          </p:nvGrpSpPr>
          <p:grpSpPr>
            <a:xfrm>
              <a:off x="-15382" y="544153"/>
              <a:ext cx="12192000" cy="5769694"/>
              <a:chOff x="-15382" y="544153"/>
              <a:chExt cx="12192000" cy="5769694"/>
            </a:xfrm>
          </p:grpSpPr>
          <p:cxnSp>
            <p:nvCxnSpPr>
              <p:cNvPr id="319" name="Google Shape;319;p8"/>
              <p:cNvCxnSpPr/>
              <p:nvPr/>
            </p:nvCxnSpPr>
            <p:spPr>
              <a:xfrm>
                <a:off x="-15382" y="54415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0" name="Google Shape;320;p8"/>
              <p:cNvCxnSpPr/>
              <p:nvPr/>
            </p:nvCxnSpPr>
            <p:spPr>
              <a:xfrm>
                <a:off x="-15382" y="126536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1" name="Google Shape;321;p8"/>
              <p:cNvCxnSpPr/>
              <p:nvPr/>
            </p:nvCxnSpPr>
            <p:spPr>
              <a:xfrm>
                <a:off x="-15382" y="198657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2" name="Google Shape;322;p8"/>
              <p:cNvCxnSpPr/>
              <p:nvPr/>
            </p:nvCxnSpPr>
            <p:spPr>
              <a:xfrm>
                <a:off x="-15382" y="2707789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3" name="Google Shape;323;p8"/>
              <p:cNvCxnSpPr/>
              <p:nvPr/>
            </p:nvCxnSpPr>
            <p:spPr>
              <a:xfrm>
                <a:off x="-15382" y="3429001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4" name="Google Shape;324;p8"/>
              <p:cNvCxnSpPr/>
              <p:nvPr/>
            </p:nvCxnSpPr>
            <p:spPr>
              <a:xfrm>
                <a:off x="-15382" y="415021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5" name="Google Shape;325;p8"/>
              <p:cNvCxnSpPr/>
              <p:nvPr/>
            </p:nvCxnSpPr>
            <p:spPr>
              <a:xfrm>
                <a:off x="-15382" y="487142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6" name="Google Shape;326;p8"/>
              <p:cNvCxnSpPr/>
              <p:nvPr/>
            </p:nvCxnSpPr>
            <p:spPr>
              <a:xfrm>
                <a:off x="-15382" y="559263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7" name="Google Shape;327;p8"/>
              <p:cNvCxnSpPr/>
              <p:nvPr/>
            </p:nvCxnSpPr>
            <p:spPr>
              <a:xfrm>
                <a:off x="-15382" y="631384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328" name="Google Shape;328;p8"/>
            <p:cNvCxnSpPr/>
            <p:nvPr/>
          </p:nvCxnSpPr>
          <p:spPr>
            <a:xfrm>
              <a:off x="33336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9" name="Google Shape;329;p8"/>
            <p:cNvCxnSpPr/>
            <p:nvPr/>
          </p:nvCxnSpPr>
          <p:spPr>
            <a:xfrm>
              <a:off x="105375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0" name="Google Shape;330;p8"/>
            <p:cNvCxnSpPr/>
            <p:nvPr/>
          </p:nvCxnSpPr>
          <p:spPr>
            <a:xfrm>
              <a:off x="177415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1" name="Google Shape;331;p8"/>
            <p:cNvCxnSpPr/>
            <p:nvPr/>
          </p:nvCxnSpPr>
          <p:spPr>
            <a:xfrm>
              <a:off x="249454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2" name="Google Shape;332;p8"/>
            <p:cNvCxnSpPr/>
            <p:nvPr/>
          </p:nvCxnSpPr>
          <p:spPr>
            <a:xfrm>
              <a:off x="321493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3" name="Google Shape;333;p8"/>
            <p:cNvCxnSpPr/>
            <p:nvPr/>
          </p:nvCxnSpPr>
          <p:spPr>
            <a:xfrm>
              <a:off x="393533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4" name="Google Shape;334;p8"/>
            <p:cNvCxnSpPr/>
            <p:nvPr/>
          </p:nvCxnSpPr>
          <p:spPr>
            <a:xfrm>
              <a:off x="465572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5" name="Google Shape;335;p8"/>
            <p:cNvCxnSpPr/>
            <p:nvPr/>
          </p:nvCxnSpPr>
          <p:spPr>
            <a:xfrm>
              <a:off x="537612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6" name="Google Shape;336;p8"/>
            <p:cNvCxnSpPr/>
            <p:nvPr/>
          </p:nvCxnSpPr>
          <p:spPr>
            <a:xfrm>
              <a:off x="609651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7" name="Google Shape;337;p8"/>
            <p:cNvCxnSpPr/>
            <p:nvPr/>
          </p:nvCxnSpPr>
          <p:spPr>
            <a:xfrm>
              <a:off x="681690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8" name="Google Shape;338;p8"/>
            <p:cNvCxnSpPr/>
            <p:nvPr/>
          </p:nvCxnSpPr>
          <p:spPr>
            <a:xfrm>
              <a:off x="753730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9" name="Google Shape;339;p8"/>
            <p:cNvCxnSpPr/>
            <p:nvPr/>
          </p:nvCxnSpPr>
          <p:spPr>
            <a:xfrm>
              <a:off x="825769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0" name="Google Shape;340;p8"/>
            <p:cNvCxnSpPr/>
            <p:nvPr/>
          </p:nvCxnSpPr>
          <p:spPr>
            <a:xfrm>
              <a:off x="897809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1" name="Google Shape;341;p8"/>
            <p:cNvCxnSpPr/>
            <p:nvPr/>
          </p:nvCxnSpPr>
          <p:spPr>
            <a:xfrm>
              <a:off x="969848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2" name="Google Shape;342;p8"/>
            <p:cNvCxnSpPr/>
            <p:nvPr/>
          </p:nvCxnSpPr>
          <p:spPr>
            <a:xfrm>
              <a:off x="1041887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3" name="Google Shape;343;p8"/>
            <p:cNvCxnSpPr/>
            <p:nvPr/>
          </p:nvCxnSpPr>
          <p:spPr>
            <a:xfrm>
              <a:off x="1113927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4" name="Google Shape;344;p8"/>
            <p:cNvCxnSpPr/>
            <p:nvPr/>
          </p:nvCxnSpPr>
          <p:spPr>
            <a:xfrm>
              <a:off x="1185966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45" name="Google Shape;345;p8"/>
          <p:cNvSpPr txBox="1">
            <a:spLocks noGrp="1"/>
          </p:cNvSpPr>
          <p:nvPr>
            <p:ph type="title"/>
          </p:nvPr>
        </p:nvSpPr>
        <p:spPr>
          <a:xfrm>
            <a:off x="1219200" y="-268785"/>
            <a:ext cx="9493249" cy="157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Libre Franklin Black"/>
              <a:buNone/>
            </a:pPr>
            <a:r>
              <a:rPr lang="it-IT" dirty="0"/>
              <a:t>SQL_database</a:t>
            </a:r>
            <a:endParaRPr dirty="0"/>
          </a:p>
        </p:txBody>
      </p:sp>
      <p:sp>
        <p:nvSpPr>
          <p:cNvPr id="346" name="Google Shape;346;p8"/>
          <p:cNvSpPr txBox="1">
            <a:spLocks noGrp="1"/>
          </p:cNvSpPr>
          <p:nvPr>
            <p:ph type="body" idx="1"/>
          </p:nvPr>
        </p:nvSpPr>
        <p:spPr>
          <a:xfrm>
            <a:off x="1219200" y="1684122"/>
            <a:ext cx="9493250" cy="4006568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it-IT"/>
              <a:t>After cleaning the data we loaded it in a first SQLite database (</a:t>
            </a:r>
            <a:r>
              <a:rPr lang="it-IT">
                <a:solidFill>
                  <a:srgbClr val="FFFF00"/>
                </a:solidFill>
              </a:rPr>
              <a:t>sqlite3:///wikipedia.db</a:t>
            </a:r>
            <a:r>
              <a:rPr lang="it-IT"/>
              <a:t>). This happened to be too heavy to be pushed through git (7gb) so ..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it-IT"/>
              <a:t>We filtered the data with a SELECT statement that brought us the top 100 pages per page visits and uploaded into a secon SQLite database (</a:t>
            </a:r>
            <a:r>
              <a:rPr lang="it-IT">
                <a:solidFill>
                  <a:srgbClr val="FFFF00"/>
                </a:solidFill>
              </a:rPr>
              <a:t>sqlite3:///wikitop100.db</a:t>
            </a:r>
            <a:r>
              <a:rPr lang="it-IT"/>
              <a:t>).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it-IT"/>
              <a:t>This allowed us to shrink the number of rows by a great quantity but still conducting a timeseries analysis more specific to the top 100 pages per visit,</a:t>
            </a:r>
            <a:endParaRPr/>
          </a:p>
        </p:txBody>
      </p:sp>
      <p:pic>
        <p:nvPicPr>
          <p:cNvPr id="347" name="Google Shape;347;p8" descr="Wikipedia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4266" y="442968"/>
            <a:ext cx="1643980" cy="150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8" descr="Wikipedia - Qué es, características, definición y concept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46158" y="6102651"/>
            <a:ext cx="879522" cy="879522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8"/>
          <p:cNvSpPr txBox="1"/>
          <p:nvPr/>
        </p:nvSpPr>
        <p:spPr>
          <a:xfrm>
            <a:off x="5793972" y="6405551"/>
            <a:ext cx="678694" cy="38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it-IT" sz="9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group_3</a:t>
            </a:r>
            <a:endParaRPr sz="9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0" name="Google Shape;350;p8" descr="Folder Search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23863" y="5114118"/>
            <a:ext cx="1158185" cy="115818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8"/>
          <p:cNvSpPr/>
          <p:nvPr/>
        </p:nvSpPr>
        <p:spPr>
          <a:xfrm>
            <a:off x="5140548" y="5493015"/>
            <a:ext cx="1205532" cy="39534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Google Shape;352;p8"/>
          <p:cNvSpPr txBox="1"/>
          <p:nvPr/>
        </p:nvSpPr>
        <p:spPr>
          <a:xfrm>
            <a:off x="3021893" y="6125939"/>
            <a:ext cx="1819385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Wikipedia_complete.db</a:t>
            </a:r>
            <a:endParaRPr sz="1100" dirty="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8"/>
          <p:cNvSpPr txBox="1"/>
          <p:nvPr/>
        </p:nvSpPr>
        <p:spPr>
          <a:xfrm>
            <a:off x="6679211" y="6133232"/>
            <a:ext cx="121247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wikipedia</a:t>
            </a:r>
            <a:r>
              <a:rPr lang="it-IT" sz="900" dirty="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.db</a:t>
            </a:r>
            <a:endParaRPr sz="900" dirty="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4" name="Google Shape;354;p8" descr="Open folder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51715" y="4666352"/>
            <a:ext cx="1653246" cy="1653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9"/>
          <p:cNvGrpSpPr/>
          <p:nvPr/>
        </p:nvGrpSpPr>
        <p:grpSpPr>
          <a:xfrm>
            <a:off x="-15382" y="28517"/>
            <a:ext cx="12192000" cy="6800966"/>
            <a:chOff x="-15382" y="28517"/>
            <a:chExt cx="12192000" cy="6800966"/>
          </a:xfrm>
        </p:grpSpPr>
        <p:grpSp>
          <p:nvGrpSpPr>
            <p:cNvPr id="360" name="Google Shape;360;p9"/>
            <p:cNvGrpSpPr/>
            <p:nvPr/>
          </p:nvGrpSpPr>
          <p:grpSpPr>
            <a:xfrm>
              <a:off x="-15382" y="544153"/>
              <a:ext cx="12192000" cy="5769694"/>
              <a:chOff x="-15382" y="544153"/>
              <a:chExt cx="12192000" cy="5769694"/>
            </a:xfrm>
          </p:grpSpPr>
          <p:cxnSp>
            <p:nvCxnSpPr>
              <p:cNvPr id="361" name="Google Shape;361;p9"/>
              <p:cNvCxnSpPr/>
              <p:nvPr/>
            </p:nvCxnSpPr>
            <p:spPr>
              <a:xfrm>
                <a:off x="-15382" y="54415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2" name="Google Shape;362;p9"/>
              <p:cNvCxnSpPr/>
              <p:nvPr/>
            </p:nvCxnSpPr>
            <p:spPr>
              <a:xfrm>
                <a:off x="-15382" y="126536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3" name="Google Shape;363;p9"/>
              <p:cNvCxnSpPr/>
              <p:nvPr/>
            </p:nvCxnSpPr>
            <p:spPr>
              <a:xfrm>
                <a:off x="-15382" y="198657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4" name="Google Shape;364;p9"/>
              <p:cNvCxnSpPr/>
              <p:nvPr/>
            </p:nvCxnSpPr>
            <p:spPr>
              <a:xfrm>
                <a:off x="-15382" y="2707789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5" name="Google Shape;365;p9"/>
              <p:cNvCxnSpPr/>
              <p:nvPr/>
            </p:nvCxnSpPr>
            <p:spPr>
              <a:xfrm>
                <a:off x="-15382" y="3429001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6" name="Google Shape;366;p9"/>
              <p:cNvCxnSpPr/>
              <p:nvPr/>
            </p:nvCxnSpPr>
            <p:spPr>
              <a:xfrm>
                <a:off x="-15382" y="4150213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7" name="Google Shape;367;p9"/>
              <p:cNvCxnSpPr/>
              <p:nvPr/>
            </p:nvCxnSpPr>
            <p:spPr>
              <a:xfrm>
                <a:off x="-15382" y="4871425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8" name="Google Shape;368;p9"/>
              <p:cNvCxnSpPr/>
              <p:nvPr/>
            </p:nvCxnSpPr>
            <p:spPr>
              <a:xfrm>
                <a:off x="-15382" y="559263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9" name="Google Shape;369;p9"/>
              <p:cNvCxnSpPr/>
              <p:nvPr/>
            </p:nvCxnSpPr>
            <p:spPr>
              <a:xfrm>
                <a:off x="-15382" y="6313847"/>
                <a:ext cx="1219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370" name="Google Shape;370;p9"/>
            <p:cNvCxnSpPr/>
            <p:nvPr/>
          </p:nvCxnSpPr>
          <p:spPr>
            <a:xfrm>
              <a:off x="33336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105375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177415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249454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321493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393533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465572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537612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609651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681690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753730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8257697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8978091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969848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10418879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11139273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11859665" y="28517"/>
              <a:ext cx="0" cy="680096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1219200" y="4751059"/>
            <a:ext cx="9493249" cy="116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ibre Franklin Black"/>
              <a:buNone/>
            </a:pPr>
            <a:r>
              <a:rPr lang="it-IT" dirty="0"/>
              <a:t>agenda = {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r>
              <a:rPr lang="it-IT" dirty="0"/>
              <a:t>}</a:t>
            </a:r>
            <a:endParaRPr dirty="0"/>
          </a:p>
        </p:txBody>
      </p:sp>
      <p:sp>
        <p:nvSpPr>
          <p:cNvPr id="388" name="Google Shape;388;p9"/>
          <p:cNvSpPr txBox="1"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1</a:t>
            </a:r>
            <a:r>
              <a:rPr lang="it-IT" dirty="0"/>
              <a:t>: context_on_the_data),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2</a:t>
            </a:r>
            <a:r>
              <a:rPr lang="it-IT" dirty="0"/>
              <a:t>: project_structure),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3</a:t>
            </a:r>
            <a:r>
              <a:rPr lang="it-IT" dirty="0"/>
              <a:t>: pre_processing),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>
                <a:solidFill>
                  <a:schemeClr val="dk1"/>
                </a:solidFill>
                <a:highlight>
                  <a:srgbClr val="FFFF00"/>
                </a:highlight>
              </a:rPr>
              <a:t>(4: project_structure),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5</a:t>
            </a:r>
            <a:r>
              <a:rPr lang="it-IT" dirty="0"/>
              <a:t>: feature_engineering_data_viz),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6</a:t>
            </a:r>
            <a:r>
              <a:rPr lang="it-IT" dirty="0"/>
              <a:t>: feature_engineering_timeseries),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lang="it-IT" dirty="0"/>
              <a:t>(</a:t>
            </a:r>
            <a:r>
              <a:rPr lang="it-IT" dirty="0">
                <a:solidFill>
                  <a:srgbClr val="FFFF00"/>
                </a:solidFill>
              </a:rPr>
              <a:t>7</a:t>
            </a:r>
            <a:r>
              <a:rPr lang="it-IT" dirty="0"/>
              <a:t>: random_forest)</a:t>
            </a:r>
            <a:endParaRPr dirty="0"/>
          </a:p>
        </p:txBody>
      </p:sp>
      <p:cxnSp>
        <p:nvCxnSpPr>
          <p:cNvPr id="389" name="Google Shape;389;p9"/>
          <p:cNvCxnSpPr/>
          <p:nvPr/>
        </p:nvCxnSpPr>
        <p:spPr>
          <a:xfrm>
            <a:off x="515257" y="3780966"/>
            <a:ext cx="636625" cy="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90" name="Google Shape;390;p9" descr="Wikipedia - Qué es, características, definición y concep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6158" y="6102651"/>
            <a:ext cx="879522" cy="879522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9"/>
          <p:cNvSpPr txBox="1"/>
          <p:nvPr/>
        </p:nvSpPr>
        <p:spPr>
          <a:xfrm>
            <a:off x="5793972" y="6405551"/>
            <a:ext cx="678694" cy="38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it-IT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group_3</a:t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fterhours">
      <a:dk1>
        <a:srgbClr val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1317</Words>
  <Application>Microsoft Office PowerPoint</Application>
  <PresentationFormat>Widescreen</PresentationFormat>
  <Paragraphs>166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Consolas</vt:lpstr>
      <vt:lpstr>Arial</vt:lpstr>
      <vt:lpstr>Libre Franklin Black</vt:lpstr>
      <vt:lpstr>AfterhoursVTI</vt:lpstr>
      <vt:lpstr>‘‘‘ Python II – Group 3  Wikipedia Page Visits Timeseries Analysis  ’’’</vt:lpstr>
      <vt:lpstr>agenda = {       }</vt:lpstr>
      <vt:lpstr>agenda = {       }</vt:lpstr>
      <vt:lpstr>context_on_the_data</vt:lpstr>
      <vt:lpstr>agenda = {       }</vt:lpstr>
      <vt:lpstr>pre-processing</vt:lpstr>
      <vt:lpstr>agenda = {       }</vt:lpstr>
      <vt:lpstr>SQL_database</vt:lpstr>
      <vt:lpstr>agenda = {       }</vt:lpstr>
      <vt:lpstr>project_structure</vt:lpstr>
      <vt:lpstr>agenda = {       }</vt:lpstr>
      <vt:lpstr>feature_engineering</vt:lpstr>
      <vt:lpstr>feature_engineering_data_viz</vt:lpstr>
      <vt:lpstr>PowerPoint Presentation</vt:lpstr>
      <vt:lpstr>agenda = {       }</vt:lpstr>
      <vt:lpstr>feature_engineering_timeseries</vt:lpstr>
      <vt:lpstr>feature_engineering_timeseries</vt:lpstr>
      <vt:lpstr>agenda = {       }</vt:lpstr>
      <vt:lpstr>random_forest</vt:lpstr>
      <vt:lpstr>random_forest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‘‘‘ Python II – Group 3  Wikipedia Page Visits Timeseries Analysis  ’’’</dc:title>
  <dc:creator>Alberto Donà</dc:creator>
  <cp:lastModifiedBy>Sarra Cherif</cp:lastModifiedBy>
  <cp:revision>1</cp:revision>
  <dcterms:created xsi:type="dcterms:W3CDTF">2024-03-19T17:33:40Z</dcterms:created>
  <dcterms:modified xsi:type="dcterms:W3CDTF">2024-03-20T22:41:16Z</dcterms:modified>
</cp:coreProperties>
</file>