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096000" cy="1522413"/>
  <p:notesSz cx="6858000" cy="9144000"/>
  <p:defaultTextStyle>
    <a:defPPr>
      <a:defRPr lang="ja-JP"/>
    </a:defPPr>
    <a:lvl1pPr marL="0" algn="l" defTabSz="59586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297933" algn="l" defTabSz="59586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595865" algn="l" defTabSz="59586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893798" algn="l" defTabSz="59586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191730" algn="l" defTabSz="59586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1489663" algn="l" defTabSz="59586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1787595" algn="l" defTabSz="59586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2085526" algn="l" defTabSz="59586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2383458" algn="l" defTabSz="595865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566" y="-1074"/>
      </p:cViewPr>
      <p:guideLst>
        <p:guide orient="horz" pos="480"/>
        <p:guide pos="19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39633-B732-4116-9BC5-4B2F2566A62A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3435350" y="685800"/>
            <a:ext cx="13728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21415-49FE-48E8-92FA-C4E0BE7CC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20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586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1pPr>
    <a:lvl2pPr marL="297933" algn="l" defTabSz="59586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2pPr>
    <a:lvl3pPr marL="595865" algn="l" defTabSz="59586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3pPr>
    <a:lvl4pPr marL="893798" algn="l" defTabSz="59586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4pPr>
    <a:lvl5pPr marL="1191730" algn="l" defTabSz="59586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5pPr>
    <a:lvl6pPr marL="1489663" algn="l" defTabSz="59586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6pPr>
    <a:lvl7pPr marL="1787595" algn="l" defTabSz="59586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7pPr>
    <a:lvl8pPr marL="2085526" algn="l" defTabSz="59586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8pPr>
    <a:lvl9pPr marL="2383458" algn="l" defTabSz="595865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3435350" y="685800"/>
            <a:ext cx="137287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21415-49FE-48E8-92FA-C4E0BE7CC4B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9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7200" y="472936"/>
            <a:ext cx="5181600" cy="32633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4401" y="862702"/>
            <a:ext cx="4267201" cy="38906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7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5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3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1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89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87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83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32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60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19604" y="60968"/>
            <a:ext cx="1371599" cy="129898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4805" y="60968"/>
            <a:ext cx="4013199" cy="129898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1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85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1541" y="978292"/>
            <a:ext cx="5181600" cy="302368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1541" y="645264"/>
            <a:ext cx="5181600" cy="33302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2979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9586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379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9173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8966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8759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8552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38345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81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4803" y="355230"/>
            <a:ext cx="2692399" cy="100472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98804" y="355230"/>
            <a:ext cx="2692399" cy="100472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73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4803" y="340782"/>
            <a:ext cx="2693459" cy="14202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7933" indent="0">
              <a:buNone/>
              <a:defRPr sz="1400" b="1"/>
            </a:lvl2pPr>
            <a:lvl3pPr marL="595865" indent="0">
              <a:buNone/>
              <a:defRPr sz="1200" b="1"/>
            </a:lvl3pPr>
            <a:lvl4pPr marL="893798" indent="0">
              <a:buNone/>
              <a:defRPr sz="1000" b="1"/>
            </a:lvl4pPr>
            <a:lvl5pPr marL="1191730" indent="0">
              <a:buNone/>
              <a:defRPr sz="1000" b="1"/>
            </a:lvl5pPr>
            <a:lvl6pPr marL="1489663" indent="0">
              <a:buNone/>
              <a:defRPr sz="1000" b="1"/>
            </a:lvl6pPr>
            <a:lvl7pPr marL="1787595" indent="0">
              <a:buNone/>
              <a:defRPr sz="1000" b="1"/>
            </a:lvl7pPr>
            <a:lvl8pPr marL="2085526" indent="0">
              <a:buNone/>
              <a:defRPr sz="1000" b="1"/>
            </a:lvl8pPr>
            <a:lvl9pPr marL="2383458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4803" y="482803"/>
            <a:ext cx="2693459" cy="87714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096685" y="340782"/>
            <a:ext cx="2694516" cy="14202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7933" indent="0">
              <a:buNone/>
              <a:defRPr sz="1400" b="1"/>
            </a:lvl2pPr>
            <a:lvl3pPr marL="595865" indent="0">
              <a:buNone/>
              <a:defRPr sz="1200" b="1"/>
            </a:lvl3pPr>
            <a:lvl4pPr marL="893798" indent="0">
              <a:buNone/>
              <a:defRPr sz="1000" b="1"/>
            </a:lvl4pPr>
            <a:lvl5pPr marL="1191730" indent="0">
              <a:buNone/>
              <a:defRPr sz="1000" b="1"/>
            </a:lvl5pPr>
            <a:lvl6pPr marL="1489663" indent="0">
              <a:buNone/>
              <a:defRPr sz="1000" b="1"/>
            </a:lvl6pPr>
            <a:lvl7pPr marL="1787595" indent="0">
              <a:buNone/>
              <a:defRPr sz="1000" b="1"/>
            </a:lvl7pPr>
            <a:lvl8pPr marL="2085526" indent="0">
              <a:buNone/>
              <a:defRPr sz="1000" b="1"/>
            </a:lvl8pPr>
            <a:lvl9pPr marL="2383458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096685" y="482803"/>
            <a:ext cx="2694516" cy="87714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9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69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32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4805" y="60615"/>
            <a:ext cx="2005541" cy="25796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83367" y="60615"/>
            <a:ext cx="3407833" cy="1299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4805" y="318580"/>
            <a:ext cx="2005541" cy="1041373"/>
          </a:xfrm>
        </p:spPr>
        <p:txBody>
          <a:bodyPr/>
          <a:lstStyle>
            <a:lvl1pPr marL="0" indent="0">
              <a:buNone/>
              <a:defRPr sz="1000"/>
            </a:lvl1pPr>
            <a:lvl2pPr marL="297933" indent="0">
              <a:buNone/>
              <a:defRPr sz="800"/>
            </a:lvl2pPr>
            <a:lvl3pPr marL="595865" indent="0">
              <a:buNone/>
              <a:defRPr sz="600"/>
            </a:lvl3pPr>
            <a:lvl4pPr marL="893798" indent="0">
              <a:buNone/>
              <a:defRPr sz="600"/>
            </a:lvl4pPr>
            <a:lvl5pPr marL="1191730" indent="0">
              <a:buNone/>
              <a:defRPr sz="600"/>
            </a:lvl5pPr>
            <a:lvl6pPr marL="1489663" indent="0">
              <a:buNone/>
              <a:defRPr sz="600"/>
            </a:lvl6pPr>
            <a:lvl7pPr marL="1787595" indent="0">
              <a:buNone/>
              <a:defRPr sz="600"/>
            </a:lvl7pPr>
            <a:lvl8pPr marL="2085526" indent="0">
              <a:buNone/>
              <a:defRPr sz="600"/>
            </a:lvl8pPr>
            <a:lvl9pPr marL="2383458" indent="0">
              <a:buNone/>
              <a:defRPr sz="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20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4861" y="1065690"/>
            <a:ext cx="3657600" cy="125811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4861" y="136031"/>
            <a:ext cx="3657600" cy="913448"/>
          </a:xfrm>
        </p:spPr>
        <p:txBody>
          <a:bodyPr/>
          <a:lstStyle>
            <a:lvl1pPr marL="0" indent="0">
              <a:buNone/>
              <a:defRPr sz="2000"/>
            </a:lvl1pPr>
            <a:lvl2pPr marL="297933" indent="0">
              <a:buNone/>
              <a:defRPr sz="1800"/>
            </a:lvl2pPr>
            <a:lvl3pPr marL="595865" indent="0">
              <a:buNone/>
              <a:defRPr sz="1600"/>
            </a:lvl3pPr>
            <a:lvl4pPr marL="893798" indent="0">
              <a:buNone/>
              <a:defRPr sz="1400"/>
            </a:lvl4pPr>
            <a:lvl5pPr marL="1191730" indent="0">
              <a:buNone/>
              <a:defRPr sz="1400"/>
            </a:lvl5pPr>
            <a:lvl6pPr marL="1489663" indent="0">
              <a:buNone/>
              <a:defRPr sz="1400"/>
            </a:lvl6pPr>
            <a:lvl7pPr marL="1787595" indent="0">
              <a:buNone/>
              <a:defRPr sz="1400"/>
            </a:lvl7pPr>
            <a:lvl8pPr marL="2085526" indent="0">
              <a:buNone/>
              <a:defRPr sz="1400"/>
            </a:lvl8pPr>
            <a:lvl9pPr marL="2383458" indent="0">
              <a:buNone/>
              <a:defRPr sz="14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4861" y="1191501"/>
            <a:ext cx="3657600" cy="178672"/>
          </a:xfrm>
        </p:spPr>
        <p:txBody>
          <a:bodyPr/>
          <a:lstStyle>
            <a:lvl1pPr marL="0" indent="0">
              <a:buNone/>
              <a:defRPr sz="1000"/>
            </a:lvl1pPr>
            <a:lvl2pPr marL="297933" indent="0">
              <a:buNone/>
              <a:defRPr sz="800"/>
            </a:lvl2pPr>
            <a:lvl3pPr marL="595865" indent="0">
              <a:buNone/>
              <a:defRPr sz="600"/>
            </a:lvl3pPr>
            <a:lvl4pPr marL="893798" indent="0">
              <a:buNone/>
              <a:defRPr sz="600"/>
            </a:lvl4pPr>
            <a:lvl5pPr marL="1191730" indent="0">
              <a:buNone/>
              <a:defRPr sz="600"/>
            </a:lvl5pPr>
            <a:lvl6pPr marL="1489663" indent="0">
              <a:buNone/>
              <a:defRPr sz="600"/>
            </a:lvl6pPr>
            <a:lvl7pPr marL="1787595" indent="0">
              <a:buNone/>
              <a:defRPr sz="600"/>
            </a:lvl7pPr>
            <a:lvl8pPr marL="2085526" indent="0">
              <a:buNone/>
              <a:defRPr sz="600"/>
            </a:lvl8pPr>
            <a:lvl9pPr marL="2383458" indent="0">
              <a:buNone/>
              <a:defRPr sz="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8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4804" y="60967"/>
            <a:ext cx="5486400" cy="253736"/>
          </a:xfrm>
          <a:prstGeom prst="rect">
            <a:avLst/>
          </a:prstGeom>
        </p:spPr>
        <p:txBody>
          <a:bodyPr vert="horz" lIns="59587" tIns="29793" rIns="59587" bIns="29793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4804" y="355230"/>
            <a:ext cx="5486400" cy="1004722"/>
          </a:xfrm>
          <a:prstGeom prst="rect">
            <a:avLst/>
          </a:prstGeom>
        </p:spPr>
        <p:txBody>
          <a:bodyPr vert="horz" lIns="59587" tIns="29793" rIns="59587" bIns="29793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4803" y="1411052"/>
            <a:ext cx="1422401" cy="81054"/>
          </a:xfrm>
          <a:prstGeom prst="rect">
            <a:avLst/>
          </a:prstGeom>
        </p:spPr>
        <p:txBody>
          <a:bodyPr vert="horz" lIns="59587" tIns="29793" rIns="59587" bIns="29793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CD70-2F04-42EE-8C6B-782007D6293F}" type="datetimeFigureOut">
              <a:rPr kumimoji="1" lang="ja-JP" altLang="en-US" smtClean="0"/>
              <a:t>2017/8/12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82804" y="1411052"/>
            <a:ext cx="1930400" cy="81054"/>
          </a:xfrm>
          <a:prstGeom prst="rect">
            <a:avLst/>
          </a:prstGeom>
        </p:spPr>
        <p:txBody>
          <a:bodyPr vert="horz" lIns="59587" tIns="29793" rIns="59587" bIns="29793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68804" y="1411052"/>
            <a:ext cx="1422401" cy="81054"/>
          </a:xfrm>
          <a:prstGeom prst="rect">
            <a:avLst/>
          </a:prstGeom>
        </p:spPr>
        <p:txBody>
          <a:bodyPr vert="horz" lIns="59587" tIns="29793" rIns="59587" bIns="29793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6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5865" rtl="0" eaLnBrk="1" latinLnBrk="0" hangingPunct="1">
        <a:spcBef>
          <a:spcPct val="0"/>
        </a:spcBef>
        <a:buNone/>
        <a:defRPr kumimoji="1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450" indent="-223450" algn="l" defTabSz="59586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4140" indent="-186208" algn="l" defTabSz="595865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4830" indent="-148965" algn="l" defTabSz="59586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2763" indent="-148965" algn="l" defTabSz="595865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0695" indent="-148965" algn="l" defTabSz="595865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38628" indent="-148965" algn="l" defTabSz="59586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36561" indent="-148965" algn="l" defTabSz="59586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34493" indent="-148965" algn="l" defTabSz="59586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32426" indent="-148965" algn="l" defTabSz="59586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95865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7933" algn="l" defTabSz="595865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5865" algn="l" defTabSz="595865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3798" algn="l" defTabSz="595865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1730" algn="l" defTabSz="595865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89663" algn="l" defTabSz="595865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87595" algn="l" defTabSz="595865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85526" algn="l" defTabSz="595865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83458" algn="l" defTabSz="595865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グループ化 144"/>
          <p:cNvGrpSpPr>
            <a:grpSpLocks noChangeAspect="1"/>
          </p:cNvGrpSpPr>
          <p:nvPr/>
        </p:nvGrpSpPr>
        <p:grpSpPr>
          <a:xfrm>
            <a:off x="1980000" y="180000"/>
            <a:ext cx="719666" cy="360000"/>
            <a:chOff x="2577108" y="499569"/>
            <a:chExt cx="960000" cy="480223"/>
          </a:xfrm>
        </p:grpSpPr>
        <p:sp>
          <p:nvSpPr>
            <p:cNvPr id="146" name="正方形/長方形 145"/>
            <p:cNvSpPr>
              <a:spLocks noChangeAspect="1"/>
            </p:cNvSpPr>
            <p:nvPr/>
          </p:nvSpPr>
          <p:spPr>
            <a:xfrm>
              <a:off x="2577108" y="499571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>
                  <a:latin typeface="源ノ角ゴシック Code JP R" pitchFamily="34" charset="-128"/>
                  <a:ea typeface="源ノ角ゴシック Code JP R" pitchFamily="34" charset="-128"/>
                </a:rPr>
                <a:t>s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47" name="正方形/長方形 146"/>
            <p:cNvSpPr>
              <a:spLocks noChangeAspect="1"/>
            </p:cNvSpPr>
            <p:nvPr/>
          </p:nvSpPr>
          <p:spPr>
            <a:xfrm>
              <a:off x="3057108" y="499571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>
                  <a:latin typeface="源ノ角ゴシック Code JP R" pitchFamily="34" charset="-128"/>
                  <a:ea typeface="源ノ角ゴシック Code JP R" pitchFamily="34" charset="-128"/>
                </a:rPr>
                <a:t>s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48" name="正方形/長方形 147"/>
            <p:cNvSpPr>
              <a:spLocks noChangeAspect="1"/>
            </p:cNvSpPr>
            <p:nvPr/>
          </p:nvSpPr>
          <p:spPr>
            <a:xfrm>
              <a:off x="2577108" y="499569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49" name="正方形/長方形 148"/>
            <p:cNvSpPr>
              <a:spLocks noChangeAspect="1"/>
            </p:cNvSpPr>
            <p:nvPr/>
          </p:nvSpPr>
          <p:spPr>
            <a:xfrm>
              <a:off x="3057108" y="499569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</p:grpSp>
      <p:sp>
        <p:nvSpPr>
          <p:cNvPr id="150" name="テキスト ボックス 149"/>
          <p:cNvSpPr txBox="1"/>
          <p:nvPr/>
        </p:nvSpPr>
        <p:spPr>
          <a:xfrm>
            <a:off x="1249962" y="93277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ja-JP" sz="1600" dirty="0" err="1" smtClean="0">
                <a:solidFill>
                  <a:prstClr val="black"/>
                </a:solidFill>
                <a:latin typeface="源ノ角ゴシック Code JP R It" pitchFamily="34" charset="-128"/>
                <a:ea typeface="源ノ角ゴシック Code JP R It" pitchFamily="34" charset="-128"/>
              </a:rPr>
              <a:t>xs</a:t>
            </a:r>
            <a:endParaRPr lang="ja-JP" altLang="en-US" sz="1600" dirty="0">
              <a:solidFill>
                <a:prstClr val="black"/>
              </a:solidFill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23664" y="223119"/>
            <a:ext cx="1683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ja-JP" sz="1600" dirty="0" smtClean="0">
                <a:solidFill>
                  <a:prstClr val="black"/>
                </a:solidFill>
                <a:latin typeface="源ノ角ゴシック Code JP R It" pitchFamily="34" charset="-128"/>
                <a:ea typeface="源ノ角ゴシック Code JP R It" pitchFamily="34" charset="-128"/>
              </a:rPr>
              <a:t>suffixes </a:t>
            </a:r>
            <a:r>
              <a:rPr lang="en-US" altLang="ja-JP" sz="1600" dirty="0" err="1" smtClean="0">
                <a:solidFill>
                  <a:prstClr val="black"/>
                </a:solidFill>
                <a:latin typeface="源ノ角ゴシック Code JP R It" pitchFamily="34" charset="-128"/>
                <a:ea typeface="源ノ角ゴシック Code JP R It" pitchFamily="34" charset="-128"/>
              </a:rPr>
              <a:t>xs</a:t>
            </a:r>
            <a:endParaRPr lang="ja-JP" altLang="en-US" sz="1600" dirty="0">
              <a:solidFill>
                <a:prstClr val="black"/>
              </a:solidFill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grpSp>
        <p:nvGrpSpPr>
          <p:cNvPr id="152" name="グループ化 151"/>
          <p:cNvGrpSpPr>
            <a:grpSpLocks noChangeAspect="1"/>
          </p:cNvGrpSpPr>
          <p:nvPr/>
        </p:nvGrpSpPr>
        <p:grpSpPr>
          <a:xfrm>
            <a:off x="3060000" y="180000"/>
            <a:ext cx="719666" cy="360000"/>
            <a:chOff x="2577108" y="499569"/>
            <a:chExt cx="960000" cy="480223"/>
          </a:xfrm>
        </p:grpSpPr>
        <p:sp>
          <p:nvSpPr>
            <p:cNvPr id="153" name="正方形/長方形 152"/>
            <p:cNvSpPr>
              <a:spLocks noChangeAspect="1"/>
            </p:cNvSpPr>
            <p:nvPr/>
          </p:nvSpPr>
          <p:spPr>
            <a:xfrm>
              <a:off x="2577108" y="499571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>
                  <a:latin typeface="源ノ角ゴシック Code JP R" pitchFamily="34" charset="-128"/>
                  <a:ea typeface="源ノ角ゴシック Code JP R" pitchFamily="34" charset="-128"/>
                </a:rPr>
                <a:t>s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54" name="正方形/長方形 153"/>
            <p:cNvSpPr>
              <a:spLocks noChangeAspect="1"/>
            </p:cNvSpPr>
            <p:nvPr/>
          </p:nvSpPr>
          <p:spPr>
            <a:xfrm>
              <a:off x="3057108" y="499571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>
                  <a:latin typeface="源ノ角ゴシック Code JP R" pitchFamily="34" charset="-128"/>
                  <a:ea typeface="源ノ角ゴシック Code JP R" pitchFamily="34" charset="-128"/>
                </a:rPr>
                <a:t>s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55" name="正方形/長方形 154"/>
            <p:cNvSpPr>
              <a:spLocks noChangeAspect="1"/>
            </p:cNvSpPr>
            <p:nvPr/>
          </p:nvSpPr>
          <p:spPr>
            <a:xfrm>
              <a:off x="2577108" y="499569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56" name="正方形/長方形 155"/>
            <p:cNvSpPr>
              <a:spLocks noChangeAspect="1"/>
            </p:cNvSpPr>
            <p:nvPr/>
          </p:nvSpPr>
          <p:spPr>
            <a:xfrm>
              <a:off x="3057108" y="499569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</p:grpSp>
      <p:grpSp>
        <p:nvGrpSpPr>
          <p:cNvPr id="157" name="グループ化 156"/>
          <p:cNvGrpSpPr>
            <a:grpSpLocks noChangeAspect="1"/>
          </p:cNvGrpSpPr>
          <p:nvPr/>
        </p:nvGrpSpPr>
        <p:grpSpPr>
          <a:xfrm>
            <a:off x="5208654" y="180000"/>
            <a:ext cx="719666" cy="360000"/>
            <a:chOff x="2577108" y="499569"/>
            <a:chExt cx="960000" cy="480223"/>
          </a:xfrm>
        </p:grpSpPr>
        <p:sp>
          <p:nvSpPr>
            <p:cNvPr id="158" name="正方形/長方形 157"/>
            <p:cNvSpPr>
              <a:spLocks noChangeAspect="1"/>
            </p:cNvSpPr>
            <p:nvPr/>
          </p:nvSpPr>
          <p:spPr>
            <a:xfrm>
              <a:off x="2577108" y="499571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>
                  <a:latin typeface="源ノ角ゴシック Code JP R" pitchFamily="34" charset="-128"/>
                  <a:ea typeface="源ノ角ゴシック Code JP R" pitchFamily="34" charset="-128"/>
                </a:rPr>
                <a:t>s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59" name="正方形/長方形 158"/>
            <p:cNvSpPr>
              <a:spLocks noChangeAspect="1"/>
            </p:cNvSpPr>
            <p:nvPr/>
          </p:nvSpPr>
          <p:spPr>
            <a:xfrm>
              <a:off x="3057108" y="499571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>
                  <a:latin typeface="源ノ角ゴシック Code JP R" pitchFamily="34" charset="-128"/>
                  <a:ea typeface="源ノ角ゴシック Code JP R" pitchFamily="34" charset="-128"/>
                </a:rPr>
                <a:t>s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60" name="正方形/長方形 159"/>
            <p:cNvSpPr>
              <a:spLocks noChangeAspect="1"/>
            </p:cNvSpPr>
            <p:nvPr/>
          </p:nvSpPr>
          <p:spPr>
            <a:xfrm>
              <a:off x="2577108" y="499569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61" name="正方形/長方形 160"/>
            <p:cNvSpPr>
              <a:spLocks noChangeAspect="1"/>
            </p:cNvSpPr>
            <p:nvPr/>
          </p:nvSpPr>
          <p:spPr>
            <a:xfrm>
              <a:off x="3057108" y="499569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ja-JP" altLang="en-US" sz="1600" dirty="0">
                  <a:latin typeface="源ノ角ゴシック Code JP R" pitchFamily="34" charset="-128"/>
                  <a:ea typeface="源ノ角ゴシック Code JP R" pitchFamily="34" charset="-128"/>
                </a:rPr>
                <a:t>・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</p:grpSp>
      <p:grpSp>
        <p:nvGrpSpPr>
          <p:cNvPr id="162" name="グループ化 161"/>
          <p:cNvGrpSpPr>
            <a:grpSpLocks noChangeAspect="1"/>
          </p:cNvGrpSpPr>
          <p:nvPr/>
        </p:nvGrpSpPr>
        <p:grpSpPr>
          <a:xfrm>
            <a:off x="4140000" y="180000"/>
            <a:ext cx="719666" cy="360000"/>
            <a:chOff x="2577108" y="499569"/>
            <a:chExt cx="960000" cy="480223"/>
          </a:xfrm>
        </p:grpSpPr>
        <p:sp>
          <p:nvSpPr>
            <p:cNvPr id="163" name="正方形/長方形 162"/>
            <p:cNvSpPr>
              <a:spLocks noChangeAspect="1"/>
            </p:cNvSpPr>
            <p:nvPr/>
          </p:nvSpPr>
          <p:spPr>
            <a:xfrm>
              <a:off x="2577108" y="499571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>
                  <a:latin typeface="源ノ角ゴシック Code JP R" pitchFamily="34" charset="-128"/>
                  <a:ea typeface="源ノ角ゴシック Code JP R" pitchFamily="34" charset="-128"/>
                </a:rPr>
                <a:t>s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64" name="正方形/長方形 163"/>
            <p:cNvSpPr>
              <a:spLocks noChangeAspect="1"/>
            </p:cNvSpPr>
            <p:nvPr/>
          </p:nvSpPr>
          <p:spPr>
            <a:xfrm>
              <a:off x="3057108" y="499571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>
                  <a:latin typeface="源ノ角ゴシック Code JP R" pitchFamily="34" charset="-128"/>
                  <a:ea typeface="源ノ角ゴシック Code JP R" pitchFamily="34" charset="-128"/>
                </a:rPr>
                <a:t>s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65" name="正方形/長方形 164"/>
            <p:cNvSpPr>
              <a:spLocks noChangeAspect="1"/>
            </p:cNvSpPr>
            <p:nvPr/>
          </p:nvSpPr>
          <p:spPr>
            <a:xfrm>
              <a:off x="2577108" y="499569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66" name="正方形/長方形 165"/>
            <p:cNvSpPr>
              <a:spLocks noChangeAspect="1"/>
            </p:cNvSpPr>
            <p:nvPr/>
          </p:nvSpPr>
          <p:spPr>
            <a:xfrm>
              <a:off x="3057108" y="499569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</p:grpSp>
      <p:cxnSp>
        <p:nvCxnSpPr>
          <p:cNvPr id="167" name="直線コネクタ 166"/>
          <p:cNvCxnSpPr/>
          <p:nvPr/>
        </p:nvCxnSpPr>
        <p:spPr>
          <a:xfrm flipV="1">
            <a:off x="2700000" y="381673"/>
            <a:ext cx="360000" cy="373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/>
          <p:nvPr/>
        </p:nvCxnSpPr>
        <p:spPr>
          <a:xfrm>
            <a:off x="3780000" y="382046"/>
            <a:ext cx="360000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endCxn id="160" idx="1"/>
          </p:cNvCxnSpPr>
          <p:nvPr/>
        </p:nvCxnSpPr>
        <p:spPr>
          <a:xfrm flipV="1">
            <a:off x="4860000" y="360000"/>
            <a:ext cx="348654" cy="374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/>
          <p:nvPr/>
        </p:nvCxnSpPr>
        <p:spPr>
          <a:xfrm>
            <a:off x="1620000" y="382046"/>
            <a:ext cx="360000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72" name="グループ化 171"/>
          <p:cNvGrpSpPr>
            <a:grpSpLocks noChangeAspect="1"/>
          </p:cNvGrpSpPr>
          <p:nvPr/>
        </p:nvGrpSpPr>
        <p:grpSpPr>
          <a:xfrm>
            <a:off x="1980000" y="900000"/>
            <a:ext cx="719666" cy="360000"/>
            <a:chOff x="2577108" y="499569"/>
            <a:chExt cx="960000" cy="480223"/>
          </a:xfrm>
        </p:grpSpPr>
        <p:sp>
          <p:nvSpPr>
            <p:cNvPr id="192" name="正方形/長方形 191"/>
            <p:cNvSpPr>
              <a:spLocks noChangeAspect="1"/>
            </p:cNvSpPr>
            <p:nvPr/>
          </p:nvSpPr>
          <p:spPr>
            <a:xfrm>
              <a:off x="2577108" y="499571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>
                  <a:latin typeface="源ノ角ゴシック Code JP R" pitchFamily="34" charset="-128"/>
                  <a:ea typeface="源ノ角ゴシック Code JP R" pitchFamily="34" charset="-128"/>
                </a:rPr>
                <a:t>s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93" name="正方形/長方形 192"/>
            <p:cNvSpPr>
              <a:spLocks noChangeAspect="1"/>
            </p:cNvSpPr>
            <p:nvPr/>
          </p:nvSpPr>
          <p:spPr>
            <a:xfrm>
              <a:off x="3057108" y="499571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>
                  <a:latin typeface="源ノ角ゴシック Code JP R" pitchFamily="34" charset="-128"/>
                  <a:ea typeface="源ノ角ゴシック Code JP R" pitchFamily="34" charset="-128"/>
                </a:rPr>
                <a:t>s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94" name="正方形/長方形 193"/>
            <p:cNvSpPr>
              <a:spLocks noChangeAspect="1"/>
            </p:cNvSpPr>
            <p:nvPr/>
          </p:nvSpPr>
          <p:spPr>
            <a:xfrm>
              <a:off x="2577108" y="499569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 smtClean="0">
                  <a:latin typeface="源ノ角ゴシック Code JP R" pitchFamily="34" charset="-128"/>
                  <a:ea typeface="源ノ角ゴシック Code JP R" pitchFamily="34" charset="-128"/>
                </a:rPr>
                <a:t>1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95" name="正方形/長方形 194"/>
            <p:cNvSpPr>
              <a:spLocks noChangeAspect="1"/>
            </p:cNvSpPr>
            <p:nvPr/>
          </p:nvSpPr>
          <p:spPr>
            <a:xfrm>
              <a:off x="3057108" y="499569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</p:grpSp>
      <p:grpSp>
        <p:nvGrpSpPr>
          <p:cNvPr id="173" name="グループ化 172"/>
          <p:cNvGrpSpPr>
            <a:grpSpLocks noChangeAspect="1"/>
          </p:cNvGrpSpPr>
          <p:nvPr/>
        </p:nvGrpSpPr>
        <p:grpSpPr>
          <a:xfrm>
            <a:off x="3060000" y="900000"/>
            <a:ext cx="719666" cy="360000"/>
            <a:chOff x="2577108" y="499569"/>
            <a:chExt cx="960000" cy="480223"/>
          </a:xfrm>
        </p:grpSpPr>
        <p:sp>
          <p:nvSpPr>
            <p:cNvPr id="188" name="正方形/長方形 187"/>
            <p:cNvSpPr>
              <a:spLocks noChangeAspect="1"/>
            </p:cNvSpPr>
            <p:nvPr/>
          </p:nvSpPr>
          <p:spPr>
            <a:xfrm>
              <a:off x="2577108" y="499571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>
                  <a:latin typeface="源ノ角ゴシック Code JP R" pitchFamily="34" charset="-128"/>
                  <a:ea typeface="源ノ角ゴシック Code JP R" pitchFamily="34" charset="-128"/>
                </a:rPr>
                <a:t>s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89" name="正方形/長方形 188"/>
            <p:cNvSpPr>
              <a:spLocks noChangeAspect="1"/>
            </p:cNvSpPr>
            <p:nvPr/>
          </p:nvSpPr>
          <p:spPr>
            <a:xfrm>
              <a:off x="3057108" y="499571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>
                  <a:latin typeface="源ノ角ゴシック Code JP R" pitchFamily="34" charset="-128"/>
                  <a:ea typeface="源ノ角ゴシック Code JP R" pitchFamily="34" charset="-128"/>
                </a:rPr>
                <a:t>s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90" name="正方形/長方形 189"/>
            <p:cNvSpPr>
              <a:spLocks noChangeAspect="1"/>
            </p:cNvSpPr>
            <p:nvPr/>
          </p:nvSpPr>
          <p:spPr>
            <a:xfrm>
              <a:off x="2577108" y="499569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 smtClean="0">
                  <a:latin typeface="源ノ角ゴシック Code JP R" pitchFamily="34" charset="-128"/>
                  <a:ea typeface="源ノ角ゴシック Code JP R" pitchFamily="34" charset="-128"/>
                </a:rPr>
                <a:t>2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91" name="正方形/長方形 190"/>
            <p:cNvSpPr>
              <a:spLocks noChangeAspect="1"/>
            </p:cNvSpPr>
            <p:nvPr/>
          </p:nvSpPr>
          <p:spPr>
            <a:xfrm>
              <a:off x="3057108" y="499569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</p:grpSp>
      <p:grpSp>
        <p:nvGrpSpPr>
          <p:cNvPr id="174" name="グループ化 173"/>
          <p:cNvGrpSpPr>
            <a:grpSpLocks noChangeAspect="1"/>
          </p:cNvGrpSpPr>
          <p:nvPr/>
        </p:nvGrpSpPr>
        <p:grpSpPr>
          <a:xfrm>
            <a:off x="5208654" y="900000"/>
            <a:ext cx="719666" cy="360000"/>
            <a:chOff x="2577108" y="499569"/>
            <a:chExt cx="960000" cy="480223"/>
          </a:xfrm>
        </p:grpSpPr>
        <p:sp>
          <p:nvSpPr>
            <p:cNvPr id="184" name="正方形/長方形 183"/>
            <p:cNvSpPr>
              <a:spLocks noChangeAspect="1"/>
            </p:cNvSpPr>
            <p:nvPr/>
          </p:nvSpPr>
          <p:spPr>
            <a:xfrm>
              <a:off x="2577108" y="499571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>
                  <a:latin typeface="源ノ角ゴシック Code JP R" pitchFamily="34" charset="-128"/>
                  <a:ea typeface="源ノ角ゴシック Code JP R" pitchFamily="34" charset="-128"/>
                </a:rPr>
                <a:t>s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85" name="正方形/長方形 184"/>
            <p:cNvSpPr>
              <a:spLocks noChangeAspect="1"/>
            </p:cNvSpPr>
            <p:nvPr/>
          </p:nvSpPr>
          <p:spPr>
            <a:xfrm>
              <a:off x="3057108" y="499571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>
                  <a:latin typeface="源ノ角ゴシック Code JP R" pitchFamily="34" charset="-128"/>
                  <a:ea typeface="源ノ角ゴシック Code JP R" pitchFamily="34" charset="-128"/>
                </a:rPr>
                <a:t>s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86" name="正方形/長方形 185"/>
            <p:cNvSpPr>
              <a:spLocks noChangeAspect="1"/>
            </p:cNvSpPr>
            <p:nvPr/>
          </p:nvSpPr>
          <p:spPr>
            <a:xfrm>
              <a:off x="2577108" y="499569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 smtClean="0">
                  <a:latin typeface="源ノ角ゴシック Code JP R" pitchFamily="34" charset="-128"/>
                  <a:ea typeface="源ノ角ゴシック Code JP R" pitchFamily="34" charset="-128"/>
                </a:rPr>
                <a:t>4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87" name="正方形/長方形 186"/>
            <p:cNvSpPr>
              <a:spLocks noChangeAspect="1"/>
            </p:cNvSpPr>
            <p:nvPr/>
          </p:nvSpPr>
          <p:spPr>
            <a:xfrm>
              <a:off x="3057108" y="499569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ja-JP" altLang="en-US" sz="1600" dirty="0">
                  <a:latin typeface="源ノ角ゴシック Code JP R" pitchFamily="34" charset="-128"/>
                  <a:ea typeface="源ノ角ゴシック Code JP R" pitchFamily="34" charset="-128"/>
                </a:rPr>
                <a:t>・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</p:grpSp>
      <p:grpSp>
        <p:nvGrpSpPr>
          <p:cNvPr id="175" name="グループ化 174"/>
          <p:cNvGrpSpPr>
            <a:grpSpLocks noChangeAspect="1"/>
          </p:cNvGrpSpPr>
          <p:nvPr/>
        </p:nvGrpSpPr>
        <p:grpSpPr>
          <a:xfrm>
            <a:off x="4140000" y="900000"/>
            <a:ext cx="719666" cy="360000"/>
            <a:chOff x="2577108" y="499569"/>
            <a:chExt cx="960000" cy="480223"/>
          </a:xfrm>
        </p:grpSpPr>
        <p:sp>
          <p:nvSpPr>
            <p:cNvPr id="180" name="正方形/長方形 179"/>
            <p:cNvSpPr>
              <a:spLocks noChangeAspect="1"/>
            </p:cNvSpPr>
            <p:nvPr/>
          </p:nvSpPr>
          <p:spPr>
            <a:xfrm>
              <a:off x="2577108" y="499571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>
                  <a:latin typeface="源ノ角ゴシック Code JP R" pitchFamily="34" charset="-128"/>
                  <a:ea typeface="源ノ角ゴシック Code JP R" pitchFamily="34" charset="-128"/>
                </a:rPr>
                <a:t>s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81" name="正方形/長方形 180"/>
            <p:cNvSpPr>
              <a:spLocks noChangeAspect="1"/>
            </p:cNvSpPr>
            <p:nvPr/>
          </p:nvSpPr>
          <p:spPr>
            <a:xfrm>
              <a:off x="3057108" y="499571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r>
                <a:rPr lang="en-US" altLang="ja-JP" sz="1600" dirty="0">
                  <a:latin typeface="源ノ角ゴシック Code JP R" pitchFamily="34" charset="-128"/>
                  <a:ea typeface="源ノ角ゴシック Code JP R" pitchFamily="34" charset="-128"/>
                </a:rPr>
                <a:t>s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82" name="正方形/長方形 181"/>
            <p:cNvSpPr>
              <a:spLocks noChangeAspect="1"/>
            </p:cNvSpPr>
            <p:nvPr/>
          </p:nvSpPr>
          <p:spPr>
            <a:xfrm>
              <a:off x="2577108" y="499569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 smtClean="0">
                  <a:latin typeface="源ノ角ゴシック Code JP R" pitchFamily="34" charset="-128"/>
                  <a:ea typeface="源ノ角ゴシック Code JP R" pitchFamily="34" charset="-128"/>
                </a:rPr>
                <a:t>3</a:t>
              </a:r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  <p:sp>
          <p:nvSpPr>
            <p:cNvPr id="183" name="正方形/長方形 182"/>
            <p:cNvSpPr>
              <a:spLocks noChangeAspect="1"/>
            </p:cNvSpPr>
            <p:nvPr/>
          </p:nvSpPr>
          <p:spPr>
            <a:xfrm>
              <a:off x="3057108" y="499569"/>
              <a:ext cx="480000" cy="4802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endParaRPr lang="ja-JP" altLang="en-US" sz="1600" dirty="0">
                <a:latin typeface="源ノ角ゴシック Code JP R" pitchFamily="34" charset="-128"/>
                <a:ea typeface="源ノ角ゴシック Code JP R" pitchFamily="34" charset="-128"/>
              </a:endParaRPr>
            </a:p>
          </p:txBody>
        </p:sp>
      </p:grpSp>
      <p:cxnSp>
        <p:nvCxnSpPr>
          <p:cNvPr id="176" name="直線コネクタ 175"/>
          <p:cNvCxnSpPr/>
          <p:nvPr/>
        </p:nvCxnSpPr>
        <p:spPr>
          <a:xfrm flipV="1">
            <a:off x="2700000" y="1102047"/>
            <a:ext cx="360000" cy="373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/>
          <p:nvPr/>
        </p:nvCxnSpPr>
        <p:spPr>
          <a:xfrm>
            <a:off x="3780000" y="1102420"/>
            <a:ext cx="360000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" name="直線コネクタ 177"/>
          <p:cNvCxnSpPr>
            <a:endCxn id="186" idx="1"/>
          </p:cNvCxnSpPr>
          <p:nvPr/>
        </p:nvCxnSpPr>
        <p:spPr>
          <a:xfrm flipV="1">
            <a:off x="4860000" y="1080000"/>
            <a:ext cx="348654" cy="374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9" name="直線コネクタ 178"/>
          <p:cNvCxnSpPr/>
          <p:nvPr/>
        </p:nvCxnSpPr>
        <p:spPr>
          <a:xfrm>
            <a:off x="1620000" y="1102420"/>
            <a:ext cx="360000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6" name="直線コネクタ 195"/>
          <p:cNvCxnSpPr>
            <a:endCxn id="194" idx="0"/>
          </p:cNvCxnSpPr>
          <p:nvPr/>
        </p:nvCxnSpPr>
        <p:spPr>
          <a:xfrm flipH="1">
            <a:off x="2159917" y="360000"/>
            <a:ext cx="83" cy="54000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>
            <a:endCxn id="190" idx="0"/>
          </p:cNvCxnSpPr>
          <p:nvPr/>
        </p:nvCxnSpPr>
        <p:spPr>
          <a:xfrm flipH="1">
            <a:off x="3239917" y="360000"/>
            <a:ext cx="83" cy="54000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8" name="直線コネクタ 197"/>
          <p:cNvCxnSpPr>
            <a:endCxn id="182" idx="0"/>
          </p:cNvCxnSpPr>
          <p:nvPr/>
        </p:nvCxnSpPr>
        <p:spPr>
          <a:xfrm flipH="1">
            <a:off x="4319917" y="360000"/>
            <a:ext cx="83" cy="54000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endCxn id="186" idx="0"/>
          </p:cNvCxnSpPr>
          <p:nvPr/>
        </p:nvCxnSpPr>
        <p:spPr>
          <a:xfrm flipH="1">
            <a:off x="5388571" y="360000"/>
            <a:ext cx="11429" cy="54000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59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26</Words>
  <Application>Microsoft Office PowerPoint</Application>
  <PresentationFormat>ユーザー設定</PresentationFormat>
  <Paragraphs>25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Ryosuke</dc:creator>
  <cp:lastModifiedBy>Ryosuke</cp:lastModifiedBy>
  <cp:revision>8</cp:revision>
  <dcterms:created xsi:type="dcterms:W3CDTF">2017-08-03T07:12:59Z</dcterms:created>
  <dcterms:modified xsi:type="dcterms:W3CDTF">2017-08-12T07:02:29Z</dcterms:modified>
</cp:coreProperties>
</file>