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1209C7"/>
    <a:srgbClr val="00FF00"/>
    <a:srgbClr val="FF3399"/>
    <a:srgbClr val="CC66FF"/>
    <a:srgbClr val="CC99FF"/>
    <a:srgbClr val="5709BF"/>
    <a:srgbClr val="995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98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60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1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08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75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45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782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3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88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3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1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59B6-8A85-4161-8C80-830F08815CFF}" type="datetimeFigureOut">
              <a:rPr lang="es-MX" smtClean="0"/>
              <a:t>31/05/2016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AA56-22D8-4BB0-9589-8E75C4311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52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-1"/>
            <a:ext cx="12192000" cy="62706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0" y="6270699"/>
            <a:ext cx="12192000" cy="614149"/>
          </a:xfrm>
          <a:prstGeom prst="rect">
            <a:avLst/>
          </a:prstGeom>
          <a:solidFill>
            <a:srgbClr val="1209C7"/>
          </a:solidFill>
          <a:ln>
            <a:solidFill>
              <a:srgbClr val="120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50283" y="117891"/>
            <a:ext cx="7119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 smtClean="0">
                <a:solidFill>
                  <a:srgbClr val="00FF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PINTURA ELECTROSTATICA</a:t>
            </a:r>
            <a:endParaRPr lang="es-MX" sz="4400" b="1" dirty="0">
              <a:solidFill>
                <a:srgbClr val="00FF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pic>
        <p:nvPicPr>
          <p:cNvPr id="5" name="Picture 2" descr="http://www.devilbiss.com.ar/wp-content/uploads/2014/08/electrostatica-polvo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456" y="484403"/>
            <a:ext cx="3684905" cy="20485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350283" y="1116123"/>
            <a:ext cx="7069756" cy="1575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07402" y="1240771"/>
            <a:ext cx="69555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Nuestros productos son pintados mediante el proceso de aplicación de  pintura </a:t>
            </a:r>
            <a:r>
              <a:rPr lang="es-MX" sz="16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electrostática, </a:t>
            </a:r>
            <a:r>
              <a:rPr lang="es-MX" sz="16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la cual </a:t>
            </a:r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tiene </a:t>
            </a:r>
            <a:r>
              <a:rPr lang="es-MX" sz="16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mayor resistencia a la corrosión, abrasión, impacto y a la deformación lenta, permitiendo obtener mejores </a:t>
            </a:r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acabados uniformes y duraderos  </a:t>
            </a:r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en </a:t>
            </a:r>
            <a:r>
              <a:rPr lang="es-MX" sz="16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comparación con las pinturas líquidas horneables</a:t>
            </a:r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. Se puede aplicar en metales, vidrios, maderas y plásticos.</a:t>
            </a:r>
          </a:p>
          <a:p>
            <a:pPr algn="just"/>
            <a:endParaRPr lang="es-MX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endParaRPr lang="es-MX" sz="1600" dirty="0"/>
          </a:p>
        </p:txBody>
      </p:sp>
      <p:pic>
        <p:nvPicPr>
          <p:cNvPr id="2050" name="Picture 2" descr="http://mlv-s1-p.mlstatic.com/pintura-electrostatica-en-polvo-134711-MLV20603400069_022016-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96" y="3098251"/>
            <a:ext cx="3684905" cy="22285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221079" y="3244100"/>
            <a:ext cx="65785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Maquilamos  Pintura Electrostática para todos los sectores</a:t>
            </a:r>
            <a:r>
              <a:rPr lang="es-MX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</a:t>
            </a:r>
          </a:p>
          <a:p>
            <a:endParaRPr lang="es-MX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50283" y="5271062"/>
            <a:ext cx="5565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Somos una empresa comprometida con el cuidado del medio ambiente y por eso utilizamos pintura en polvo que es</a:t>
            </a:r>
            <a:r>
              <a:rPr lang="es-MX" sz="14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aplicada sin el uso de solventes, no emiten gases tóxicos, por lo tanto, son  Pinturas ecológicas y de un impacto ambiental muy </a:t>
            </a:r>
            <a:r>
              <a:rPr lang="es-MX" sz="14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bajo</a:t>
            </a:r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MX" sz="28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s-MX" sz="2800" dirty="0">
              <a:solidFill>
                <a:srgbClr val="00B0F0"/>
              </a:solidFill>
            </a:endParaRPr>
          </a:p>
        </p:txBody>
      </p:sp>
      <p:pic>
        <p:nvPicPr>
          <p:cNvPr id="13" name="Picture 6" descr="http://portaconductoreschile.cl/wp-content/pintura-electrostatic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36837" y="4753003"/>
            <a:ext cx="1525588" cy="1517695"/>
          </a:xfrm>
          <a:prstGeom prst="ellipse">
            <a:avLst/>
          </a:prstGeom>
          <a:ln w="12700" cap="rnd">
            <a:solidFill>
              <a:srgbClr val="00FF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coldex.com.pe/IMG/fotos/medianas/ecologic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69" y="5065841"/>
            <a:ext cx="1086687" cy="101722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2706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0" y="6270699"/>
            <a:ext cx="12192000" cy="614149"/>
          </a:xfrm>
          <a:prstGeom prst="rect">
            <a:avLst/>
          </a:prstGeom>
          <a:solidFill>
            <a:srgbClr val="1209C7"/>
          </a:solidFill>
          <a:ln>
            <a:solidFill>
              <a:srgbClr val="120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heurón 6"/>
          <p:cNvSpPr/>
          <p:nvPr/>
        </p:nvSpPr>
        <p:spPr>
          <a:xfrm>
            <a:off x="4345091" y="3536524"/>
            <a:ext cx="737937" cy="532980"/>
          </a:xfrm>
          <a:prstGeom prst="chevr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5" y="2720057"/>
            <a:ext cx="5280338" cy="393054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3025"/>
            <a:ext cx="12192000" cy="135931"/>
          </a:xfrm>
          <a:prstGeom prst="rect">
            <a:avLst/>
          </a:prstGeom>
          <a:solidFill>
            <a:srgbClr val="1209C7"/>
          </a:solidFill>
          <a:ln>
            <a:solidFill>
              <a:srgbClr val="120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811369" y="226475"/>
            <a:ext cx="1022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solidFill>
                  <a:srgbClr val="00FF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CASETA </a:t>
            </a:r>
            <a:r>
              <a:rPr lang="es-MX" sz="3200" b="1" dirty="0" smtClean="0">
                <a:solidFill>
                  <a:srgbClr val="00FF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DE </a:t>
            </a:r>
            <a:r>
              <a:rPr lang="es-MX" sz="3200" b="1" dirty="0" smtClean="0">
                <a:solidFill>
                  <a:srgbClr val="00FF00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PINTURA              Y         CABINA DE HORNEADO</a:t>
            </a:r>
            <a:endParaRPr lang="es-MX" sz="3200" b="1" dirty="0">
              <a:solidFill>
                <a:srgbClr val="00FF00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47978" y="898769"/>
            <a:ext cx="11378614" cy="1045942"/>
          </a:xfrm>
          <a:prstGeom prst="round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 flipH="1">
            <a:off x="147978" y="1103669"/>
            <a:ext cx="1129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Contamos con  la infraestructura necesaria para la </a:t>
            </a:r>
            <a:r>
              <a:rPr lang="es-MX" b="1" u="sng" dirty="0" smtClean="0">
                <a:solidFill>
                  <a:schemeClr val="bg1"/>
                </a:solidFill>
              </a:rPr>
              <a:t>MAQUILA DE PINTURA DE CUALQUIER MATERIAL</a:t>
            </a:r>
            <a:r>
              <a:rPr lang="es-MX" dirty="0" smtClean="0">
                <a:solidFill>
                  <a:schemeClr val="bg1"/>
                </a:solidFill>
              </a:rPr>
              <a:t>, las cabinas tienen amplias dimensiones para el ingreso de estructuras metálicas  de todos los tamaños.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97651"/>
            <a:ext cx="5270605" cy="39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90447"/>
            <a:ext cx="12192000" cy="62706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0" y="3025"/>
            <a:ext cx="12192000" cy="135931"/>
          </a:xfrm>
          <a:prstGeom prst="rect">
            <a:avLst/>
          </a:prstGeom>
          <a:solidFill>
            <a:srgbClr val="1209C7"/>
          </a:solidFill>
          <a:ln>
            <a:solidFill>
              <a:srgbClr val="120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0" y="421682"/>
            <a:ext cx="4688599" cy="3324357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332633" y="3995998"/>
            <a:ext cx="4795696" cy="2214035"/>
          </a:xfrm>
          <a:prstGeom prst="roundRect">
            <a:avLst/>
          </a:prstGeom>
          <a:solidFill>
            <a:srgbClr val="99003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35" y="414854"/>
            <a:ext cx="4643259" cy="3316350"/>
          </a:xfrm>
          <a:prstGeom prst="rect">
            <a:avLst/>
          </a:prstGeom>
        </p:spPr>
      </p:pic>
      <p:sp>
        <p:nvSpPr>
          <p:cNvPr id="21" name="Rectángulo redondeado 20"/>
          <p:cNvSpPr/>
          <p:nvPr/>
        </p:nvSpPr>
        <p:spPr>
          <a:xfrm>
            <a:off x="6338535" y="3995997"/>
            <a:ext cx="4743592" cy="2214035"/>
          </a:xfrm>
          <a:prstGeom prst="roundRect">
            <a:avLst/>
          </a:prstGeom>
          <a:solidFill>
            <a:srgbClr val="99003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524291" y="4240602"/>
            <a:ext cx="4305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</a:rPr>
              <a:t>Ofrecemos a nuestros clientes una amplia gama </a:t>
            </a:r>
            <a:r>
              <a:rPr lang="es-MX" sz="1600" dirty="0">
                <a:solidFill>
                  <a:schemeClr val="bg1">
                    <a:lumMod val="95000"/>
                  </a:schemeClr>
                </a:solidFill>
              </a:rPr>
              <a:t>de recubrimientos dependiendo del uso final de su pieza, para ello podemos aplicar recubrimientos en polvo </a:t>
            </a:r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</a:rPr>
              <a:t>polyester</a:t>
            </a:r>
            <a:r>
              <a:rPr lang="es-MX" sz="1600" dirty="0">
                <a:solidFill>
                  <a:schemeClr val="bg1">
                    <a:lumMod val="95000"/>
                  </a:schemeClr>
                </a:solidFill>
              </a:rPr>
              <a:t>, epóxico, híbrido, </a:t>
            </a:r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</a:rPr>
              <a:t>poliuretano y acrílico. </a:t>
            </a:r>
          </a:p>
          <a:p>
            <a:pPr algn="just"/>
            <a:endParaRPr lang="es-MX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503546" y="3931099"/>
            <a:ext cx="4413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16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</a:rPr>
              <a:t>Contamos con líneas </a:t>
            </a:r>
            <a:r>
              <a:rPr lang="es-MX" sz="1600" dirty="0">
                <a:solidFill>
                  <a:schemeClr val="bg1">
                    <a:lumMod val="95000"/>
                  </a:schemeClr>
                </a:solidFill>
              </a:rPr>
              <a:t>de producción para poder ofrecerle la solución más </a:t>
            </a:r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</a:rPr>
              <a:t>optima y </a:t>
            </a:r>
            <a:r>
              <a:rPr lang="es-MX" sz="1600" dirty="0">
                <a:solidFill>
                  <a:schemeClr val="bg1">
                    <a:lumMod val="95000"/>
                  </a:schemeClr>
                </a:solidFill>
              </a:rPr>
              <a:t>de excelente calidad, sin importar si su producción es de 1 o </a:t>
            </a:r>
            <a:r>
              <a:rPr lang="es-MX" sz="1600" dirty="0" smtClean="0">
                <a:solidFill>
                  <a:schemeClr val="bg1">
                    <a:lumMod val="95000"/>
                  </a:schemeClr>
                </a:solidFill>
              </a:rPr>
              <a:t>varias piezas. Tenemos el mejor equipo de trabajo  100 % capacitado.</a:t>
            </a:r>
          </a:p>
        </p:txBody>
      </p:sp>
    </p:spTree>
    <p:extLst>
      <p:ext uri="{BB962C8B-B14F-4D97-AF65-F5344CB8AC3E}">
        <p14:creationId xmlns:p14="http://schemas.microsoft.com/office/powerpoint/2010/main" val="16976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213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Estrangelo Edessa</vt:lpstr>
      <vt:lpstr>Segoe UI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47</cp:revision>
  <dcterms:created xsi:type="dcterms:W3CDTF">2016-05-26T14:59:56Z</dcterms:created>
  <dcterms:modified xsi:type="dcterms:W3CDTF">2016-05-31T18:23:37Z</dcterms:modified>
</cp:coreProperties>
</file>