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01" r:id="rId3"/>
    <p:sldId id="302" r:id="rId4"/>
    <p:sldId id="303" r:id="rId5"/>
    <p:sldId id="304" r:id="rId6"/>
    <p:sldId id="305" r:id="rId7"/>
    <p:sldId id="325" r:id="rId8"/>
    <p:sldId id="296" r:id="rId9"/>
    <p:sldId id="318" r:id="rId10"/>
    <p:sldId id="319" r:id="rId11"/>
    <p:sldId id="322" r:id="rId12"/>
    <p:sldId id="316" r:id="rId13"/>
    <p:sldId id="317" r:id="rId14"/>
    <p:sldId id="323" r:id="rId15"/>
    <p:sldId id="324" r:id="rId16"/>
    <p:sldId id="321" r:id="rId17"/>
    <p:sldId id="320" r:id="rId1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2C177-307A-F731-E8F9-374C80BDA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39133-110E-0C00-0F10-0D4967A94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35E72-8AAE-DC89-F7B6-2867FF3C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C6B9-DD25-24CE-5F6B-48F7EDA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43B9B-126D-59A5-FE50-26E7D62A7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01157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344C3-4F73-5F01-31B3-CA55CC196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7E3B4-4AAF-FD80-64CD-3A0473BC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1CFA3-6784-050B-971F-F8ECA4D0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E9E4D-98A0-5CA4-7759-E10F4DBD6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F2164-D70B-CC20-869E-85A19AC6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19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75EE1-04F2-790F-55A2-06823C86D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B1EFB-64E9-0327-989A-8B57F3097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46040-7625-F718-7F41-FBE1D0F9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DA1B-6A14-5AFC-D12D-4F29F03F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155D1-83E1-C50E-9037-04F52D18F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3476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7832-FAA9-8A66-9501-B10B0313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4B8B1-83EC-ED23-9BA9-B3A8C5B7D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AD8C-1502-BAAE-5C85-F7E6A06C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8823F-DFA6-AF02-2A97-1B3166BE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D7EC-B7E9-5755-ADA2-775C9E3D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0935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531B-F1CB-6EC6-32F1-941C203C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01580-5923-96D4-AEB1-92A327903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C7D39-55D2-B1A3-17B5-CE86FD3D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1084-E162-EBCB-5089-75103582B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C750-510C-095E-8F7B-A137ED40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476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864C-C352-A734-A370-264A35F0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807BE-6ABB-5389-5C8A-7C2A77BA7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9E98D-E32B-B635-00FC-604FBBDF0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50294-2D58-8131-A105-3741D4B5A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95B30-4ABA-0F0D-22CE-9FA2AC02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939F0-3E43-5700-EC3D-B91DEA7D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9211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EA36-7E11-6DBD-8273-DE6EE7E93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8E6B-E764-8253-BD61-C463B035C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3FB81-BE07-2F5F-5ADF-2D6281D45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1E6A5-063A-7C5A-2519-B22A8D8C1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1A10B-E958-92E9-6D68-1E4B551C4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49337-9295-1C60-CA2B-D3E95D12D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F01DF-50E6-B3D2-61B3-28DCE540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30F80-4BE3-3BE0-7533-B039222C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324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21D9-E50D-D83B-8864-3194D7E1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54DC4-F461-2361-D88F-43F9109D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79538-0856-754D-2771-7F9F68C10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4FD65-B695-E34F-6EF3-C00A07D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65571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EE4F7D-DD3F-AC98-CA7A-EBC8A367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70874-8069-4F1D-E5D2-AE2BA2143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5DF1D-24B3-3C6D-F934-FA16AEE4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51962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645-C08A-F348-9761-D5EE0173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8829-B765-0F07-0282-058A05E6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0FC1E-BC67-B1DE-F608-187CBCF90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E0992-F3B4-5D22-1C68-37D39F897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5F560-F308-48FD-B0A0-7AEC9D36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F9751-1A6C-A8D2-1D76-DB1F268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7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CC91-F3BA-E1D8-D632-B318DA15E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A68E50-0555-5CBB-5A16-1D86B5DE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53FBA-F776-E6EA-1FB3-35FD4A270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C337C-0D4F-C59C-C568-74B07CB0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8EEED-7876-B2E8-1B36-7E627204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8D111-CE86-C1D0-E55B-C5C8B005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5364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17F5C-1015-D741-5A3B-375895A0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6A3CA-AF5D-F256-9E13-BC368B84E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7CCB-337F-4476-F454-1A90D7FA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EAC86-1285-4C0C-BA90-AA6F27FA08E5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E50E-2A1A-0B8A-741A-D8092E03D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4772B-7311-1092-F353-18839548D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232EEF-468D-4A66-AC2D-2DBB09D4F52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1677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950A-6FD1-F72C-4A8F-AE9A4AF2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DB-6803-C6A6-EDFB-2B33F12B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3" y="0"/>
            <a:ext cx="3755571" cy="766989"/>
          </a:xfrm>
        </p:spPr>
        <p:txBody>
          <a:bodyPr>
            <a:normAutofit/>
          </a:bodyPr>
          <a:lstStyle/>
          <a:p>
            <a:pPr algn="ctr"/>
            <a:r>
              <a:rPr lang="bg-BG" sz="2000" b="1" dirty="0"/>
              <a:t>Аритметични оператори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B2C6-87B9-4FE8-3E11-2916C382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4" y="589529"/>
            <a:ext cx="3341914" cy="35997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Събиране	</a:t>
            </a:r>
            <a:r>
              <a:rPr lang="en-US" sz="2000" dirty="0"/>
              <a:t>	</a:t>
            </a:r>
            <a:r>
              <a:rPr lang="bg-BG" sz="2000" dirty="0"/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Изваждане		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Умножение		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Деление		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Степенуване		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Остатък		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Целочислено делене	//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Скоби			</a:t>
            </a:r>
            <a:r>
              <a:rPr lang="en-US" sz="2000" dirty="0"/>
              <a:t>( )</a:t>
            </a:r>
            <a:endParaRPr lang="bg-BG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FFB2F8-FBF3-C0AB-EA0F-40E89956815E}"/>
              </a:ext>
            </a:extLst>
          </p:cNvPr>
          <p:cNvSpPr txBox="1">
            <a:spLocks/>
          </p:cNvSpPr>
          <p:nvPr/>
        </p:nvSpPr>
        <p:spPr>
          <a:xfrm>
            <a:off x="4327070" y="542696"/>
            <a:ext cx="3548743" cy="257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По-малко		</a:t>
            </a:r>
            <a:r>
              <a:rPr lang="en-US" sz="2000" dirty="0"/>
              <a:t>&lt;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По-голямо		</a:t>
            </a:r>
            <a:r>
              <a:rPr lang="en-US" sz="20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По-малко или равно	</a:t>
            </a:r>
            <a:r>
              <a:rPr lang="en-US" sz="2000" dirty="0"/>
              <a:t>&lt;=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По-голямо или равно	</a:t>
            </a:r>
            <a:r>
              <a:rPr lang="en-US" sz="2000" dirty="0"/>
              <a:t>&gt;=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Равно			</a:t>
            </a:r>
            <a:r>
              <a:rPr lang="en-US" sz="2000" dirty="0"/>
              <a:t>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Различно		</a:t>
            </a:r>
            <a:r>
              <a:rPr lang="en-US" sz="2000" dirty="0"/>
              <a:t>!=</a:t>
            </a:r>
            <a:endParaRPr lang="bg-BG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8018FA-D9FA-0564-6677-36CB718DD3BA}"/>
              </a:ext>
            </a:extLst>
          </p:cNvPr>
          <p:cNvSpPr txBox="1">
            <a:spLocks/>
          </p:cNvSpPr>
          <p:nvPr/>
        </p:nvSpPr>
        <p:spPr>
          <a:xfrm>
            <a:off x="3973284" y="-1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Сравнение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EE3CAB-A418-15C7-04EA-D5305309F945}"/>
              </a:ext>
            </a:extLst>
          </p:cNvPr>
          <p:cNvSpPr txBox="1">
            <a:spLocks/>
          </p:cNvSpPr>
          <p:nvPr/>
        </p:nvSpPr>
        <p:spPr>
          <a:xfrm>
            <a:off x="4425040" y="3463468"/>
            <a:ext cx="3450773" cy="2385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а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+=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(“The sum is “)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(c)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90D2A9-42B9-2E3B-6E22-6BC56198D451}"/>
              </a:ext>
            </a:extLst>
          </p:cNvPr>
          <p:cNvSpPr txBox="1">
            <a:spLocks/>
          </p:cNvSpPr>
          <p:nvPr/>
        </p:nvSpPr>
        <p:spPr>
          <a:xfrm>
            <a:off x="4098470" y="2924512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Променливи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AB49C8-6BA4-B145-808A-7D69D18876AB}"/>
              </a:ext>
            </a:extLst>
          </p:cNvPr>
          <p:cNvSpPr/>
          <p:nvPr/>
        </p:nvSpPr>
        <p:spPr>
          <a:xfrm>
            <a:off x="228600" y="185058"/>
            <a:ext cx="3526971" cy="390797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70BAA4-AABA-0CE5-8C45-5729C6D20F92}"/>
              </a:ext>
            </a:extLst>
          </p:cNvPr>
          <p:cNvSpPr/>
          <p:nvPr/>
        </p:nvSpPr>
        <p:spPr>
          <a:xfrm>
            <a:off x="4169228" y="185057"/>
            <a:ext cx="3526971" cy="273571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C616AC-321C-B7BA-CE37-63EDF5A6FA57}"/>
              </a:ext>
            </a:extLst>
          </p:cNvPr>
          <p:cNvSpPr/>
          <p:nvPr/>
        </p:nvSpPr>
        <p:spPr>
          <a:xfrm>
            <a:off x="4169228" y="3055087"/>
            <a:ext cx="3526971" cy="27939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A9DA9E-1F51-0017-CB63-106153BBEBA8}"/>
              </a:ext>
            </a:extLst>
          </p:cNvPr>
          <p:cNvSpPr/>
          <p:nvPr/>
        </p:nvSpPr>
        <p:spPr>
          <a:xfrm>
            <a:off x="7979227" y="185057"/>
            <a:ext cx="4114797" cy="257651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04B7E6C-95F5-C932-9E6B-ACD948758667}"/>
              </a:ext>
            </a:extLst>
          </p:cNvPr>
          <p:cNvSpPr txBox="1">
            <a:spLocks/>
          </p:cNvSpPr>
          <p:nvPr/>
        </p:nvSpPr>
        <p:spPr>
          <a:xfrm>
            <a:off x="8207829" y="34357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Стрингове и събстрингове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9B7CE17-4DB8-DE14-4A9A-7EB9B531C8D7}"/>
              </a:ext>
            </a:extLst>
          </p:cNvPr>
          <p:cNvSpPr txBox="1">
            <a:spLocks/>
          </p:cNvSpPr>
          <p:nvPr/>
        </p:nvSpPr>
        <p:spPr>
          <a:xfrm>
            <a:off x="8077203" y="736031"/>
            <a:ext cx="4114797" cy="196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seq = “GGGGAAGGGG”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(seq)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seq.find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(“AA”)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seq[4:6]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seq[:3] + seq[-3:]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89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6F070E-2CF2-EAB6-14CA-763BA33D541D}"/>
              </a:ext>
            </a:extLst>
          </p:cNvPr>
          <p:cNvSpPr txBox="1"/>
          <p:nvPr/>
        </p:nvSpPr>
        <p:spPr>
          <a:xfrm>
            <a:off x="838198" y="1051449"/>
            <a:ext cx="109836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% 3 == 0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% 4 == 0: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(“The number is divisible by both 3 and 4.”)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% 3 == 0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% 4 == 0: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(“The number is divisible by either 3 or 4, or maybe both.”)</a:t>
            </a:r>
            <a:endParaRPr lang="bg-BG" sz="2400" dirty="0"/>
          </a:p>
          <a:p>
            <a:pPr marL="0" indent="0">
              <a:buNone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6629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675377B-9810-4DB6-4A13-40A77D7A67D3}"/>
              </a:ext>
            </a:extLst>
          </p:cNvPr>
          <p:cNvSpPr txBox="1"/>
          <p:nvPr/>
        </p:nvSpPr>
        <p:spPr>
          <a:xfrm>
            <a:off x="947057" y="2002695"/>
            <a:ext cx="819694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 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41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"Above ten,"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 &gt; 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"and also above 20"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sz="2800" dirty="0"/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800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"but not above 20."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sz="2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E3491-D458-76F2-454A-8A52F71F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Вложени </a:t>
            </a:r>
            <a:r>
              <a:rPr lang="en-US" sz="2800" dirty="0"/>
              <a:t>if </a:t>
            </a:r>
            <a:r>
              <a:rPr lang="bg-BG" sz="2800" dirty="0"/>
              <a:t>оператори</a:t>
            </a:r>
          </a:p>
        </p:txBody>
      </p:sp>
    </p:spTree>
    <p:extLst>
      <p:ext uri="{BB962C8B-B14F-4D97-AF65-F5344CB8AC3E}">
        <p14:creationId xmlns:p14="http://schemas.microsoft.com/office/powerpoint/2010/main" val="2833988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8571-8C46-978A-0872-8A915C37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Булева алгебра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AE139E-8FC0-9774-8E93-A7CF19BF6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828" y="1905227"/>
            <a:ext cx="5627914" cy="19626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False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False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True  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 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False 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 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True   True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67CF2C2-93B6-B885-34D2-5BD593FF9D1E}"/>
              </a:ext>
            </a:extLst>
          </p:cNvPr>
          <p:cNvSpPr txBox="1">
            <a:spLocks/>
          </p:cNvSpPr>
          <p:nvPr/>
        </p:nvSpPr>
        <p:spPr>
          <a:xfrm>
            <a:off x="1730828" y="4155167"/>
            <a:ext cx="5214257" cy="19626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False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False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False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True  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 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False  True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True 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True   True</a:t>
            </a:r>
            <a:endParaRPr lang="bg-B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058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F2CC-F45F-47B2-9338-59A492F27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and b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and b and 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 and b) or (c and d)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and (not b)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cs typeface="Courier New" panose="02070309020205020404" pitchFamily="49" charset="0"/>
              </a:rPr>
              <a:t>Закон на де Морган: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(a and b)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(not a) or (not b)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62E20F-2952-7163-304D-3F4CA667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Булева алгебра</a:t>
            </a:r>
          </a:p>
        </p:txBody>
      </p:sp>
    </p:spTree>
    <p:extLst>
      <p:ext uri="{BB962C8B-B14F-4D97-AF65-F5344CB8AC3E}">
        <p14:creationId xmlns:p14="http://schemas.microsoft.com/office/powerpoint/2010/main" val="2608600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FC2B0-2B67-15C6-3AAB-05564DE07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1394-BD18-CE92-4B30-A56D05A14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2886"/>
            <a:ext cx="10515600" cy="608511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start index of the restriction site if it’s inside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start == -1: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check if the site is inside the string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sequence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(“motif not found”)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Find the end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end = start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Get the first part, second part and concatenate them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sequence[0:start] + sequence[end:]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(“found”)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8D4719-322F-229B-9976-3E65C9F95E64}"/>
              </a:ext>
            </a:extLst>
          </p:cNvPr>
          <p:cNvSpPr txBox="1"/>
          <p:nvPr/>
        </p:nvSpPr>
        <p:spPr>
          <a:xfrm>
            <a:off x="2068287" y="97972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</p:spTree>
    <p:extLst>
      <p:ext uri="{BB962C8B-B14F-4D97-AF65-F5344CB8AC3E}">
        <p14:creationId xmlns:p14="http://schemas.microsoft.com/office/powerpoint/2010/main" val="1257823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8B459-9CD9-92B6-49A3-8DAA74EC9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486" y="987425"/>
            <a:ext cx="4049486" cy="3345089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Точки		     Оценка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0 – 30 		2</a:t>
            </a:r>
          </a:p>
          <a:p>
            <a:pPr marL="0" indent="0">
              <a:buNone/>
            </a:pPr>
            <a:r>
              <a:rPr lang="en-US" dirty="0"/>
              <a:t>3</a:t>
            </a:r>
            <a:r>
              <a:rPr lang="bg-BG" dirty="0"/>
              <a:t>1</a:t>
            </a:r>
            <a:r>
              <a:rPr lang="en-US" dirty="0"/>
              <a:t>-50			3</a:t>
            </a:r>
          </a:p>
          <a:p>
            <a:pPr marL="0" indent="0">
              <a:buNone/>
            </a:pPr>
            <a:r>
              <a:rPr lang="en-US" dirty="0"/>
              <a:t>5</a:t>
            </a:r>
            <a:r>
              <a:rPr lang="bg-BG" dirty="0"/>
              <a:t>1</a:t>
            </a:r>
            <a:r>
              <a:rPr lang="en-US" dirty="0"/>
              <a:t>-65			4</a:t>
            </a:r>
          </a:p>
          <a:p>
            <a:pPr marL="0" indent="0">
              <a:buNone/>
            </a:pPr>
            <a:r>
              <a:rPr lang="en-US" dirty="0"/>
              <a:t>65-80			5</a:t>
            </a:r>
          </a:p>
          <a:p>
            <a:pPr marL="0" indent="0">
              <a:buNone/>
            </a:pPr>
            <a:r>
              <a:rPr lang="en-US" dirty="0"/>
              <a:t>8</a:t>
            </a:r>
            <a:r>
              <a:rPr lang="bg-BG" dirty="0"/>
              <a:t>1</a:t>
            </a:r>
            <a:r>
              <a:rPr lang="en-US" dirty="0"/>
              <a:t>-100		6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9956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5F041A-0F90-B80B-FD0A-A847FB351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8" y="507969"/>
            <a:ext cx="12004443" cy="480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31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ava leap year program">
            <a:extLst>
              <a:ext uri="{FF2B5EF4-FFF2-40B4-BE49-F238E27FC236}">
                <a16:creationId xmlns:a16="http://schemas.microsoft.com/office/drawing/2014/main" id="{FB5EC57F-CBF4-F8EE-EA20-FCE38A126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657" y="0"/>
            <a:ext cx="38639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8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4A081-8EE2-5047-2770-85A8B3860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B92-E0C9-044C-A331-15588CD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BADE9-B904-A108-EDE3-B5125B362BF7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7FB96A-EB60-F14C-2FC2-13EFC1C3AAF5}"/>
              </a:ext>
            </a:extLst>
          </p:cNvPr>
          <p:cNvSpPr/>
          <p:nvPr/>
        </p:nvSpPr>
        <p:spPr>
          <a:xfrm>
            <a:off x="3211781" y="1419844"/>
            <a:ext cx="920337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EF61-149B-8CF7-4610-F366AF1E7919}"/>
              </a:ext>
            </a:extLst>
          </p:cNvPr>
          <p:cNvSpPr txBox="1"/>
          <p:nvPr/>
        </p:nvSpPr>
        <p:spPr>
          <a:xfrm>
            <a:off x="3778250" y="1104900"/>
            <a:ext cx="106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EcoRI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68555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70EF6-1C76-F606-6359-90E2C679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5E09-386D-4769-4634-E45E3736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start index of the restriction site</a:t>
            </a: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end index of the restriction site</a:t>
            </a: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part, second part and concatenate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61149-830D-B59A-F47D-96405F17EC62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</p:spTree>
    <p:extLst>
      <p:ext uri="{BB962C8B-B14F-4D97-AF65-F5344CB8AC3E}">
        <p14:creationId xmlns:p14="http://schemas.microsoft.com/office/powerpoint/2010/main" val="272925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E9A71-382A-43DD-5E28-AD6879ED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EF68-054B-048A-F50A-49567ED5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start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end index of the restriction site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part, second part and concatenate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7AC3E-94D7-98FF-C5E0-FB17D3A651E2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</p:spTree>
    <p:extLst>
      <p:ext uri="{BB962C8B-B14F-4D97-AF65-F5344CB8AC3E}">
        <p14:creationId xmlns:p14="http://schemas.microsoft.com/office/powerpoint/2010/main" val="19186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9B43D-D92B-EA89-76F8-DF5E2A1A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5303-850E-0CA9-88CC-911C9C5A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start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end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= start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part, second part and concatenate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88AF-B9A5-D435-5D1B-4719F466750A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</p:spTree>
    <p:extLst>
      <p:ext uri="{BB962C8B-B14F-4D97-AF65-F5344CB8AC3E}">
        <p14:creationId xmlns:p14="http://schemas.microsoft.com/office/powerpoint/2010/main" val="179735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0B844-947A-6541-EBE2-BE6F625D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AB42-DF91-AEF3-27A6-0F8E0A9D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start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end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= start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part, second part and concatenate them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sequence[0:start] + sequence[end:]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73A32-B881-5147-6E95-F23B149C3E3F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</p:spTree>
    <p:extLst>
      <p:ext uri="{BB962C8B-B14F-4D97-AF65-F5344CB8AC3E}">
        <p14:creationId xmlns:p14="http://schemas.microsoft.com/office/powerpoint/2010/main" val="1698143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Tom Hiddleston Loki (Marvel Comics) TV Show Loki HD Wallpaper">
            <a:extLst>
              <a:ext uri="{FF2B5EF4-FFF2-40B4-BE49-F238E27FC236}">
                <a16:creationId xmlns:a16="http://schemas.microsoft.com/office/drawing/2014/main" id="{8B029360-7A8A-4FC3-D4E6-45F5A4E66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475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0E53-5B5E-50F2-776D-AA7C7340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Условни оператори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36455-0CC6-619E-B633-E07C3F1F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17234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% 3 == 0: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(“The number is divisible by 3.”)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result = a/3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(“And the result is “ + str(result))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(“The number is not divisible by 3.”)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39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5FABE-3F59-4D6F-0A9B-27DFAC0BA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562F-57BD-C672-5C2F-CB3F2D91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Условни оператори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90C2-A71F-2CC9-CF93-C345E1E34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 = 17234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% 3 == 0: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(“The number is divisible by 3”)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% 4 == 0: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(“The number is divisible by 4 but not 3”)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 % 7 == 0: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(“The number is divisible by 7 but not 3 or 4”)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print (“The number is divisible by neither 3, 4 or 7”)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98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908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Courier New</vt:lpstr>
      <vt:lpstr>Office Theme</vt:lpstr>
      <vt:lpstr>Аритметични оператори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Условни оператори</vt:lpstr>
      <vt:lpstr>Условни оператори</vt:lpstr>
      <vt:lpstr>PowerPoint Presentation</vt:lpstr>
      <vt:lpstr>Вложени if оператори</vt:lpstr>
      <vt:lpstr>Булева алгебра</vt:lpstr>
      <vt:lpstr>Булева алгебра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Rumen Stamatov</dc:creator>
  <cp:lastModifiedBy>Rumen Stamatov</cp:lastModifiedBy>
  <cp:revision>14</cp:revision>
  <dcterms:created xsi:type="dcterms:W3CDTF">2025-03-08T06:34:15Z</dcterms:created>
  <dcterms:modified xsi:type="dcterms:W3CDTF">2025-03-15T06:56:58Z</dcterms:modified>
</cp:coreProperties>
</file>