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0" r:id="rId2"/>
    <p:sldId id="320" r:id="rId3"/>
    <p:sldId id="324" r:id="rId4"/>
    <p:sldId id="297" r:id="rId5"/>
    <p:sldId id="323" r:id="rId6"/>
    <p:sldId id="322" r:id="rId7"/>
    <p:sldId id="298" r:id="rId8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CE24F-843A-45DB-A72B-F56EF303144C}" type="datetimeFigureOut">
              <a:rPr lang="bg-BG" smtClean="0"/>
              <a:t>21.3.2025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3A0FE1-CCC9-4984-9C85-8A274FC0386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6058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3A0FE1-CCC9-4984-9C85-8A274FC03862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1398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614C7-2FB6-384F-FE04-20E03DA43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1568F-A44C-D891-A113-8EBAA2202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E4749-F24E-A591-9A57-A881D9AB9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56BA-7845-4B1B-83A9-6EF782098F01}" type="datetimeFigureOut">
              <a:rPr lang="bg-BG" smtClean="0"/>
              <a:t>21.3.2025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53188-0128-678C-3A75-FA072DE12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EC023-AC37-E141-4642-8A9F5E9C0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5BD3-08BA-4D1F-AC3E-B44FB22542F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16326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307CF-7101-A599-1062-47EF6D6BC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D4B414-FF2F-365E-9E7F-5F1FEE6A8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78354-B9AC-15EE-5EA0-F259F22A6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56BA-7845-4B1B-83A9-6EF782098F01}" type="datetimeFigureOut">
              <a:rPr lang="bg-BG" smtClean="0"/>
              <a:t>21.3.2025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7EE96-1636-089E-18FE-C3FE25EB4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567ED-94FE-7B9B-36BB-2350E461E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5BD3-08BA-4D1F-AC3E-B44FB22542F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09555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007EA8-58F1-37DC-1E65-24C3C5FF70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306EF9-8B1C-3DEE-A57D-17378FDEC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52B24-8AEF-4117-6500-B5AB17D75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56BA-7845-4B1B-83A9-6EF782098F01}" type="datetimeFigureOut">
              <a:rPr lang="bg-BG" smtClean="0"/>
              <a:t>21.3.2025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B5BE5-D069-3EE7-3FF2-2C3FA1713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4191C-58B2-FBE2-623C-804C0836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5BD3-08BA-4D1F-AC3E-B44FB22542F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8896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66DDD-6B4A-8A1C-EC8A-9127E0152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B85F8-335C-41E4-925C-8F3372518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9EE6D-7365-D6E0-4AA1-BEB24629B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56BA-7845-4B1B-83A9-6EF782098F01}" type="datetimeFigureOut">
              <a:rPr lang="bg-BG" smtClean="0"/>
              <a:t>21.3.2025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D941E-5CA6-7062-F277-CE4A1C924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E12C1-B7DB-64AB-8935-91BE8601A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5BD3-08BA-4D1F-AC3E-B44FB22542F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53933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6A3B8-CA0C-7DAE-3E16-CC57756F2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4E6B4-6A08-19F9-88C9-10AF324F0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EA8DC-F6D2-5497-10DB-729A39FDF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56BA-7845-4B1B-83A9-6EF782098F01}" type="datetimeFigureOut">
              <a:rPr lang="bg-BG" smtClean="0"/>
              <a:t>21.3.2025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B7F23-A020-2393-65CD-9131E3C6B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D512D-F908-2491-F960-75B96062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5BD3-08BA-4D1F-AC3E-B44FB22542F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6967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E1967-7849-BF30-C3E8-788C9053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ED56F-9CE3-2D57-AE79-3C36C4A69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2AFAF7-0936-2452-1363-7FA4BC88F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1FE70-4163-10CF-4DFD-93BF02F35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56BA-7845-4B1B-83A9-6EF782098F01}" type="datetimeFigureOut">
              <a:rPr lang="bg-BG" smtClean="0"/>
              <a:t>21.3.2025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33908-471F-263D-A59C-4CB0219D3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BBF76-4CC7-76E0-835D-F39F7753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5BD3-08BA-4D1F-AC3E-B44FB22542F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81598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96A54-EB8E-ED04-574F-A2DC73F3D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A9865-DF00-E498-F709-E62E8E04C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662DD-A0B4-4721-4014-589CD6FB3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C8E582-6E4D-8F6E-2E06-02446C1381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57300F-E282-7F89-9916-FF6332B5C7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D8B2E7-7FD5-332F-E509-CA38E709A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56BA-7845-4B1B-83A9-6EF782098F01}" type="datetimeFigureOut">
              <a:rPr lang="bg-BG" smtClean="0"/>
              <a:t>21.3.2025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6CDEC8-2C06-23CF-E258-DC1F1A69A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C78784-FCF1-171C-8070-C1741CA43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5BD3-08BA-4D1F-AC3E-B44FB22542F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185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33E84-F80C-418F-04D7-6EA55201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1A22A3-AA04-C9B2-BE21-BEE48CCEC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56BA-7845-4B1B-83A9-6EF782098F01}" type="datetimeFigureOut">
              <a:rPr lang="bg-BG" smtClean="0"/>
              <a:t>21.3.2025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AE723D-650D-2BBB-9C8A-6BEFCD3E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7B0A29-792B-6ABA-F070-1E94EBCAB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5BD3-08BA-4D1F-AC3E-B44FB22542F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91801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3E2972-095B-6314-6C8A-6F0B05B71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56BA-7845-4B1B-83A9-6EF782098F01}" type="datetimeFigureOut">
              <a:rPr lang="bg-BG" smtClean="0"/>
              <a:t>21.3.2025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248F75-9DCE-ADCD-4581-8F673584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E2EF5-2DE7-3F76-7610-60C4A90A0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5BD3-08BA-4D1F-AC3E-B44FB22542F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8487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7F11-5DC5-ACC8-F34F-7F607538D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A7441-41F6-2860-050F-7576A6D31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FCB68-539D-0370-AF4D-4F38D452C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77F02-251C-9072-3848-CB5E6EC9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56BA-7845-4B1B-83A9-6EF782098F01}" type="datetimeFigureOut">
              <a:rPr lang="bg-BG" smtClean="0"/>
              <a:t>21.3.2025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1DB27-A4EC-28A9-E9E7-CF134A461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8D1E5-1169-B37C-C049-639AB3C13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5BD3-08BA-4D1F-AC3E-B44FB22542F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48442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5E0DA-314A-E43F-5947-B9E36F65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3B3060-3E9B-4B34-8612-B777569703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E3F76-A916-7E7C-F8C2-189197638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FA7AB-647D-B732-88BB-3F372A3CB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56BA-7845-4B1B-83A9-6EF782098F01}" type="datetimeFigureOut">
              <a:rPr lang="bg-BG" smtClean="0"/>
              <a:t>21.3.2025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9CC23-0F8A-D6B4-E575-88C5272B6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5BAD7-413E-BB17-3C69-A07F18005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5BD3-08BA-4D1F-AC3E-B44FB22542F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2601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09FBFE-A867-697E-7B1E-23B5A196C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A698B-F869-0A13-FF27-152390893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0AA6C-A933-B344-61B1-EED907E9D8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1956BA-7845-4B1B-83A9-6EF782098F01}" type="datetimeFigureOut">
              <a:rPr lang="bg-BG" smtClean="0"/>
              <a:t>21.3.2025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DC1D5-B115-A53C-C117-0A379D8770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74AC0-B3B9-417B-79A3-3080FA6F0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8D5BD3-08BA-4D1F-AC3E-B44FB22542F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86629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7950A-6FD1-F72C-4A8F-AE9A4AF2F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696DB-6803-C6A6-EDFB-2B33F12B4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767" y="-95584"/>
            <a:ext cx="3755571" cy="766989"/>
          </a:xfrm>
        </p:spPr>
        <p:txBody>
          <a:bodyPr>
            <a:normAutofit/>
          </a:bodyPr>
          <a:lstStyle/>
          <a:p>
            <a:pPr algn="ctr"/>
            <a:r>
              <a:rPr lang="bg-BG" sz="2000" b="1" dirty="0"/>
              <a:t>Аритметични оператори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2B2C6-87B9-4FE8-3E11-2916C3828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234" y="493946"/>
            <a:ext cx="3341914" cy="273571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bg-BG" sz="2000" dirty="0"/>
              <a:t>Събиране	</a:t>
            </a:r>
            <a:r>
              <a:rPr lang="en-US" sz="2000" dirty="0"/>
              <a:t>	</a:t>
            </a:r>
            <a:r>
              <a:rPr lang="bg-BG" sz="2000" dirty="0"/>
              <a:t>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bg-BG" sz="2000" dirty="0"/>
              <a:t>Изваждане		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bg-BG" sz="2000" dirty="0"/>
              <a:t>Умножение		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bg-BG" sz="2000" dirty="0"/>
              <a:t>Деление		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bg-BG" sz="2000" dirty="0"/>
              <a:t>Степенуване		**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bg-BG" sz="2000" dirty="0"/>
              <a:t>Остатък		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bg-BG" sz="2000" dirty="0"/>
              <a:t>Целочислено делене	//</a:t>
            </a: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bg-BG" sz="2000" dirty="0"/>
              <a:t>Скоби			</a:t>
            </a:r>
            <a:r>
              <a:rPr lang="en-US" sz="2000" dirty="0"/>
              <a:t>( )</a:t>
            </a:r>
            <a:endParaRPr lang="bg-BG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2FFB2F8-FBF3-C0AB-EA0F-40E89956815E}"/>
              </a:ext>
            </a:extLst>
          </p:cNvPr>
          <p:cNvSpPr txBox="1">
            <a:spLocks/>
          </p:cNvSpPr>
          <p:nvPr/>
        </p:nvSpPr>
        <p:spPr>
          <a:xfrm>
            <a:off x="266706" y="3399178"/>
            <a:ext cx="3548743" cy="1940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bg-BG" sz="2000" dirty="0"/>
              <a:t>По-малко		</a:t>
            </a:r>
            <a:r>
              <a:rPr lang="en-US" sz="2000" dirty="0"/>
              <a:t>&lt;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bg-BG" sz="2000" dirty="0"/>
              <a:t>По-голямо		</a:t>
            </a:r>
            <a:r>
              <a:rPr lang="en-US" sz="2000" dirty="0"/>
              <a:t>&gt;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bg-BG" sz="2000" dirty="0"/>
              <a:t>По-малко или равно	</a:t>
            </a:r>
            <a:r>
              <a:rPr lang="en-US" sz="2000" dirty="0"/>
              <a:t>&lt;=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bg-BG" sz="2000" dirty="0"/>
              <a:t>По-голямо или равно	</a:t>
            </a:r>
            <a:r>
              <a:rPr lang="en-US" sz="2000" dirty="0"/>
              <a:t>&gt;=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bg-BG" sz="2000" dirty="0"/>
              <a:t>Равно</a:t>
            </a:r>
            <a:r>
              <a:rPr lang="en-US" sz="2000" dirty="0"/>
              <a:t>		</a:t>
            </a:r>
            <a:r>
              <a:rPr lang="bg-BG" sz="2000" dirty="0"/>
              <a:t>	</a:t>
            </a:r>
            <a:r>
              <a:rPr lang="en-US" sz="2000" dirty="0"/>
              <a:t>==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bg-BG" sz="2000" dirty="0"/>
              <a:t>Различно		</a:t>
            </a:r>
            <a:r>
              <a:rPr lang="en-US" sz="2000" dirty="0"/>
              <a:t>!=</a:t>
            </a:r>
            <a:endParaRPr lang="bg-BG" sz="2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88018FA-D9FA-0564-6677-36CB718DD3BA}"/>
              </a:ext>
            </a:extLst>
          </p:cNvPr>
          <p:cNvSpPr txBox="1">
            <a:spLocks/>
          </p:cNvSpPr>
          <p:nvPr/>
        </p:nvSpPr>
        <p:spPr>
          <a:xfrm>
            <a:off x="-21768" y="2851321"/>
            <a:ext cx="3755571" cy="766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sz="2000" b="1" dirty="0"/>
              <a:t>Сравнение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EE3CAB-A418-15C7-04EA-D5305309F945}"/>
              </a:ext>
            </a:extLst>
          </p:cNvPr>
          <p:cNvSpPr txBox="1">
            <a:spLocks/>
          </p:cNvSpPr>
          <p:nvPr/>
        </p:nvSpPr>
        <p:spPr>
          <a:xfrm>
            <a:off x="141520" y="5421085"/>
            <a:ext cx="3755571" cy="1534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bg-B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а = 2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 = 3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 += 1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 = a + b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 (“The sum is “</a:t>
            </a:r>
            <a:r>
              <a:rPr lang="bg-B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990D2A9-42B9-2E3B-6E22-6BC56198D451}"/>
              </a:ext>
            </a:extLst>
          </p:cNvPr>
          <p:cNvSpPr txBox="1">
            <a:spLocks/>
          </p:cNvSpPr>
          <p:nvPr/>
        </p:nvSpPr>
        <p:spPr>
          <a:xfrm>
            <a:off x="103419" y="5031183"/>
            <a:ext cx="3755571" cy="766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sz="2000" b="1" dirty="0"/>
              <a:t>Променливи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EAB49C8-6BA4-B145-808A-7D69D18876AB}"/>
              </a:ext>
            </a:extLst>
          </p:cNvPr>
          <p:cNvSpPr/>
          <p:nvPr/>
        </p:nvSpPr>
        <p:spPr>
          <a:xfrm>
            <a:off x="141520" y="89475"/>
            <a:ext cx="3526971" cy="295512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70BAA4-AABA-0CE5-8C45-5729C6D20F92}"/>
              </a:ext>
            </a:extLst>
          </p:cNvPr>
          <p:cNvSpPr/>
          <p:nvPr/>
        </p:nvSpPr>
        <p:spPr>
          <a:xfrm>
            <a:off x="130636" y="3041540"/>
            <a:ext cx="3526971" cy="216716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FC616AC-321C-B7BA-CE37-63EDF5A6FA57}"/>
              </a:ext>
            </a:extLst>
          </p:cNvPr>
          <p:cNvSpPr/>
          <p:nvPr/>
        </p:nvSpPr>
        <p:spPr>
          <a:xfrm>
            <a:off x="141520" y="5208702"/>
            <a:ext cx="3526971" cy="154344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4A9DA9E-1F51-0017-CB63-106153BBEBA8}"/>
              </a:ext>
            </a:extLst>
          </p:cNvPr>
          <p:cNvSpPr/>
          <p:nvPr/>
        </p:nvSpPr>
        <p:spPr>
          <a:xfrm>
            <a:off x="3668491" y="99859"/>
            <a:ext cx="4114797" cy="179748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04B7E6C-95F5-C932-9E6B-ACD948758667}"/>
              </a:ext>
            </a:extLst>
          </p:cNvPr>
          <p:cNvSpPr txBox="1">
            <a:spLocks/>
          </p:cNvSpPr>
          <p:nvPr/>
        </p:nvSpPr>
        <p:spPr>
          <a:xfrm>
            <a:off x="3897093" y="-50842"/>
            <a:ext cx="3755571" cy="766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sz="2000" b="1" dirty="0"/>
              <a:t>Стрингове и събстрингове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9B7CE17-4DB8-DE14-4A9A-7EB9B531C8D7}"/>
              </a:ext>
            </a:extLst>
          </p:cNvPr>
          <p:cNvSpPr txBox="1">
            <a:spLocks/>
          </p:cNvSpPr>
          <p:nvPr/>
        </p:nvSpPr>
        <p:spPr>
          <a:xfrm>
            <a:off x="3766467" y="528268"/>
            <a:ext cx="4114797" cy="1961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seq = “GGGGAAGGGG”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length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(seq)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loc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seq.find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(“AA”)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substr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seq[4:6]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seq[:3] + seq[-3:]</a:t>
            </a:r>
            <a:endParaRPr lang="bg-BG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C7DA09-B1C1-EFFD-D212-1E69EADA5CF3}"/>
              </a:ext>
            </a:extLst>
          </p:cNvPr>
          <p:cNvSpPr/>
          <p:nvPr/>
        </p:nvSpPr>
        <p:spPr>
          <a:xfrm>
            <a:off x="3668485" y="1890599"/>
            <a:ext cx="4125689" cy="213804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20BB39-5817-4CB4-3210-509920922E5F}"/>
              </a:ext>
            </a:extLst>
          </p:cNvPr>
          <p:cNvSpPr txBox="1"/>
          <p:nvPr/>
        </p:nvSpPr>
        <p:spPr>
          <a:xfrm>
            <a:off x="3842664" y="2231042"/>
            <a:ext cx="425087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 % 3 == 0: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 (“Divisible by 3”)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 % 4 == 0: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 (“Divisible by 4”)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 (“Div by none”)</a:t>
            </a:r>
            <a:endParaRPr lang="bg-BG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28BF9E9-15A0-4513-2B36-994B1B07B787}"/>
              </a:ext>
            </a:extLst>
          </p:cNvPr>
          <p:cNvSpPr txBox="1">
            <a:spLocks/>
          </p:cNvSpPr>
          <p:nvPr/>
        </p:nvSpPr>
        <p:spPr>
          <a:xfrm>
            <a:off x="3581395" y="1716909"/>
            <a:ext cx="3755571" cy="766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/>
              <a:t>if </a:t>
            </a:r>
            <a:r>
              <a:rPr lang="bg-BG" sz="2000" b="1" dirty="0"/>
              <a:t>оператор</a:t>
            </a:r>
          </a:p>
        </p:txBody>
      </p:sp>
    </p:spTree>
    <p:extLst>
      <p:ext uri="{BB962C8B-B14F-4D97-AF65-F5344CB8AC3E}">
        <p14:creationId xmlns:p14="http://schemas.microsoft.com/office/powerpoint/2010/main" val="1158897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ava leap year program">
            <a:extLst>
              <a:ext uri="{FF2B5EF4-FFF2-40B4-BE49-F238E27FC236}">
                <a16:creationId xmlns:a16="http://schemas.microsoft.com/office/drawing/2014/main" id="{FB5EC57F-CBF4-F8EE-EA20-FCE38A126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657" y="0"/>
            <a:ext cx="38639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687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B47FF-6EEB-0196-73DC-D575EBEBC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980-18AB-615C-F043-3AC1C7127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467"/>
            <a:ext cx="10515600" cy="995589"/>
          </a:xfrm>
        </p:spPr>
        <p:txBody>
          <a:bodyPr>
            <a:normAutofit/>
          </a:bodyPr>
          <a:lstStyle/>
          <a:p>
            <a:pPr algn="ctr"/>
            <a:r>
              <a:rPr lang="bg-BG" sz="2800" dirty="0"/>
              <a:t>Цикли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606B8-0473-E628-ECD7-ECAFC4E36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(0, 10):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print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049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30EA7-797D-BCFD-C702-111EC2EB8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467"/>
            <a:ext cx="10515600" cy="995589"/>
          </a:xfrm>
        </p:spPr>
        <p:txBody>
          <a:bodyPr>
            <a:normAutofit/>
          </a:bodyPr>
          <a:lstStyle/>
          <a:p>
            <a:pPr algn="ctr"/>
            <a:r>
              <a:rPr lang="bg-BG" sz="2800" dirty="0"/>
              <a:t>Цикли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A1FA4-5924-6B48-8D51-6FAA5028E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(0, 10):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print (“This is a message.”)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574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BE4DC3-CA55-DC9D-EF65-51E83A6E6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E2245-9D60-2A31-F9B6-240103984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467"/>
            <a:ext cx="10515600" cy="995589"/>
          </a:xfrm>
        </p:spPr>
        <p:txBody>
          <a:bodyPr>
            <a:normAutofit/>
          </a:bodyPr>
          <a:lstStyle/>
          <a:p>
            <a:pPr algn="ctr"/>
            <a:r>
              <a:rPr lang="bg-BG" sz="2800" dirty="0"/>
              <a:t>Цикли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5B17A-7E88-B0C5-6CC4-F2AD20BD0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total = 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(0, 100):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total +=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 (total)</a:t>
            </a:r>
          </a:p>
          <a:p>
            <a:pPr marL="0" indent="0">
              <a:buNone/>
            </a:pP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29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E00502-CD65-E0A7-B9E2-0D19E3488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CC900-EB2C-9FAD-A29E-24B1714CF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467"/>
            <a:ext cx="10515600" cy="995589"/>
          </a:xfrm>
        </p:spPr>
        <p:txBody>
          <a:bodyPr>
            <a:normAutofit/>
          </a:bodyPr>
          <a:lstStyle/>
          <a:p>
            <a:pPr algn="ctr"/>
            <a:r>
              <a:rPr lang="bg-BG" sz="2800" dirty="0"/>
              <a:t>Цикли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01DDE-F637-74A1-0107-112F44CC8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 = 17234</a:t>
            </a:r>
          </a:p>
          <a:p>
            <a:pPr marL="0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True</a:t>
            </a: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(2, a):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if a %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0: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False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824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221CF9-6F95-E7BB-C15E-16346A0C8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AD89E-C110-2863-4D69-9227AA702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>
            <a:normAutofit/>
          </a:bodyPr>
          <a:lstStyle/>
          <a:p>
            <a:pPr algn="ctr"/>
            <a:r>
              <a:rPr lang="bg-BG" sz="2800" dirty="0"/>
              <a:t>Цикли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92880-FE53-7D3E-07DA-F9CFAA092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9" y="1825625"/>
            <a:ext cx="558437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 = 17234</a:t>
            </a:r>
          </a:p>
          <a:p>
            <a:pPr marL="0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True</a:t>
            </a: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(2, a):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if a %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0: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False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47F4DF-2415-C1FA-9794-FC5C9968A779}"/>
              </a:ext>
            </a:extLst>
          </p:cNvPr>
          <p:cNvSpPr txBox="1">
            <a:spLocks/>
          </p:cNvSpPr>
          <p:nvPr/>
        </p:nvSpPr>
        <p:spPr>
          <a:xfrm>
            <a:off x="6542313" y="1825625"/>
            <a:ext cx="59218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17234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a: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if a %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0: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False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bg-BG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520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340</Words>
  <Application>Microsoft Office PowerPoint</Application>
  <PresentationFormat>Widescreen</PresentationFormat>
  <Paragraphs>76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Courier New</vt:lpstr>
      <vt:lpstr>Office Theme</vt:lpstr>
      <vt:lpstr>Аритметични оператори</vt:lpstr>
      <vt:lpstr>PowerPoint Presentation</vt:lpstr>
      <vt:lpstr>Цикли</vt:lpstr>
      <vt:lpstr>Цикли</vt:lpstr>
      <vt:lpstr>Цикли</vt:lpstr>
      <vt:lpstr>Цикли</vt:lpstr>
      <vt:lpstr>Цикли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Rumen Stamatov</dc:creator>
  <cp:lastModifiedBy>Rumen Stamatov</cp:lastModifiedBy>
  <cp:revision>9</cp:revision>
  <dcterms:created xsi:type="dcterms:W3CDTF">2025-03-15T06:43:35Z</dcterms:created>
  <dcterms:modified xsi:type="dcterms:W3CDTF">2025-03-21T09:54:02Z</dcterms:modified>
</cp:coreProperties>
</file>