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70" r:id="rId2"/>
    <p:sldId id="271" r:id="rId3"/>
    <p:sldId id="273" r:id="rId4"/>
    <p:sldId id="274" r:id="rId5"/>
    <p:sldId id="275" r:id="rId6"/>
    <p:sldId id="276" r:id="rId7"/>
    <p:sldId id="277" r:id="rId8"/>
    <p:sldId id="272" r:id="rId9"/>
    <p:sldId id="279" r:id="rId10"/>
    <p:sldId id="278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CE24F-843A-45DB-A72B-F56EF303144C}" type="datetimeFigureOut">
              <a:rPr lang="bg-BG" smtClean="0"/>
              <a:t>9.5.2025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3A0FE1-CCC9-4984-9C85-8A274FC0386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6058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3A0FE1-CCC9-4984-9C85-8A274FC03862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6139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614C7-2FB6-384F-FE04-20E03DA43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1568F-A44C-D891-A113-8EBAA2202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4749-F24E-A591-9A57-A881D9AB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9.5.2025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3188-0128-678C-3A75-FA072DE1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EC023-AC37-E141-4642-8A9F5E9C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6326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07CF-7101-A599-1062-47EF6D6B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4B414-FF2F-365E-9E7F-5F1FEE6A8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78354-B9AC-15EE-5EA0-F259F22A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9.5.2025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7EE96-1636-089E-18FE-C3FE25EB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67ED-94FE-7B9B-36BB-2350E461E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955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07EA8-58F1-37DC-1E65-24C3C5FF7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06EF9-8B1C-3DEE-A57D-17378FDEC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52B24-8AEF-4117-6500-B5AB17D75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9.5.2025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B5BE5-D069-3EE7-3FF2-2C3FA171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4191C-58B2-FBE2-623C-804C0836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896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6DDD-6B4A-8A1C-EC8A-9127E015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85F8-335C-41E4-925C-8F3372518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9EE6D-7365-D6E0-4AA1-BEB24629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9.5.2025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D941E-5CA6-7062-F277-CE4A1C924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E12C1-B7DB-64AB-8935-91BE8601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53933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A3B8-CA0C-7DAE-3E16-CC57756F2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4E6B4-6A08-19F9-88C9-10AF324F0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EA8DC-F6D2-5497-10DB-729A39FDF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9.5.2025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B7F23-A020-2393-65CD-9131E3C6B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D512D-F908-2491-F960-75B96062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96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1967-7849-BF30-C3E8-788C9053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D56F-9CE3-2D57-AE79-3C36C4A69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AFAF7-0936-2452-1363-7FA4BC88F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1FE70-4163-10CF-4DFD-93BF02F3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9.5.2025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33908-471F-263D-A59C-4CB0219D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BBF76-4CC7-76E0-835D-F39F7753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159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6A54-EB8E-ED04-574F-A2DC73F3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A9865-DF00-E498-F709-E62E8E04C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662DD-A0B4-4721-4014-589CD6FB3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8E582-6E4D-8F6E-2E06-02446C138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7300F-E282-7F89-9916-FF6332B5C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D8B2E7-7FD5-332F-E509-CA38E709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9.5.2025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CDEC8-2C06-23CF-E258-DC1F1A69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78784-FCF1-171C-8070-C1741CA4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1856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33E84-F80C-418F-04D7-6EA552011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1A22A3-AA04-C9B2-BE21-BEE48CCE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9.5.2025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E723D-650D-2BBB-9C8A-6BEFCD3E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B0A29-792B-6ABA-F070-1E94EBCA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91801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3E2972-095B-6314-6C8A-6F0B05B7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9.5.2025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48F75-9DCE-ADCD-4581-8F673584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E2EF5-2DE7-3F76-7610-60C4A90A0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684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7F11-5DC5-ACC8-F34F-7F607538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A7441-41F6-2860-050F-7576A6D31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FCB68-539D-0370-AF4D-4F38D452C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77F02-251C-9072-3848-CB5E6EC9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9.5.2025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1DB27-A4EC-28A9-E9E7-CF134A461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8D1E5-1169-B37C-C049-639AB3C13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8442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E0DA-314A-E43F-5947-B9E36F65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3B3060-3E9B-4B34-8612-B77756970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E3F76-A916-7E7C-F8C2-189197638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FA7AB-647D-B732-88BB-3F372A3C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956BA-7845-4B1B-83A9-6EF782098F01}" type="datetimeFigureOut">
              <a:rPr lang="bg-BG" smtClean="0"/>
              <a:t>9.5.2025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9CC23-0F8A-D6B4-E575-88C5272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5BAD7-413E-BB17-3C69-A07F1800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1260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9FBFE-A867-697E-7B1E-23B5A196C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A698B-F869-0A13-FF27-152390893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0AA6C-A933-B344-61B1-EED907E9D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1956BA-7845-4B1B-83A9-6EF782098F01}" type="datetimeFigureOut">
              <a:rPr lang="bg-BG" smtClean="0"/>
              <a:t>9.5.2025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DC1D5-B115-A53C-C117-0A379D877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74AC0-B3B9-417B-79A3-3080FA6F0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8D5BD3-08BA-4D1F-AC3E-B44FB22542F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662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950A-6FD1-F72C-4A8F-AE9A4AF2F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96DB-6803-C6A6-EDFB-2B33F12B4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767" y="198330"/>
            <a:ext cx="3755571" cy="766989"/>
          </a:xfrm>
        </p:spPr>
        <p:txBody>
          <a:bodyPr>
            <a:normAutofit/>
          </a:bodyPr>
          <a:lstStyle/>
          <a:p>
            <a:pPr algn="ctr"/>
            <a:r>
              <a:rPr lang="bg-BG" sz="2000" b="1" dirty="0"/>
              <a:t>Аритметични оператори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8018FA-D9FA-0564-6677-36CB718DD3BA}"/>
              </a:ext>
            </a:extLst>
          </p:cNvPr>
          <p:cNvSpPr txBox="1">
            <a:spLocks/>
          </p:cNvSpPr>
          <p:nvPr/>
        </p:nvSpPr>
        <p:spPr>
          <a:xfrm>
            <a:off x="-19061" y="1406376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000" b="1" dirty="0"/>
              <a:t>Сравнение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EE3CAB-A418-15C7-04EA-D5305309F945}"/>
              </a:ext>
            </a:extLst>
          </p:cNvPr>
          <p:cNvSpPr txBox="1">
            <a:spLocks/>
          </p:cNvSpPr>
          <p:nvPr/>
        </p:nvSpPr>
        <p:spPr>
          <a:xfrm>
            <a:off x="111567" y="2937579"/>
            <a:ext cx="3755571" cy="153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а = 2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= 3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+= 1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 = a + b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(“The sum is “</a:t>
            </a: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90D2A9-42B9-2E3B-6E22-6BC56198D451}"/>
              </a:ext>
            </a:extLst>
          </p:cNvPr>
          <p:cNvSpPr txBox="1">
            <a:spLocks/>
          </p:cNvSpPr>
          <p:nvPr/>
        </p:nvSpPr>
        <p:spPr>
          <a:xfrm>
            <a:off x="73466" y="2547677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000" b="1" dirty="0"/>
              <a:t>Променливи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AB49C8-6BA4-B145-808A-7D69D18876AB}"/>
              </a:ext>
            </a:extLst>
          </p:cNvPr>
          <p:cNvSpPr/>
          <p:nvPr/>
        </p:nvSpPr>
        <p:spPr>
          <a:xfrm>
            <a:off x="141520" y="383389"/>
            <a:ext cx="3804553" cy="100862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70BAA4-AABA-0CE5-8C45-5729C6D20F92}"/>
              </a:ext>
            </a:extLst>
          </p:cNvPr>
          <p:cNvSpPr/>
          <p:nvPr/>
        </p:nvSpPr>
        <p:spPr>
          <a:xfrm>
            <a:off x="144218" y="1588347"/>
            <a:ext cx="3829036" cy="9660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C616AC-321C-B7BA-CE37-63EDF5A6FA57}"/>
              </a:ext>
            </a:extLst>
          </p:cNvPr>
          <p:cNvSpPr/>
          <p:nvPr/>
        </p:nvSpPr>
        <p:spPr>
          <a:xfrm>
            <a:off x="111567" y="2725196"/>
            <a:ext cx="3804551" cy="15434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A9DA9E-1F51-0017-CB63-106153BBEBA8}"/>
              </a:ext>
            </a:extLst>
          </p:cNvPr>
          <p:cNvSpPr/>
          <p:nvPr/>
        </p:nvSpPr>
        <p:spPr>
          <a:xfrm>
            <a:off x="103421" y="4387780"/>
            <a:ext cx="3856242" cy="17974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04B7E6C-95F5-C932-9E6B-ACD948758667}"/>
              </a:ext>
            </a:extLst>
          </p:cNvPr>
          <p:cNvSpPr txBox="1">
            <a:spLocks/>
          </p:cNvSpPr>
          <p:nvPr/>
        </p:nvSpPr>
        <p:spPr>
          <a:xfrm>
            <a:off x="332022" y="4237079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000" b="1" dirty="0"/>
              <a:t>Стрингове и събстрингове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9B7CE17-4DB8-DE14-4A9A-7EB9B531C8D7}"/>
              </a:ext>
            </a:extLst>
          </p:cNvPr>
          <p:cNvSpPr txBox="1">
            <a:spLocks/>
          </p:cNvSpPr>
          <p:nvPr/>
        </p:nvSpPr>
        <p:spPr>
          <a:xfrm>
            <a:off x="141520" y="4763349"/>
            <a:ext cx="4114797" cy="1454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seq = “GGGGAAGGGG”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length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(seq)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loc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seq.find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(“AA”)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seq[4:6]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seq[:3] + seq[-3:]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C7DA09-B1C1-EFFD-D212-1E69EADA5CF3}"/>
              </a:ext>
            </a:extLst>
          </p:cNvPr>
          <p:cNvSpPr/>
          <p:nvPr/>
        </p:nvSpPr>
        <p:spPr>
          <a:xfrm>
            <a:off x="4177384" y="329735"/>
            <a:ext cx="4125689" cy="21380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20BB39-5817-4CB4-3210-509920922E5F}"/>
              </a:ext>
            </a:extLst>
          </p:cNvPr>
          <p:cNvSpPr txBox="1"/>
          <p:nvPr/>
        </p:nvSpPr>
        <p:spPr>
          <a:xfrm>
            <a:off x="4351563" y="670178"/>
            <a:ext cx="42508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 % 3 == 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(“Divisible by 3”)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 % 4 == 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(“Divisible by 4”)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(“Div by none”)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28BF9E9-15A0-4513-2B36-994B1B07B787}"/>
              </a:ext>
            </a:extLst>
          </p:cNvPr>
          <p:cNvSpPr txBox="1">
            <a:spLocks/>
          </p:cNvSpPr>
          <p:nvPr/>
        </p:nvSpPr>
        <p:spPr>
          <a:xfrm>
            <a:off x="4090291" y="145661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if </a:t>
            </a:r>
            <a:r>
              <a:rPr lang="bg-BG" sz="2000" b="1" dirty="0"/>
              <a:t>оператор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7497EA7-4F53-14FA-E25E-58044288055D}"/>
              </a:ext>
            </a:extLst>
          </p:cNvPr>
          <p:cNvSpPr txBox="1">
            <a:spLocks/>
          </p:cNvSpPr>
          <p:nvPr/>
        </p:nvSpPr>
        <p:spPr>
          <a:xfrm>
            <a:off x="4289009" y="2906961"/>
            <a:ext cx="4495800" cy="1534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17</a:t>
            </a: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(2, a):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a %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0: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B079F20-0D6B-90D3-1509-5B34545B6E8E}"/>
              </a:ext>
            </a:extLst>
          </p:cNvPr>
          <p:cNvSpPr txBox="1">
            <a:spLocks/>
          </p:cNvSpPr>
          <p:nvPr/>
        </p:nvSpPr>
        <p:spPr>
          <a:xfrm>
            <a:off x="4547512" y="4894513"/>
            <a:ext cx="3668492" cy="17425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17</a:t>
            </a: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is_prime = True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 a: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a %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== 0: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is_prime = False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A3D2DF4-9B37-CD7B-8D3C-7A01E04728C3}"/>
              </a:ext>
            </a:extLst>
          </p:cNvPr>
          <p:cNvSpPr txBox="1">
            <a:spLocks/>
          </p:cNvSpPr>
          <p:nvPr/>
        </p:nvSpPr>
        <p:spPr>
          <a:xfrm>
            <a:off x="4267239" y="2397298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for </a:t>
            </a:r>
            <a:r>
              <a:rPr lang="bg-BG" sz="2000" b="1" dirty="0"/>
              <a:t>цикъл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A46D46-06FD-6505-8954-3B8396BB4A42}"/>
              </a:ext>
            </a:extLst>
          </p:cNvPr>
          <p:cNvSpPr/>
          <p:nvPr/>
        </p:nvSpPr>
        <p:spPr>
          <a:xfrm>
            <a:off x="4180141" y="2588440"/>
            <a:ext cx="4125689" cy="171925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7EA663C-6AD0-C82A-ADAC-9505F99C075B}"/>
              </a:ext>
            </a:extLst>
          </p:cNvPr>
          <p:cNvSpPr txBox="1">
            <a:spLocks/>
          </p:cNvSpPr>
          <p:nvPr/>
        </p:nvSpPr>
        <p:spPr>
          <a:xfrm>
            <a:off x="4003219" y="4307692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while </a:t>
            </a:r>
            <a:r>
              <a:rPr lang="bg-BG" sz="2000" b="1" dirty="0"/>
              <a:t>цикъл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FFB3E67-EAD0-F1B0-6BAB-96409190153D}"/>
              </a:ext>
            </a:extLst>
          </p:cNvPr>
          <p:cNvSpPr/>
          <p:nvPr/>
        </p:nvSpPr>
        <p:spPr>
          <a:xfrm>
            <a:off x="4166523" y="4487859"/>
            <a:ext cx="4125689" cy="207147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C68CB67-A858-7CCE-EA8B-65980F513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00892"/>
              </p:ext>
            </p:extLst>
          </p:nvPr>
        </p:nvGraphicFramePr>
        <p:xfrm>
          <a:off x="195942" y="824446"/>
          <a:ext cx="3341912" cy="3981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7416">
                  <a:extLst>
                    <a:ext uri="{9D8B030D-6E8A-4147-A177-3AD203B41FA5}">
                      <a16:colId xmlns:a16="http://schemas.microsoft.com/office/drawing/2014/main" val="3850521415"/>
                    </a:ext>
                  </a:extLst>
                </a:gridCol>
                <a:gridCol w="477416">
                  <a:extLst>
                    <a:ext uri="{9D8B030D-6E8A-4147-A177-3AD203B41FA5}">
                      <a16:colId xmlns:a16="http://schemas.microsoft.com/office/drawing/2014/main" val="4260874084"/>
                    </a:ext>
                  </a:extLst>
                </a:gridCol>
                <a:gridCol w="477416">
                  <a:extLst>
                    <a:ext uri="{9D8B030D-6E8A-4147-A177-3AD203B41FA5}">
                      <a16:colId xmlns:a16="http://schemas.microsoft.com/office/drawing/2014/main" val="222773456"/>
                    </a:ext>
                  </a:extLst>
                </a:gridCol>
                <a:gridCol w="477416">
                  <a:extLst>
                    <a:ext uri="{9D8B030D-6E8A-4147-A177-3AD203B41FA5}">
                      <a16:colId xmlns:a16="http://schemas.microsoft.com/office/drawing/2014/main" val="3237934706"/>
                    </a:ext>
                  </a:extLst>
                </a:gridCol>
                <a:gridCol w="477416">
                  <a:extLst>
                    <a:ext uri="{9D8B030D-6E8A-4147-A177-3AD203B41FA5}">
                      <a16:colId xmlns:a16="http://schemas.microsoft.com/office/drawing/2014/main" val="2515371403"/>
                    </a:ext>
                  </a:extLst>
                </a:gridCol>
                <a:gridCol w="477416">
                  <a:extLst>
                    <a:ext uri="{9D8B030D-6E8A-4147-A177-3AD203B41FA5}">
                      <a16:colId xmlns:a16="http://schemas.microsoft.com/office/drawing/2014/main" val="2428668256"/>
                    </a:ext>
                  </a:extLst>
                </a:gridCol>
                <a:gridCol w="477416">
                  <a:extLst>
                    <a:ext uri="{9D8B030D-6E8A-4147-A177-3AD203B41FA5}">
                      <a16:colId xmlns:a16="http://schemas.microsoft.com/office/drawing/2014/main" val="2426282675"/>
                    </a:ext>
                  </a:extLst>
                </a:gridCol>
              </a:tblGrid>
              <a:tr h="3981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**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//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6824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24CDA24-CA4A-F2B5-E486-B8D43E9B3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69314"/>
              </p:ext>
            </p:extLst>
          </p:nvPr>
        </p:nvGraphicFramePr>
        <p:xfrm>
          <a:off x="354660" y="1962659"/>
          <a:ext cx="2975430" cy="4346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905">
                  <a:extLst>
                    <a:ext uri="{9D8B030D-6E8A-4147-A177-3AD203B41FA5}">
                      <a16:colId xmlns:a16="http://schemas.microsoft.com/office/drawing/2014/main" val="854538102"/>
                    </a:ext>
                  </a:extLst>
                </a:gridCol>
                <a:gridCol w="495905">
                  <a:extLst>
                    <a:ext uri="{9D8B030D-6E8A-4147-A177-3AD203B41FA5}">
                      <a16:colId xmlns:a16="http://schemas.microsoft.com/office/drawing/2014/main" val="2369642083"/>
                    </a:ext>
                  </a:extLst>
                </a:gridCol>
                <a:gridCol w="495905">
                  <a:extLst>
                    <a:ext uri="{9D8B030D-6E8A-4147-A177-3AD203B41FA5}">
                      <a16:colId xmlns:a16="http://schemas.microsoft.com/office/drawing/2014/main" val="1241043346"/>
                    </a:ext>
                  </a:extLst>
                </a:gridCol>
                <a:gridCol w="495905">
                  <a:extLst>
                    <a:ext uri="{9D8B030D-6E8A-4147-A177-3AD203B41FA5}">
                      <a16:colId xmlns:a16="http://schemas.microsoft.com/office/drawing/2014/main" val="4247082541"/>
                    </a:ext>
                  </a:extLst>
                </a:gridCol>
                <a:gridCol w="495905">
                  <a:extLst>
                    <a:ext uri="{9D8B030D-6E8A-4147-A177-3AD203B41FA5}">
                      <a16:colId xmlns:a16="http://schemas.microsoft.com/office/drawing/2014/main" val="1991411621"/>
                    </a:ext>
                  </a:extLst>
                </a:gridCol>
                <a:gridCol w="495905">
                  <a:extLst>
                    <a:ext uri="{9D8B030D-6E8A-4147-A177-3AD203B41FA5}">
                      <a16:colId xmlns:a16="http://schemas.microsoft.com/office/drawing/2014/main" val="1130447020"/>
                    </a:ext>
                  </a:extLst>
                </a:gridCol>
              </a:tblGrid>
              <a:tr h="4346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==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9755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0DEFB98-C3CF-A54A-9614-436D28000170}"/>
              </a:ext>
            </a:extLst>
          </p:cNvPr>
          <p:cNvSpPr txBox="1"/>
          <p:nvPr/>
        </p:nvSpPr>
        <p:spPr>
          <a:xfrm>
            <a:off x="8534384" y="619149"/>
            <a:ext cx="42508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[1, 2, 3, 5, 8]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a[2]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[2:4]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(15)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 7 not in a:</a:t>
            </a:r>
          </a:p>
          <a:p>
            <a:pPr marL="0" indent="0">
              <a:buNone/>
            </a:pPr>
            <a:r>
              <a:rPr lang="bg-BG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(“7 not here”)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CAE389-BA51-4537-ED6E-2ACE0BC41E29}"/>
              </a:ext>
            </a:extLst>
          </p:cNvPr>
          <p:cNvSpPr txBox="1">
            <a:spLocks/>
          </p:cNvSpPr>
          <p:nvPr/>
        </p:nvSpPr>
        <p:spPr>
          <a:xfrm>
            <a:off x="8202349" y="122625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000" b="1" dirty="0"/>
              <a:t>Списъци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DD041AA-4B1B-D912-96BE-73D6E21EE93B}"/>
              </a:ext>
            </a:extLst>
          </p:cNvPr>
          <p:cNvSpPr/>
          <p:nvPr/>
        </p:nvSpPr>
        <p:spPr>
          <a:xfrm>
            <a:off x="8449989" y="351563"/>
            <a:ext cx="3546070" cy="21380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68BFEDA-F3C7-EEDB-94A7-EB1D2E7EE0F0}"/>
              </a:ext>
            </a:extLst>
          </p:cNvPr>
          <p:cNvSpPr txBox="1">
            <a:spLocks/>
          </p:cNvSpPr>
          <p:nvPr/>
        </p:nvSpPr>
        <p:spPr>
          <a:xfrm>
            <a:off x="8185969" y="2375733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000" b="1" dirty="0"/>
              <a:t>Графики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16C843E-67F2-3F38-4452-686B767244D9}"/>
              </a:ext>
            </a:extLst>
          </p:cNvPr>
          <p:cNvSpPr/>
          <p:nvPr/>
        </p:nvSpPr>
        <p:spPr>
          <a:xfrm>
            <a:off x="8433609" y="2604671"/>
            <a:ext cx="3546070" cy="15319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E796F1-5600-B19A-BD95-2CC875BBCF09}"/>
              </a:ext>
            </a:extLst>
          </p:cNvPr>
          <p:cNvSpPr txBox="1"/>
          <p:nvPr/>
        </p:nvSpPr>
        <p:spPr>
          <a:xfrm>
            <a:off x="8534384" y="2855161"/>
            <a:ext cx="42508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[1,2,3,4]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= [0.2, 0.3, 0.4, 0.8]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FB04AF2-7B93-4FF6-C272-0430FA0CA8D9}"/>
              </a:ext>
            </a:extLst>
          </p:cNvPr>
          <p:cNvSpPr/>
          <p:nvPr/>
        </p:nvSpPr>
        <p:spPr>
          <a:xfrm>
            <a:off x="8469078" y="4204624"/>
            <a:ext cx="3546070" cy="181517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A57DAF-92FA-1BDD-0266-D2C7CE78A693}"/>
              </a:ext>
            </a:extLst>
          </p:cNvPr>
          <p:cNvSpPr txBox="1"/>
          <p:nvPr/>
        </p:nvSpPr>
        <p:spPr>
          <a:xfrm>
            <a:off x="8569853" y="4455114"/>
            <a:ext cx="42508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([[1,2,3],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 [4,0,1]])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x[0:1, 1:2]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6D3B889-684E-9186-1283-2E9C87E4BF52}"/>
              </a:ext>
            </a:extLst>
          </p:cNvPr>
          <p:cNvSpPr txBox="1">
            <a:spLocks/>
          </p:cNvSpPr>
          <p:nvPr/>
        </p:nvSpPr>
        <p:spPr>
          <a:xfrm>
            <a:off x="8185969" y="3963053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000" b="1" dirty="0"/>
              <a:t>Масиви</a:t>
            </a:r>
          </a:p>
        </p:txBody>
      </p:sp>
    </p:spTree>
    <p:extLst>
      <p:ext uri="{BB962C8B-B14F-4D97-AF65-F5344CB8AC3E}">
        <p14:creationId xmlns:p14="http://schemas.microsoft.com/office/powerpoint/2010/main" val="115889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86B3E-0D15-78F1-54B9-A49C30982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DC47867-1433-A3D6-ABB6-65A362A898DF}"/>
              </a:ext>
            </a:extLst>
          </p:cNvPr>
          <p:cNvSpPr/>
          <p:nvPr/>
        </p:nvSpPr>
        <p:spPr>
          <a:xfrm>
            <a:off x="2128165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A845A1-50B9-DD7D-A79C-EEFEE7E728FE}"/>
              </a:ext>
            </a:extLst>
          </p:cNvPr>
          <p:cNvSpPr/>
          <p:nvPr/>
        </p:nvSpPr>
        <p:spPr>
          <a:xfrm>
            <a:off x="2487394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C4231D-69FE-4A1B-3610-8AECD92EE54A}"/>
              </a:ext>
            </a:extLst>
          </p:cNvPr>
          <p:cNvSpPr/>
          <p:nvPr/>
        </p:nvSpPr>
        <p:spPr>
          <a:xfrm>
            <a:off x="2846623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B9DC84-AA04-A2C6-740F-D67A3D2FF639}"/>
              </a:ext>
            </a:extLst>
          </p:cNvPr>
          <p:cNvSpPr/>
          <p:nvPr/>
        </p:nvSpPr>
        <p:spPr>
          <a:xfrm>
            <a:off x="3205852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E68C77-F85C-0349-9CA3-2B017D08C742}"/>
              </a:ext>
            </a:extLst>
          </p:cNvPr>
          <p:cNvSpPr/>
          <p:nvPr/>
        </p:nvSpPr>
        <p:spPr>
          <a:xfrm>
            <a:off x="3578935" y="313690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94F7F-0DFB-1182-C70D-7FA836B015DD}"/>
              </a:ext>
            </a:extLst>
          </p:cNvPr>
          <p:cNvSpPr/>
          <p:nvPr/>
        </p:nvSpPr>
        <p:spPr>
          <a:xfrm>
            <a:off x="3938164" y="3136900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61D785-475E-1767-CD85-0FA4D2713A47}"/>
              </a:ext>
            </a:extLst>
          </p:cNvPr>
          <p:cNvSpPr/>
          <p:nvPr/>
        </p:nvSpPr>
        <p:spPr>
          <a:xfrm>
            <a:off x="2128168" y="34436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82987F-8E7C-A98E-629F-4A94FBAF7D22}"/>
              </a:ext>
            </a:extLst>
          </p:cNvPr>
          <p:cNvSpPr/>
          <p:nvPr/>
        </p:nvSpPr>
        <p:spPr>
          <a:xfrm>
            <a:off x="2487397" y="34436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6DD5F7-6A5B-1124-1C6A-697E34BD91A2}"/>
              </a:ext>
            </a:extLst>
          </p:cNvPr>
          <p:cNvSpPr/>
          <p:nvPr/>
        </p:nvSpPr>
        <p:spPr>
          <a:xfrm>
            <a:off x="2846626" y="34436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C149D0-B232-7B07-43C3-F1E40B2D0320}"/>
              </a:ext>
            </a:extLst>
          </p:cNvPr>
          <p:cNvSpPr/>
          <p:nvPr/>
        </p:nvSpPr>
        <p:spPr>
          <a:xfrm>
            <a:off x="3205855" y="34436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A6A413-AFDE-3152-57DB-CE6B942960D5}"/>
              </a:ext>
            </a:extLst>
          </p:cNvPr>
          <p:cNvSpPr/>
          <p:nvPr/>
        </p:nvSpPr>
        <p:spPr>
          <a:xfrm>
            <a:off x="3578938" y="348524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55D0D3-5177-79B9-57B5-8688B037AE3D}"/>
              </a:ext>
            </a:extLst>
          </p:cNvPr>
          <p:cNvSpPr/>
          <p:nvPr/>
        </p:nvSpPr>
        <p:spPr>
          <a:xfrm>
            <a:off x="3938167" y="3485243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28BA73-6B30-AD74-8DF1-56F70CC845BA}"/>
              </a:ext>
            </a:extLst>
          </p:cNvPr>
          <p:cNvSpPr/>
          <p:nvPr/>
        </p:nvSpPr>
        <p:spPr>
          <a:xfrm>
            <a:off x="2128162" y="23877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639E17-E5BD-35CB-134E-821CBE02C76B}"/>
              </a:ext>
            </a:extLst>
          </p:cNvPr>
          <p:cNvSpPr/>
          <p:nvPr/>
        </p:nvSpPr>
        <p:spPr>
          <a:xfrm>
            <a:off x="2487391" y="23877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EFE94F-6A33-14A9-E359-A9882F581EA1}"/>
              </a:ext>
            </a:extLst>
          </p:cNvPr>
          <p:cNvSpPr/>
          <p:nvPr/>
        </p:nvSpPr>
        <p:spPr>
          <a:xfrm>
            <a:off x="2846620" y="23877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0285C2-3B26-53BE-180B-6C865816D77F}"/>
              </a:ext>
            </a:extLst>
          </p:cNvPr>
          <p:cNvSpPr/>
          <p:nvPr/>
        </p:nvSpPr>
        <p:spPr>
          <a:xfrm>
            <a:off x="3205849" y="23877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F81E30-FF19-EF4B-0500-8DCDDF688BD6}"/>
              </a:ext>
            </a:extLst>
          </p:cNvPr>
          <p:cNvSpPr/>
          <p:nvPr/>
        </p:nvSpPr>
        <p:spPr>
          <a:xfrm>
            <a:off x="3578932" y="242932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037EE3-ED3C-C056-772B-7ECEE66D76E4}"/>
              </a:ext>
            </a:extLst>
          </p:cNvPr>
          <p:cNvSpPr/>
          <p:nvPr/>
        </p:nvSpPr>
        <p:spPr>
          <a:xfrm>
            <a:off x="3938161" y="2429328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3ECAEE-4FE0-F9E4-7DAB-8BB2CA5617C9}"/>
              </a:ext>
            </a:extLst>
          </p:cNvPr>
          <p:cNvSpPr/>
          <p:nvPr/>
        </p:nvSpPr>
        <p:spPr>
          <a:xfrm>
            <a:off x="2128165" y="27361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70AC35-9ABF-6DF3-06BC-BC1694CF2688}"/>
              </a:ext>
            </a:extLst>
          </p:cNvPr>
          <p:cNvSpPr/>
          <p:nvPr/>
        </p:nvSpPr>
        <p:spPr>
          <a:xfrm>
            <a:off x="2487394" y="27361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0DEE2F-B021-D821-0058-EAC5C4A37379}"/>
              </a:ext>
            </a:extLst>
          </p:cNvPr>
          <p:cNvSpPr/>
          <p:nvPr/>
        </p:nvSpPr>
        <p:spPr>
          <a:xfrm>
            <a:off x="2846623" y="27361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5C096E-4821-30B7-97E3-22344AB039DC}"/>
              </a:ext>
            </a:extLst>
          </p:cNvPr>
          <p:cNvSpPr/>
          <p:nvPr/>
        </p:nvSpPr>
        <p:spPr>
          <a:xfrm>
            <a:off x="3205852" y="27361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B3087E-65D1-40C0-84B1-7D32A54DEB91}"/>
              </a:ext>
            </a:extLst>
          </p:cNvPr>
          <p:cNvSpPr/>
          <p:nvPr/>
        </p:nvSpPr>
        <p:spPr>
          <a:xfrm>
            <a:off x="3578935" y="277767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AFD23-4DB1-8635-E9FE-6AB95F3409C2}"/>
              </a:ext>
            </a:extLst>
          </p:cNvPr>
          <p:cNvSpPr/>
          <p:nvPr/>
        </p:nvSpPr>
        <p:spPr>
          <a:xfrm>
            <a:off x="3938164" y="2777671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E209BC-5642-7E3E-DC2A-94897288DDFF}"/>
              </a:ext>
            </a:extLst>
          </p:cNvPr>
          <p:cNvSpPr/>
          <p:nvPr/>
        </p:nvSpPr>
        <p:spPr>
          <a:xfrm>
            <a:off x="2142016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2589F12-45C0-04A7-43FA-F881F83EF073}"/>
              </a:ext>
            </a:extLst>
          </p:cNvPr>
          <p:cNvSpPr/>
          <p:nvPr/>
        </p:nvSpPr>
        <p:spPr>
          <a:xfrm>
            <a:off x="2501245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36E36F-B557-D6E0-1437-37B370AB58F4}"/>
              </a:ext>
            </a:extLst>
          </p:cNvPr>
          <p:cNvSpPr/>
          <p:nvPr/>
        </p:nvSpPr>
        <p:spPr>
          <a:xfrm>
            <a:off x="2860474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4F47DB-27D7-99C1-9437-BF9B24D14FF4}"/>
              </a:ext>
            </a:extLst>
          </p:cNvPr>
          <p:cNvSpPr/>
          <p:nvPr/>
        </p:nvSpPr>
        <p:spPr>
          <a:xfrm>
            <a:off x="3219703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8AB9ED-CB94-1B3D-D090-02004B2202A9}"/>
              </a:ext>
            </a:extLst>
          </p:cNvPr>
          <p:cNvSpPr/>
          <p:nvPr/>
        </p:nvSpPr>
        <p:spPr>
          <a:xfrm>
            <a:off x="3578932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187752-CEE1-67DF-B2CB-2F297DE93D63}"/>
              </a:ext>
            </a:extLst>
          </p:cNvPr>
          <p:cNvSpPr/>
          <p:nvPr/>
        </p:nvSpPr>
        <p:spPr>
          <a:xfrm>
            <a:off x="3938161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66F1FE-737D-A960-564F-5C040EBC3BF7}"/>
              </a:ext>
            </a:extLst>
          </p:cNvPr>
          <p:cNvSpPr/>
          <p:nvPr/>
        </p:nvSpPr>
        <p:spPr>
          <a:xfrm>
            <a:off x="2142019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B3C265-E9AC-D996-CD5A-C89897ED9C88}"/>
              </a:ext>
            </a:extLst>
          </p:cNvPr>
          <p:cNvSpPr/>
          <p:nvPr/>
        </p:nvSpPr>
        <p:spPr>
          <a:xfrm>
            <a:off x="2501248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9F5ADE-C1CA-A49D-4A76-E76D76CDDE10}"/>
              </a:ext>
            </a:extLst>
          </p:cNvPr>
          <p:cNvSpPr/>
          <p:nvPr/>
        </p:nvSpPr>
        <p:spPr>
          <a:xfrm>
            <a:off x="2860477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F9E730-BD53-6EC9-305B-175243B65739}"/>
              </a:ext>
            </a:extLst>
          </p:cNvPr>
          <p:cNvSpPr/>
          <p:nvPr/>
        </p:nvSpPr>
        <p:spPr>
          <a:xfrm>
            <a:off x="3219706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A3FC83-90FC-FE50-DB01-41D5C483C432}"/>
              </a:ext>
            </a:extLst>
          </p:cNvPr>
          <p:cNvSpPr/>
          <p:nvPr/>
        </p:nvSpPr>
        <p:spPr>
          <a:xfrm>
            <a:off x="3578935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E3F565-83CA-782A-582F-9F1EA4FB7539}"/>
              </a:ext>
            </a:extLst>
          </p:cNvPr>
          <p:cNvSpPr/>
          <p:nvPr/>
        </p:nvSpPr>
        <p:spPr>
          <a:xfrm>
            <a:off x="3938164" y="2075542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4B4FC4-9E1D-5C0F-4C27-483F03805632}"/>
              </a:ext>
            </a:extLst>
          </p:cNvPr>
          <p:cNvSpPr/>
          <p:nvPr/>
        </p:nvSpPr>
        <p:spPr>
          <a:xfrm>
            <a:off x="2128159" y="37920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D92931-7B10-E684-92EE-B3F9A67F5BE9}"/>
              </a:ext>
            </a:extLst>
          </p:cNvPr>
          <p:cNvSpPr/>
          <p:nvPr/>
        </p:nvSpPr>
        <p:spPr>
          <a:xfrm>
            <a:off x="2487388" y="37920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C4DE559-6CC3-D067-33F5-1105C7CEBD57}"/>
              </a:ext>
            </a:extLst>
          </p:cNvPr>
          <p:cNvSpPr/>
          <p:nvPr/>
        </p:nvSpPr>
        <p:spPr>
          <a:xfrm>
            <a:off x="2846617" y="37920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A1ED67-D227-2EDF-1EC6-A484F9912590}"/>
              </a:ext>
            </a:extLst>
          </p:cNvPr>
          <p:cNvSpPr/>
          <p:nvPr/>
        </p:nvSpPr>
        <p:spPr>
          <a:xfrm>
            <a:off x="3205846" y="37920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E32B00-6E28-91E0-E6A7-2E4ADBEA6CF1}"/>
              </a:ext>
            </a:extLst>
          </p:cNvPr>
          <p:cNvSpPr/>
          <p:nvPr/>
        </p:nvSpPr>
        <p:spPr>
          <a:xfrm>
            <a:off x="3578929" y="383358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300285-9C9C-0AED-09DC-7CB55C816524}"/>
              </a:ext>
            </a:extLst>
          </p:cNvPr>
          <p:cNvSpPr/>
          <p:nvPr/>
        </p:nvSpPr>
        <p:spPr>
          <a:xfrm>
            <a:off x="3938158" y="3833586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8EADF8-9985-9DEB-52CC-2FEC1433F9B2}"/>
              </a:ext>
            </a:extLst>
          </p:cNvPr>
          <p:cNvSpPr/>
          <p:nvPr/>
        </p:nvSpPr>
        <p:spPr>
          <a:xfrm>
            <a:off x="2128162" y="41403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1B8BD3E-1AF4-E518-57AD-58CD7F82B031}"/>
              </a:ext>
            </a:extLst>
          </p:cNvPr>
          <p:cNvSpPr/>
          <p:nvPr/>
        </p:nvSpPr>
        <p:spPr>
          <a:xfrm>
            <a:off x="2487391" y="41403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C2909CC-0F62-BA64-618F-1F8B0585EA97}"/>
              </a:ext>
            </a:extLst>
          </p:cNvPr>
          <p:cNvSpPr/>
          <p:nvPr/>
        </p:nvSpPr>
        <p:spPr>
          <a:xfrm>
            <a:off x="2846620" y="41403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321BDC-B9F4-0820-8E07-1591BD7D8018}"/>
              </a:ext>
            </a:extLst>
          </p:cNvPr>
          <p:cNvSpPr/>
          <p:nvPr/>
        </p:nvSpPr>
        <p:spPr>
          <a:xfrm>
            <a:off x="3205849" y="41403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9FAB1BE-EC76-DF24-BF0D-6E7DC90AA254}"/>
              </a:ext>
            </a:extLst>
          </p:cNvPr>
          <p:cNvSpPr/>
          <p:nvPr/>
        </p:nvSpPr>
        <p:spPr>
          <a:xfrm>
            <a:off x="3578932" y="418192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C265E52-3BAF-61F4-E9AE-4FF5923D2A9C}"/>
              </a:ext>
            </a:extLst>
          </p:cNvPr>
          <p:cNvSpPr/>
          <p:nvPr/>
        </p:nvSpPr>
        <p:spPr>
          <a:xfrm>
            <a:off x="3938161" y="418192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8D6A360-6A36-7BCA-B98A-FA83964E1724}"/>
              </a:ext>
            </a:extLst>
          </p:cNvPr>
          <p:cNvSpPr/>
          <p:nvPr/>
        </p:nvSpPr>
        <p:spPr>
          <a:xfrm>
            <a:off x="1948547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992ADFD-09B3-7167-4776-E2ECDE9A7B0C}"/>
              </a:ext>
            </a:extLst>
          </p:cNvPr>
          <p:cNvSpPr/>
          <p:nvPr/>
        </p:nvSpPr>
        <p:spPr>
          <a:xfrm>
            <a:off x="2307776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28BD9E9-0430-2E2F-C922-5F5236C16F31}"/>
              </a:ext>
            </a:extLst>
          </p:cNvPr>
          <p:cNvSpPr/>
          <p:nvPr/>
        </p:nvSpPr>
        <p:spPr>
          <a:xfrm>
            <a:off x="2667005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63D35DA-AA80-CBF5-698E-082E06F8FE1F}"/>
              </a:ext>
            </a:extLst>
          </p:cNvPr>
          <p:cNvSpPr/>
          <p:nvPr/>
        </p:nvSpPr>
        <p:spPr>
          <a:xfrm>
            <a:off x="3026234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2119EB0-9F02-5E9C-E5BD-C34068D5E797}"/>
              </a:ext>
            </a:extLst>
          </p:cNvPr>
          <p:cNvSpPr/>
          <p:nvPr/>
        </p:nvSpPr>
        <p:spPr>
          <a:xfrm>
            <a:off x="3385463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812992F-DBB6-7ECF-6D7A-23007D4412EF}"/>
              </a:ext>
            </a:extLst>
          </p:cNvPr>
          <p:cNvSpPr/>
          <p:nvPr/>
        </p:nvSpPr>
        <p:spPr>
          <a:xfrm>
            <a:off x="3758546" y="3316514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9C79389-EE3E-6780-AA5A-93F51D09DE3A}"/>
              </a:ext>
            </a:extLst>
          </p:cNvPr>
          <p:cNvSpPr/>
          <p:nvPr/>
        </p:nvSpPr>
        <p:spPr>
          <a:xfrm>
            <a:off x="1948550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774C775-56CE-6AF7-9FB1-063B6C56A4B4}"/>
              </a:ext>
            </a:extLst>
          </p:cNvPr>
          <p:cNvSpPr/>
          <p:nvPr/>
        </p:nvSpPr>
        <p:spPr>
          <a:xfrm>
            <a:off x="2307779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64F8FF1-1133-914C-E254-D48AB0566E5B}"/>
              </a:ext>
            </a:extLst>
          </p:cNvPr>
          <p:cNvSpPr/>
          <p:nvPr/>
        </p:nvSpPr>
        <p:spPr>
          <a:xfrm>
            <a:off x="2667008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1DF5A7A-38B9-728C-729E-55021B2BB706}"/>
              </a:ext>
            </a:extLst>
          </p:cNvPr>
          <p:cNvSpPr/>
          <p:nvPr/>
        </p:nvSpPr>
        <p:spPr>
          <a:xfrm>
            <a:off x="3026237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2624286-E25E-98CB-8A21-ECA3C99AF191}"/>
              </a:ext>
            </a:extLst>
          </p:cNvPr>
          <p:cNvSpPr/>
          <p:nvPr/>
        </p:nvSpPr>
        <p:spPr>
          <a:xfrm>
            <a:off x="3385466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BD050C5-8636-1ABE-FC1B-FD416258D0DA}"/>
              </a:ext>
            </a:extLst>
          </p:cNvPr>
          <p:cNvSpPr/>
          <p:nvPr/>
        </p:nvSpPr>
        <p:spPr>
          <a:xfrm>
            <a:off x="3758549" y="3664857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574EEA-848D-6F05-5732-85F9C12DD160}"/>
              </a:ext>
            </a:extLst>
          </p:cNvPr>
          <p:cNvSpPr/>
          <p:nvPr/>
        </p:nvSpPr>
        <p:spPr>
          <a:xfrm>
            <a:off x="1948544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CA45DB5-C915-2E96-1B05-8B82D18BF6BC}"/>
              </a:ext>
            </a:extLst>
          </p:cNvPr>
          <p:cNvSpPr/>
          <p:nvPr/>
        </p:nvSpPr>
        <p:spPr>
          <a:xfrm>
            <a:off x="2307773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C2C3095-B7E9-7976-E9F2-97EDB9BE0A3E}"/>
              </a:ext>
            </a:extLst>
          </p:cNvPr>
          <p:cNvSpPr/>
          <p:nvPr/>
        </p:nvSpPr>
        <p:spPr>
          <a:xfrm>
            <a:off x="2667002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0202397-F152-1EA1-8112-EB25D7FA0342}"/>
              </a:ext>
            </a:extLst>
          </p:cNvPr>
          <p:cNvSpPr/>
          <p:nvPr/>
        </p:nvSpPr>
        <p:spPr>
          <a:xfrm>
            <a:off x="3026231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58EF703-7E5A-C05E-A813-FF51D8AA18B3}"/>
              </a:ext>
            </a:extLst>
          </p:cNvPr>
          <p:cNvSpPr/>
          <p:nvPr/>
        </p:nvSpPr>
        <p:spPr>
          <a:xfrm>
            <a:off x="3385460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217B88B-0A88-EB17-AFB0-96AFE37DA2EF}"/>
              </a:ext>
            </a:extLst>
          </p:cNvPr>
          <p:cNvSpPr/>
          <p:nvPr/>
        </p:nvSpPr>
        <p:spPr>
          <a:xfrm>
            <a:off x="3758543" y="2608942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6B00D24-C4EF-FAA6-7B19-1BCBD699E27D}"/>
              </a:ext>
            </a:extLst>
          </p:cNvPr>
          <p:cNvSpPr/>
          <p:nvPr/>
        </p:nvSpPr>
        <p:spPr>
          <a:xfrm>
            <a:off x="1948547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520FA84-2F55-3C80-E799-C04E4742D040}"/>
              </a:ext>
            </a:extLst>
          </p:cNvPr>
          <p:cNvSpPr/>
          <p:nvPr/>
        </p:nvSpPr>
        <p:spPr>
          <a:xfrm>
            <a:off x="2307776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F09F1CC-604F-3598-3F81-4DBC13ED28D6}"/>
              </a:ext>
            </a:extLst>
          </p:cNvPr>
          <p:cNvSpPr/>
          <p:nvPr/>
        </p:nvSpPr>
        <p:spPr>
          <a:xfrm>
            <a:off x="2667005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4B810F4-5326-391D-0BD1-624983783123}"/>
              </a:ext>
            </a:extLst>
          </p:cNvPr>
          <p:cNvSpPr/>
          <p:nvPr/>
        </p:nvSpPr>
        <p:spPr>
          <a:xfrm>
            <a:off x="3026234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E50AE71-B7AC-3136-570F-6ACDA4977149}"/>
              </a:ext>
            </a:extLst>
          </p:cNvPr>
          <p:cNvSpPr/>
          <p:nvPr/>
        </p:nvSpPr>
        <p:spPr>
          <a:xfrm>
            <a:off x="3385463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0DC6257-40B0-E72C-2B3F-190D8D787BC8}"/>
              </a:ext>
            </a:extLst>
          </p:cNvPr>
          <p:cNvSpPr/>
          <p:nvPr/>
        </p:nvSpPr>
        <p:spPr>
          <a:xfrm>
            <a:off x="3758546" y="295728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3820EBD-8B6D-980F-2D98-1D1AFF36FD72}"/>
              </a:ext>
            </a:extLst>
          </p:cNvPr>
          <p:cNvSpPr/>
          <p:nvPr/>
        </p:nvSpPr>
        <p:spPr>
          <a:xfrm>
            <a:off x="1962398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78F392-4972-2CDE-48A5-5E05BE052F5D}"/>
              </a:ext>
            </a:extLst>
          </p:cNvPr>
          <p:cNvSpPr/>
          <p:nvPr/>
        </p:nvSpPr>
        <p:spPr>
          <a:xfrm>
            <a:off x="2321627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9DB3791-A9B0-869D-3727-5A21F278E69C}"/>
              </a:ext>
            </a:extLst>
          </p:cNvPr>
          <p:cNvSpPr/>
          <p:nvPr/>
        </p:nvSpPr>
        <p:spPr>
          <a:xfrm>
            <a:off x="2680856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ECC075D-ED77-02C4-D355-7ACA9882A64F}"/>
              </a:ext>
            </a:extLst>
          </p:cNvPr>
          <p:cNvSpPr/>
          <p:nvPr/>
        </p:nvSpPr>
        <p:spPr>
          <a:xfrm>
            <a:off x="3040085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B45C3CA-1C9D-6459-86D8-5498F09B2EC4}"/>
              </a:ext>
            </a:extLst>
          </p:cNvPr>
          <p:cNvSpPr/>
          <p:nvPr/>
        </p:nvSpPr>
        <p:spPr>
          <a:xfrm>
            <a:off x="3399314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67C88EA-DCB5-E30E-1CD8-D97DBEC08CAB}"/>
              </a:ext>
            </a:extLst>
          </p:cNvPr>
          <p:cNvSpPr/>
          <p:nvPr/>
        </p:nvSpPr>
        <p:spPr>
          <a:xfrm>
            <a:off x="3758543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B6F64E2-0C4C-F003-29BC-2643E09914C2}"/>
              </a:ext>
            </a:extLst>
          </p:cNvPr>
          <p:cNvSpPr/>
          <p:nvPr/>
        </p:nvSpPr>
        <p:spPr>
          <a:xfrm>
            <a:off x="1948547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A77B032-C074-CB8A-CE72-EDCA4CD279B4}"/>
              </a:ext>
            </a:extLst>
          </p:cNvPr>
          <p:cNvSpPr/>
          <p:nvPr/>
        </p:nvSpPr>
        <p:spPr>
          <a:xfrm>
            <a:off x="2307776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FA27100-C885-7132-B4AD-C279B49E182D}"/>
              </a:ext>
            </a:extLst>
          </p:cNvPr>
          <p:cNvSpPr/>
          <p:nvPr/>
        </p:nvSpPr>
        <p:spPr>
          <a:xfrm>
            <a:off x="2667005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7818378-753F-341D-20C7-0FB8FA70C026}"/>
              </a:ext>
            </a:extLst>
          </p:cNvPr>
          <p:cNvSpPr/>
          <p:nvPr/>
        </p:nvSpPr>
        <p:spPr>
          <a:xfrm>
            <a:off x="3026234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FD4C0C4-1A5B-E058-2E9F-61BC97DE3585}"/>
              </a:ext>
            </a:extLst>
          </p:cNvPr>
          <p:cNvSpPr/>
          <p:nvPr/>
        </p:nvSpPr>
        <p:spPr>
          <a:xfrm>
            <a:off x="3385463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396669A-F352-F088-ED10-D9DC0F9A747D}"/>
              </a:ext>
            </a:extLst>
          </p:cNvPr>
          <p:cNvSpPr/>
          <p:nvPr/>
        </p:nvSpPr>
        <p:spPr>
          <a:xfrm>
            <a:off x="3758546" y="2255156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95529A4-5D1F-A8D9-C64A-0E10C3E7BD44}"/>
              </a:ext>
            </a:extLst>
          </p:cNvPr>
          <p:cNvSpPr/>
          <p:nvPr/>
        </p:nvSpPr>
        <p:spPr>
          <a:xfrm>
            <a:off x="1948541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63D948F-9E02-0807-65E5-E08B4544D164}"/>
              </a:ext>
            </a:extLst>
          </p:cNvPr>
          <p:cNvSpPr/>
          <p:nvPr/>
        </p:nvSpPr>
        <p:spPr>
          <a:xfrm>
            <a:off x="2307770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7F4B4BB-508C-B3F2-9F4A-C1E46FB9E123}"/>
              </a:ext>
            </a:extLst>
          </p:cNvPr>
          <p:cNvSpPr/>
          <p:nvPr/>
        </p:nvSpPr>
        <p:spPr>
          <a:xfrm>
            <a:off x="2666999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AE30BA1-E252-D8C5-68AC-B1DA434360CC}"/>
              </a:ext>
            </a:extLst>
          </p:cNvPr>
          <p:cNvSpPr/>
          <p:nvPr/>
        </p:nvSpPr>
        <p:spPr>
          <a:xfrm>
            <a:off x="3026228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F1538C0-EFE7-BA43-C2C3-691E023EE607}"/>
              </a:ext>
            </a:extLst>
          </p:cNvPr>
          <p:cNvSpPr/>
          <p:nvPr/>
        </p:nvSpPr>
        <p:spPr>
          <a:xfrm>
            <a:off x="3385457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BC5D780-78EE-786D-D2AA-7C2B40AC8B63}"/>
              </a:ext>
            </a:extLst>
          </p:cNvPr>
          <p:cNvSpPr/>
          <p:nvPr/>
        </p:nvSpPr>
        <p:spPr>
          <a:xfrm>
            <a:off x="3758540" y="4013200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EBA5E4E-8AC0-63CF-4A51-24BA5F2DE6F4}"/>
              </a:ext>
            </a:extLst>
          </p:cNvPr>
          <p:cNvSpPr/>
          <p:nvPr/>
        </p:nvSpPr>
        <p:spPr>
          <a:xfrm>
            <a:off x="1948544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0465DCB-56EB-5D30-E3AD-894F8E39520F}"/>
              </a:ext>
            </a:extLst>
          </p:cNvPr>
          <p:cNvSpPr/>
          <p:nvPr/>
        </p:nvSpPr>
        <p:spPr>
          <a:xfrm>
            <a:off x="2307773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608F65A-A4E6-1A4D-CCF7-99BCF900CF04}"/>
              </a:ext>
            </a:extLst>
          </p:cNvPr>
          <p:cNvSpPr/>
          <p:nvPr/>
        </p:nvSpPr>
        <p:spPr>
          <a:xfrm>
            <a:off x="2667002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59946FB-58FD-F451-2B19-CBCB6F883B4C}"/>
              </a:ext>
            </a:extLst>
          </p:cNvPr>
          <p:cNvSpPr/>
          <p:nvPr/>
        </p:nvSpPr>
        <p:spPr>
          <a:xfrm>
            <a:off x="3026231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AD3C314-73BD-4C40-27D9-B5EF9F6AAEAA}"/>
              </a:ext>
            </a:extLst>
          </p:cNvPr>
          <p:cNvSpPr/>
          <p:nvPr/>
        </p:nvSpPr>
        <p:spPr>
          <a:xfrm>
            <a:off x="3385460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B68985F-A1F8-3146-2668-C740C2C54834}"/>
              </a:ext>
            </a:extLst>
          </p:cNvPr>
          <p:cNvSpPr/>
          <p:nvPr/>
        </p:nvSpPr>
        <p:spPr>
          <a:xfrm>
            <a:off x="3758543" y="436154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7524F00-9BBC-8C4C-9E39-7DFF91BA5D1C}"/>
              </a:ext>
            </a:extLst>
          </p:cNvPr>
          <p:cNvSpPr/>
          <p:nvPr/>
        </p:nvSpPr>
        <p:spPr>
          <a:xfrm>
            <a:off x="1768918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8025AB3-B57B-F001-D86E-3E555CCDE80B}"/>
              </a:ext>
            </a:extLst>
          </p:cNvPr>
          <p:cNvSpPr/>
          <p:nvPr/>
        </p:nvSpPr>
        <p:spPr>
          <a:xfrm>
            <a:off x="2128147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DCCA22A-DFEE-E8E5-D63F-4D7E5D3222DF}"/>
              </a:ext>
            </a:extLst>
          </p:cNvPr>
          <p:cNvSpPr/>
          <p:nvPr/>
        </p:nvSpPr>
        <p:spPr>
          <a:xfrm>
            <a:off x="2487376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A619F58-D8E7-9361-407B-4654BC236801}"/>
              </a:ext>
            </a:extLst>
          </p:cNvPr>
          <p:cNvSpPr/>
          <p:nvPr/>
        </p:nvSpPr>
        <p:spPr>
          <a:xfrm>
            <a:off x="2846605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A83CBB6-671E-D4FA-38E6-6CB42B04A10D}"/>
              </a:ext>
            </a:extLst>
          </p:cNvPr>
          <p:cNvSpPr/>
          <p:nvPr/>
        </p:nvSpPr>
        <p:spPr>
          <a:xfrm>
            <a:off x="3205834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4AC665-B5C7-7D3A-419D-49CE98FB5979}"/>
              </a:ext>
            </a:extLst>
          </p:cNvPr>
          <p:cNvSpPr/>
          <p:nvPr/>
        </p:nvSpPr>
        <p:spPr>
          <a:xfrm>
            <a:off x="3578917" y="349612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C05D65F-B79F-FE84-3DB0-FB26AFD6361C}"/>
              </a:ext>
            </a:extLst>
          </p:cNvPr>
          <p:cNvSpPr/>
          <p:nvPr/>
        </p:nvSpPr>
        <p:spPr>
          <a:xfrm>
            <a:off x="1768921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7E9EBA7-7C42-BCD2-7955-FBBC62C7CBD3}"/>
              </a:ext>
            </a:extLst>
          </p:cNvPr>
          <p:cNvSpPr/>
          <p:nvPr/>
        </p:nvSpPr>
        <p:spPr>
          <a:xfrm>
            <a:off x="2128150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D05E237-D04D-48B4-BFB3-19B4D26A1D2E}"/>
              </a:ext>
            </a:extLst>
          </p:cNvPr>
          <p:cNvSpPr/>
          <p:nvPr/>
        </p:nvSpPr>
        <p:spPr>
          <a:xfrm>
            <a:off x="2487379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56ECB28-8508-C580-0318-B6204DB97B3A}"/>
              </a:ext>
            </a:extLst>
          </p:cNvPr>
          <p:cNvSpPr/>
          <p:nvPr/>
        </p:nvSpPr>
        <p:spPr>
          <a:xfrm>
            <a:off x="2846608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1BD4A57-4E92-DB2D-7D96-20B2CA980D3E}"/>
              </a:ext>
            </a:extLst>
          </p:cNvPr>
          <p:cNvSpPr/>
          <p:nvPr/>
        </p:nvSpPr>
        <p:spPr>
          <a:xfrm>
            <a:off x="3205837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3526225-DC55-60A9-8469-AF5F4B5CAA24}"/>
              </a:ext>
            </a:extLst>
          </p:cNvPr>
          <p:cNvSpPr/>
          <p:nvPr/>
        </p:nvSpPr>
        <p:spPr>
          <a:xfrm>
            <a:off x="3578920" y="3844472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832693F-D428-59EB-BC05-71A6361A8890}"/>
              </a:ext>
            </a:extLst>
          </p:cNvPr>
          <p:cNvSpPr/>
          <p:nvPr/>
        </p:nvSpPr>
        <p:spPr>
          <a:xfrm>
            <a:off x="1768915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C656EF7-117C-B208-B6F6-403479FA8120}"/>
              </a:ext>
            </a:extLst>
          </p:cNvPr>
          <p:cNvSpPr/>
          <p:nvPr/>
        </p:nvSpPr>
        <p:spPr>
          <a:xfrm>
            <a:off x="2128144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5605E6B-19C2-380D-BA72-179CA83D4227}"/>
              </a:ext>
            </a:extLst>
          </p:cNvPr>
          <p:cNvSpPr/>
          <p:nvPr/>
        </p:nvSpPr>
        <p:spPr>
          <a:xfrm>
            <a:off x="2487373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53AC97A-40A8-EF78-4343-7B4638890D52}"/>
              </a:ext>
            </a:extLst>
          </p:cNvPr>
          <p:cNvSpPr/>
          <p:nvPr/>
        </p:nvSpPr>
        <p:spPr>
          <a:xfrm>
            <a:off x="2846602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894DC5A-6D0D-2B02-58CE-6A6FBFFCB498}"/>
              </a:ext>
            </a:extLst>
          </p:cNvPr>
          <p:cNvSpPr/>
          <p:nvPr/>
        </p:nvSpPr>
        <p:spPr>
          <a:xfrm>
            <a:off x="3205831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7DCEA70-B0FC-746F-ACD6-6524354903B3}"/>
              </a:ext>
            </a:extLst>
          </p:cNvPr>
          <p:cNvSpPr/>
          <p:nvPr/>
        </p:nvSpPr>
        <p:spPr>
          <a:xfrm>
            <a:off x="3578914" y="278855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CD4132A-C6CB-5431-46E5-6E950B8FA88A}"/>
              </a:ext>
            </a:extLst>
          </p:cNvPr>
          <p:cNvSpPr/>
          <p:nvPr/>
        </p:nvSpPr>
        <p:spPr>
          <a:xfrm>
            <a:off x="1768918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2BA61EE-AD5C-BE44-23D6-548825AA6628}"/>
              </a:ext>
            </a:extLst>
          </p:cNvPr>
          <p:cNvSpPr/>
          <p:nvPr/>
        </p:nvSpPr>
        <p:spPr>
          <a:xfrm>
            <a:off x="2128147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C375E2E-3A44-DC55-0548-43B0783AF90C}"/>
              </a:ext>
            </a:extLst>
          </p:cNvPr>
          <p:cNvSpPr/>
          <p:nvPr/>
        </p:nvSpPr>
        <p:spPr>
          <a:xfrm>
            <a:off x="2487376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4398C26-EC15-16F2-2132-7B6DFDE1A63F}"/>
              </a:ext>
            </a:extLst>
          </p:cNvPr>
          <p:cNvSpPr/>
          <p:nvPr/>
        </p:nvSpPr>
        <p:spPr>
          <a:xfrm>
            <a:off x="2846605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5A04C15-A1A6-EE94-A841-2924C2D36A10}"/>
              </a:ext>
            </a:extLst>
          </p:cNvPr>
          <p:cNvSpPr/>
          <p:nvPr/>
        </p:nvSpPr>
        <p:spPr>
          <a:xfrm>
            <a:off x="3205834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7880578-E18F-6379-2228-9C80F84AE3DE}"/>
              </a:ext>
            </a:extLst>
          </p:cNvPr>
          <p:cNvSpPr/>
          <p:nvPr/>
        </p:nvSpPr>
        <p:spPr>
          <a:xfrm>
            <a:off x="3578917" y="313690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BAE9614-5F24-4DCE-D3FD-0791206195E9}"/>
              </a:ext>
            </a:extLst>
          </p:cNvPr>
          <p:cNvSpPr/>
          <p:nvPr/>
        </p:nvSpPr>
        <p:spPr>
          <a:xfrm>
            <a:off x="1782769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1A5C969-FF2E-AAB4-58AA-42E8E88ABC54}"/>
              </a:ext>
            </a:extLst>
          </p:cNvPr>
          <p:cNvSpPr/>
          <p:nvPr/>
        </p:nvSpPr>
        <p:spPr>
          <a:xfrm>
            <a:off x="2141998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5CF82E5-D88D-A55C-8932-95CCCCA622DF}"/>
              </a:ext>
            </a:extLst>
          </p:cNvPr>
          <p:cNvSpPr/>
          <p:nvPr/>
        </p:nvSpPr>
        <p:spPr>
          <a:xfrm>
            <a:off x="2501227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C62700A-A77A-5BEF-2137-F1097B586717}"/>
              </a:ext>
            </a:extLst>
          </p:cNvPr>
          <p:cNvSpPr/>
          <p:nvPr/>
        </p:nvSpPr>
        <p:spPr>
          <a:xfrm>
            <a:off x="2860456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07C5AA5-4EA9-5B35-86EE-D60172CDEB3D}"/>
              </a:ext>
            </a:extLst>
          </p:cNvPr>
          <p:cNvSpPr/>
          <p:nvPr/>
        </p:nvSpPr>
        <p:spPr>
          <a:xfrm>
            <a:off x="3219685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9CB089D-AD77-D208-FA45-00C1550C31E8}"/>
              </a:ext>
            </a:extLst>
          </p:cNvPr>
          <p:cNvSpPr/>
          <p:nvPr/>
        </p:nvSpPr>
        <p:spPr>
          <a:xfrm>
            <a:off x="3578914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A36A0414-6768-FCAF-B861-334129EB2DAB}"/>
              </a:ext>
            </a:extLst>
          </p:cNvPr>
          <p:cNvSpPr/>
          <p:nvPr/>
        </p:nvSpPr>
        <p:spPr>
          <a:xfrm>
            <a:off x="1768918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CF13E9C-1A8A-13DE-6E48-769DF4959B0B}"/>
              </a:ext>
            </a:extLst>
          </p:cNvPr>
          <p:cNvSpPr/>
          <p:nvPr/>
        </p:nvSpPr>
        <p:spPr>
          <a:xfrm>
            <a:off x="2128147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4D553F7-724C-8240-D753-86E0B2D629C2}"/>
              </a:ext>
            </a:extLst>
          </p:cNvPr>
          <p:cNvSpPr/>
          <p:nvPr/>
        </p:nvSpPr>
        <p:spPr>
          <a:xfrm>
            <a:off x="2487376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528BCD6-748F-FC16-FC8B-400F990EB3E6}"/>
              </a:ext>
            </a:extLst>
          </p:cNvPr>
          <p:cNvSpPr/>
          <p:nvPr/>
        </p:nvSpPr>
        <p:spPr>
          <a:xfrm>
            <a:off x="2846605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C83A1B9-FD16-1F18-4D89-B0A129A25E18}"/>
              </a:ext>
            </a:extLst>
          </p:cNvPr>
          <p:cNvSpPr/>
          <p:nvPr/>
        </p:nvSpPr>
        <p:spPr>
          <a:xfrm>
            <a:off x="3205834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E88E455-7D18-5D03-54DF-56761EF425B1}"/>
              </a:ext>
            </a:extLst>
          </p:cNvPr>
          <p:cNvSpPr/>
          <p:nvPr/>
        </p:nvSpPr>
        <p:spPr>
          <a:xfrm>
            <a:off x="3578917" y="2434771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89A75C6-F927-210E-E754-5DB8B4384CE8}"/>
              </a:ext>
            </a:extLst>
          </p:cNvPr>
          <p:cNvSpPr/>
          <p:nvPr/>
        </p:nvSpPr>
        <p:spPr>
          <a:xfrm>
            <a:off x="1768912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1BA10D5-526B-4753-2FC4-7DE78D1F3CCD}"/>
              </a:ext>
            </a:extLst>
          </p:cNvPr>
          <p:cNvSpPr/>
          <p:nvPr/>
        </p:nvSpPr>
        <p:spPr>
          <a:xfrm>
            <a:off x="2128141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D18092B-916B-59FE-6604-DBEB6F28DE31}"/>
              </a:ext>
            </a:extLst>
          </p:cNvPr>
          <p:cNvSpPr/>
          <p:nvPr/>
        </p:nvSpPr>
        <p:spPr>
          <a:xfrm>
            <a:off x="2487370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CBC5836-9CEF-6064-DA44-7A86A5C8AA6A}"/>
              </a:ext>
            </a:extLst>
          </p:cNvPr>
          <p:cNvSpPr/>
          <p:nvPr/>
        </p:nvSpPr>
        <p:spPr>
          <a:xfrm>
            <a:off x="2846599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6BF6ED1-A3A5-268E-7B6F-1EB56E870F41}"/>
              </a:ext>
            </a:extLst>
          </p:cNvPr>
          <p:cNvSpPr/>
          <p:nvPr/>
        </p:nvSpPr>
        <p:spPr>
          <a:xfrm>
            <a:off x="3205828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AFA1BDD-8385-26D9-87C7-926F2C057D32}"/>
              </a:ext>
            </a:extLst>
          </p:cNvPr>
          <p:cNvSpPr/>
          <p:nvPr/>
        </p:nvSpPr>
        <p:spPr>
          <a:xfrm>
            <a:off x="3578911" y="419281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AB94108-450B-5507-D1D3-A010DDEB94A0}"/>
              </a:ext>
            </a:extLst>
          </p:cNvPr>
          <p:cNvSpPr/>
          <p:nvPr/>
        </p:nvSpPr>
        <p:spPr>
          <a:xfrm>
            <a:off x="1768915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13B24CF-4FEB-12B2-9512-1E240D7A85A1}"/>
              </a:ext>
            </a:extLst>
          </p:cNvPr>
          <p:cNvSpPr/>
          <p:nvPr/>
        </p:nvSpPr>
        <p:spPr>
          <a:xfrm>
            <a:off x="2128144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DB26F79-C1CE-CC13-D676-5203BBD24205}"/>
              </a:ext>
            </a:extLst>
          </p:cNvPr>
          <p:cNvSpPr/>
          <p:nvPr/>
        </p:nvSpPr>
        <p:spPr>
          <a:xfrm>
            <a:off x="2487373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00D96F5-9624-6E74-1194-AFCD41D42801}"/>
              </a:ext>
            </a:extLst>
          </p:cNvPr>
          <p:cNvSpPr/>
          <p:nvPr/>
        </p:nvSpPr>
        <p:spPr>
          <a:xfrm>
            <a:off x="2846602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B7360DD-D923-6E73-FBAE-A1C3CE3FEE41}"/>
              </a:ext>
            </a:extLst>
          </p:cNvPr>
          <p:cNvSpPr/>
          <p:nvPr/>
        </p:nvSpPr>
        <p:spPr>
          <a:xfrm>
            <a:off x="3205831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13D0E97-25F5-956B-8028-C90FDD90221B}"/>
              </a:ext>
            </a:extLst>
          </p:cNvPr>
          <p:cNvSpPr/>
          <p:nvPr/>
        </p:nvSpPr>
        <p:spPr>
          <a:xfrm>
            <a:off x="3578914" y="454115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46B5D241-D726-28B0-BB5C-27C109A2B816}"/>
              </a:ext>
            </a:extLst>
          </p:cNvPr>
          <p:cNvSpPr/>
          <p:nvPr/>
        </p:nvSpPr>
        <p:spPr>
          <a:xfrm>
            <a:off x="1589310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1DE9C93-4B00-20B8-24D3-1BF51388369A}"/>
              </a:ext>
            </a:extLst>
          </p:cNvPr>
          <p:cNvSpPr/>
          <p:nvPr/>
        </p:nvSpPr>
        <p:spPr>
          <a:xfrm>
            <a:off x="1948539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C2088CE-7D62-48A7-BC86-0CE99E31A85B}"/>
              </a:ext>
            </a:extLst>
          </p:cNvPr>
          <p:cNvSpPr/>
          <p:nvPr/>
        </p:nvSpPr>
        <p:spPr>
          <a:xfrm>
            <a:off x="2307768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B94E0387-F378-1DDF-95E1-AACD4CE5CDBD}"/>
              </a:ext>
            </a:extLst>
          </p:cNvPr>
          <p:cNvSpPr/>
          <p:nvPr/>
        </p:nvSpPr>
        <p:spPr>
          <a:xfrm>
            <a:off x="2666997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6A47682-4DFC-70B7-FCBA-DE5E201AF96F}"/>
              </a:ext>
            </a:extLst>
          </p:cNvPr>
          <p:cNvSpPr/>
          <p:nvPr/>
        </p:nvSpPr>
        <p:spPr>
          <a:xfrm>
            <a:off x="3026226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95E185A-A3B5-B986-C96F-FBDED284C08F}"/>
              </a:ext>
            </a:extLst>
          </p:cNvPr>
          <p:cNvSpPr/>
          <p:nvPr/>
        </p:nvSpPr>
        <p:spPr>
          <a:xfrm>
            <a:off x="3385455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B80D191-F642-81EE-7CD6-15942C4128F8}"/>
              </a:ext>
            </a:extLst>
          </p:cNvPr>
          <p:cNvSpPr/>
          <p:nvPr/>
        </p:nvSpPr>
        <p:spPr>
          <a:xfrm>
            <a:off x="1589313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96AECF9-9D96-7236-F94B-83F53F436F33}"/>
              </a:ext>
            </a:extLst>
          </p:cNvPr>
          <p:cNvSpPr/>
          <p:nvPr/>
        </p:nvSpPr>
        <p:spPr>
          <a:xfrm>
            <a:off x="1948542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6372D1A-1F73-E66A-6C84-6EC85672B8C9}"/>
              </a:ext>
            </a:extLst>
          </p:cNvPr>
          <p:cNvSpPr/>
          <p:nvPr/>
        </p:nvSpPr>
        <p:spPr>
          <a:xfrm>
            <a:off x="2307771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C2C5574-EB2C-9E19-9A84-E45FDDEFC6BE}"/>
              </a:ext>
            </a:extLst>
          </p:cNvPr>
          <p:cNvSpPr/>
          <p:nvPr/>
        </p:nvSpPr>
        <p:spPr>
          <a:xfrm>
            <a:off x="2667000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35A8644-C558-D1A2-2CBD-A778D1D75BB4}"/>
              </a:ext>
            </a:extLst>
          </p:cNvPr>
          <p:cNvSpPr/>
          <p:nvPr/>
        </p:nvSpPr>
        <p:spPr>
          <a:xfrm>
            <a:off x="3026229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A60ECED-4668-698B-4CE2-C03030A84107}"/>
              </a:ext>
            </a:extLst>
          </p:cNvPr>
          <p:cNvSpPr/>
          <p:nvPr/>
        </p:nvSpPr>
        <p:spPr>
          <a:xfrm>
            <a:off x="3385458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3FE1D3D-2FD8-7912-EFB0-53495FCFB93E}"/>
              </a:ext>
            </a:extLst>
          </p:cNvPr>
          <p:cNvSpPr/>
          <p:nvPr/>
        </p:nvSpPr>
        <p:spPr>
          <a:xfrm>
            <a:off x="1589307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10483FB-8782-E3E7-FF80-0E096A44F6D3}"/>
              </a:ext>
            </a:extLst>
          </p:cNvPr>
          <p:cNvSpPr/>
          <p:nvPr/>
        </p:nvSpPr>
        <p:spPr>
          <a:xfrm>
            <a:off x="1948536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6A051BC-A496-9960-ADF2-C18FA1B3930F}"/>
              </a:ext>
            </a:extLst>
          </p:cNvPr>
          <p:cNvSpPr/>
          <p:nvPr/>
        </p:nvSpPr>
        <p:spPr>
          <a:xfrm>
            <a:off x="2307765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8E1E53E-9190-73A1-079F-4AC47A074E29}"/>
              </a:ext>
            </a:extLst>
          </p:cNvPr>
          <p:cNvSpPr/>
          <p:nvPr/>
        </p:nvSpPr>
        <p:spPr>
          <a:xfrm>
            <a:off x="2666994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F9F0695-A2F9-251E-04BE-DE12FFE26F26}"/>
              </a:ext>
            </a:extLst>
          </p:cNvPr>
          <p:cNvSpPr/>
          <p:nvPr/>
        </p:nvSpPr>
        <p:spPr>
          <a:xfrm>
            <a:off x="3026223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A0DC044-E3B4-AD83-C299-A66D48D02275}"/>
              </a:ext>
            </a:extLst>
          </p:cNvPr>
          <p:cNvSpPr/>
          <p:nvPr/>
        </p:nvSpPr>
        <p:spPr>
          <a:xfrm>
            <a:off x="3385452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2F03686-39CC-A640-6F01-734E639B97C5}"/>
              </a:ext>
            </a:extLst>
          </p:cNvPr>
          <p:cNvSpPr/>
          <p:nvPr/>
        </p:nvSpPr>
        <p:spPr>
          <a:xfrm>
            <a:off x="1589310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54B18CE-9D88-969C-D45D-C9E1FFF333FF}"/>
              </a:ext>
            </a:extLst>
          </p:cNvPr>
          <p:cNvSpPr/>
          <p:nvPr/>
        </p:nvSpPr>
        <p:spPr>
          <a:xfrm>
            <a:off x="1948539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8AB7510-9323-D659-59A8-8356E530DF2B}"/>
              </a:ext>
            </a:extLst>
          </p:cNvPr>
          <p:cNvSpPr/>
          <p:nvPr/>
        </p:nvSpPr>
        <p:spPr>
          <a:xfrm>
            <a:off x="2307768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3A4AA4D-4099-8A29-DC05-8DC6FCE706C8}"/>
              </a:ext>
            </a:extLst>
          </p:cNvPr>
          <p:cNvSpPr/>
          <p:nvPr/>
        </p:nvSpPr>
        <p:spPr>
          <a:xfrm>
            <a:off x="2666997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E0EC509-FD49-9FB9-11EB-AE7090CEE175}"/>
              </a:ext>
            </a:extLst>
          </p:cNvPr>
          <p:cNvSpPr/>
          <p:nvPr/>
        </p:nvSpPr>
        <p:spPr>
          <a:xfrm>
            <a:off x="3026226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D7342A2C-C9B4-862C-A0C0-7A2306317396}"/>
              </a:ext>
            </a:extLst>
          </p:cNvPr>
          <p:cNvSpPr/>
          <p:nvPr/>
        </p:nvSpPr>
        <p:spPr>
          <a:xfrm>
            <a:off x="3385455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DBDF021-C30B-0BBF-5729-3AF70CA2FBD0}"/>
              </a:ext>
            </a:extLst>
          </p:cNvPr>
          <p:cNvSpPr/>
          <p:nvPr/>
        </p:nvSpPr>
        <p:spPr>
          <a:xfrm>
            <a:off x="1589307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75DB11C-1602-01A9-F098-DC5145B237B5}"/>
              </a:ext>
            </a:extLst>
          </p:cNvPr>
          <p:cNvSpPr/>
          <p:nvPr/>
        </p:nvSpPr>
        <p:spPr>
          <a:xfrm>
            <a:off x="1948536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D9B46DE-C371-B8A2-59EE-6E9C209E1ADF}"/>
              </a:ext>
            </a:extLst>
          </p:cNvPr>
          <p:cNvSpPr/>
          <p:nvPr/>
        </p:nvSpPr>
        <p:spPr>
          <a:xfrm>
            <a:off x="2307765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1F4C502-38C9-86A8-ECCC-5604283ED20E}"/>
              </a:ext>
            </a:extLst>
          </p:cNvPr>
          <p:cNvSpPr/>
          <p:nvPr/>
        </p:nvSpPr>
        <p:spPr>
          <a:xfrm>
            <a:off x="2666994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5E97393-C0C3-0327-CD69-E0972813BFC2}"/>
              </a:ext>
            </a:extLst>
          </p:cNvPr>
          <p:cNvSpPr/>
          <p:nvPr/>
        </p:nvSpPr>
        <p:spPr>
          <a:xfrm>
            <a:off x="3026223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3142C42-138F-22D5-DF78-C63B15028186}"/>
              </a:ext>
            </a:extLst>
          </p:cNvPr>
          <p:cNvSpPr/>
          <p:nvPr/>
        </p:nvSpPr>
        <p:spPr>
          <a:xfrm>
            <a:off x="3385452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49077165-A18E-87F7-0738-10B326EE14D4}"/>
              </a:ext>
            </a:extLst>
          </p:cNvPr>
          <p:cNvSpPr/>
          <p:nvPr/>
        </p:nvSpPr>
        <p:spPr>
          <a:xfrm>
            <a:off x="1589310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3CB7437-0DD1-BFE2-C679-24B68B3370C5}"/>
              </a:ext>
            </a:extLst>
          </p:cNvPr>
          <p:cNvSpPr/>
          <p:nvPr/>
        </p:nvSpPr>
        <p:spPr>
          <a:xfrm>
            <a:off x="1948539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99481F8-4C50-EF70-13FD-55CFA5BD1FB5}"/>
              </a:ext>
            </a:extLst>
          </p:cNvPr>
          <p:cNvSpPr/>
          <p:nvPr/>
        </p:nvSpPr>
        <p:spPr>
          <a:xfrm>
            <a:off x="2307768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5949F60-9016-2831-3B0B-9DE00363614A}"/>
              </a:ext>
            </a:extLst>
          </p:cNvPr>
          <p:cNvSpPr/>
          <p:nvPr/>
        </p:nvSpPr>
        <p:spPr>
          <a:xfrm>
            <a:off x="2666997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A6A0A84-FE42-FEC2-344B-0D4C61EEC095}"/>
              </a:ext>
            </a:extLst>
          </p:cNvPr>
          <p:cNvSpPr/>
          <p:nvPr/>
        </p:nvSpPr>
        <p:spPr>
          <a:xfrm>
            <a:off x="3026226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AEF6E67-376D-70F8-BE9A-1CF48171FC0C}"/>
              </a:ext>
            </a:extLst>
          </p:cNvPr>
          <p:cNvSpPr/>
          <p:nvPr/>
        </p:nvSpPr>
        <p:spPr>
          <a:xfrm>
            <a:off x="3385455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A374053-2CD3-7184-110A-350F885FBE18}"/>
              </a:ext>
            </a:extLst>
          </p:cNvPr>
          <p:cNvSpPr/>
          <p:nvPr/>
        </p:nvSpPr>
        <p:spPr>
          <a:xfrm>
            <a:off x="1589304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C6F5A19-3C55-3C8E-2969-AFACC705D78D}"/>
              </a:ext>
            </a:extLst>
          </p:cNvPr>
          <p:cNvSpPr/>
          <p:nvPr/>
        </p:nvSpPr>
        <p:spPr>
          <a:xfrm>
            <a:off x="1948533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09F0221-49CD-EE33-7654-55CB54728348}"/>
              </a:ext>
            </a:extLst>
          </p:cNvPr>
          <p:cNvSpPr/>
          <p:nvPr/>
        </p:nvSpPr>
        <p:spPr>
          <a:xfrm>
            <a:off x="2307762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A83D88A-E5A9-1C03-67F2-E3F06D68DDC2}"/>
              </a:ext>
            </a:extLst>
          </p:cNvPr>
          <p:cNvSpPr/>
          <p:nvPr/>
        </p:nvSpPr>
        <p:spPr>
          <a:xfrm>
            <a:off x="2666991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4176093-72FD-0D9B-C6B7-4491B0AD1D47}"/>
              </a:ext>
            </a:extLst>
          </p:cNvPr>
          <p:cNvSpPr/>
          <p:nvPr/>
        </p:nvSpPr>
        <p:spPr>
          <a:xfrm>
            <a:off x="3026220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1898CFC-DF9A-21C0-2B2D-F61CB7235883}"/>
              </a:ext>
            </a:extLst>
          </p:cNvPr>
          <p:cNvSpPr/>
          <p:nvPr/>
        </p:nvSpPr>
        <p:spPr>
          <a:xfrm>
            <a:off x="3385449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CF46FAB-CD5A-B724-C792-62CF09CF3899}"/>
              </a:ext>
            </a:extLst>
          </p:cNvPr>
          <p:cNvSpPr/>
          <p:nvPr/>
        </p:nvSpPr>
        <p:spPr>
          <a:xfrm>
            <a:off x="1589307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A907596-D62B-9D82-4608-F17D428A59C5}"/>
              </a:ext>
            </a:extLst>
          </p:cNvPr>
          <p:cNvSpPr/>
          <p:nvPr/>
        </p:nvSpPr>
        <p:spPr>
          <a:xfrm>
            <a:off x="1948536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9A0C17A-15C7-2C67-9CAD-DB82C2576828}"/>
              </a:ext>
            </a:extLst>
          </p:cNvPr>
          <p:cNvSpPr/>
          <p:nvPr/>
        </p:nvSpPr>
        <p:spPr>
          <a:xfrm>
            <a:off x="2307765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44FCCCD-3253-F7F9-2DBC-BC03F4B93961}"/>
              </a:ext>
            </a:extLst>
          </p:cNvPr>
          <p:cNvSpPr/>
          <p:nvPr/>
        </p:nvSpPr>
        <p:spPr>
          <a:xfrm>
            <a:off x="2666994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5068A7E-49DC-69B7-F77C-DDC3B520EBB8}"/>
              </a:ext>
            </a:extLst>
          </p:cNvPr>
          <p:cNvSpPr/>
          <p:nvPr/>
        </p:nvSpPr>
        <p:spPr>
          <a:xfrm>
            <a:off x="3026223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E93AA95-165D-7EC1-8914-7A76493724AB}"/>
              </a:ext>
            </a:extLst>
          </p:cNvPr>
          <p:cNvSpPr/>
          <p:nvPr/>
        </p:nvSpPr>
        <p:spPr>
          <a:xfrm>
            <a:off x="3385452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164D6B67-C04D-6863-6CF0-B1825B6B2677}"/>
              </a:ext>
            </a:extLst>
          </p:cNvPr>
          <p:cNvCxnSpPr>
            <a:cxnSpLocks/>
          </p:cNvCxnSpPr>
          <p:nvPr/>
        </p:nvCxnSpPr>
        <p:spPr>
          <a:xfrm flipV="1">
            <a:off x="1603169" y="1738084"/>
            <a:ext cx="530677" cy="522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69F81CD-2211-6F51-C89D-6F50BE466E2C}"/>
              </a:ext>
            </a:extLst>
          </p:cNvPr>
          <p:cNvCxnSpPr>
            <a:cxnSpLocks/>
          </p:cNvCxnSpPr>
          <p:nvPr/>
        </p:nvCxnSpPr>
        <p:spPr>
          <a:xfrm flipV="1">
            <a:off x="3744689" y="4541158"/>
            <a:ext cx="566555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67B3E4B-3C4B-4127-A36B-45387590402C}"/>
              </a:ext>
            </a:extLst>
          </p:cNvPr>
          <p:cNvCxnSpPr>
            <a:cxnSpLocks/>
          </p:cNvCxnSpPr>
          <p:nvPr/>
        </p:nvCxnSpPr>
        <p:spPr>
          <a:xfrm flipV="1">
            <a:off x="3744689" y="1720024"/>
            <a:ext cx="552698" cy="565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9" name="TextBox 598">
            <a:extLst>
              <a:ext uri="{FF2B5EF4-FFF2-40B4-BE49-F238E27FC236}">
                <a16:creationId xmlns:a16="http://schemas.microsoft.com/office/drawing/2014/main" id="{631E4CB0-8EF6-3FFE-59F6-2D382CDC2726}"/>
              </a:ext>
            </a:extLst>
          </p:cNvPr>
          <p:cNvSpPr txBox="1"/>
          <p:nvPr/>
        </p:nvSpPr>
        <p:spPr>
          <a:xfrm>
            <a:off x="1410441" y="17271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BAD6B002-DFB7-9CB9-8298-812C94C5C773}"/>
              </a:ext>
            </a:extLst>
          </p:cNvPr>
          <p:cNvSpPr txBox="1"/>
          <p:nvPr/>
        </p:nvSpPr>
        <p:spPr>
          <a:xfrm>
            <a:off x="1679866" y="15854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96B6814D-B4B6-82DF-46AA-FACEE1AE3AD7}"/>
              </a:ext>
            </a:extLst>
          </p:cNvPr>
          <p:cNvSpPr txBox="1"/>
          <p:nvPr/>
        </p:nvSpPr>
        <p:spPr>
          <a:xfrm>
            <a:off x="1947373" y="1428045"/>
            <a:ext cx="2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2D3DCAB9-4379-7A92-DD7E-32AD8627A5C9}"/>
              </a:ext>
            </a:extLst>
          </p:cNvPr>
          <p:cNvSpPr txBox="1"/>
          <p:nvPr/>
        </p:nvSpPr>
        <p:spPr>
          <a:xfrm>
            <a:off x="1199442" y="19017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D10B9991-B7A2-0D14-DFB9-85CADEE86161}"/>
              </a:ext>
            </a:extLst>
          </p:cNvPr>
          <p:cNvSpPr txBox="1"/>
          <p:nvPr/>
        </p:nvSpPr>
        <p:spPr>
          <a:xfrm>
            <a:off x="1306783" y="25988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80D17330-DAFC-B287-B515-AA7F968A19C6}"/>
              </a:ext>
            </a:extLst>
          </p:cNvPr>
          <p:cNvSpPr txBox="1"/>
          <p:nvPr/>
        </p:nvSpPr>
        <p:spPr>
          <a:xfrm>
            <a:off x="1315373" y="29681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453E8654-D321-3C0B-1BF4-BE21BD8099CA}"/>
              </a:ext>
            </a:extLst>
          </p:cNvPr>
          <p:cNvSpPr txBox="1"/>
          <p:nvPr/>
        </p:nvSpPr>
        <p:spPr>
          <a:xfrm>
            <a:off x="1312879" y="33165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88963690-DAA5-AE34-E101-AE1666860569}"/>
              </a:ext>
            </a:extLst>
          </p:cNvPr>
          <p:cNvSpPr txBox="1"/>
          <p:nvPr/>
        </p:nvSpPr>
        <p:spPr>
          <a:xfrm>
            <a:off x="1321469" y="368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607" name="TextBox 606">
            <a:extLst>
              <a:ext uri="{FF2B5EF4-FFF2-40B4-BE49-F238E27FC236}">
                <a16:creationId xmlns:a16="http://schemas.microsoft.com/office/drawing/2014/main" id="{BCAD4C8A-F4CB-311A-CFAB-9740A294539A}"/>
              </a:ext>
            </a:extLst>
          </p:cNvPr>
          <p:cNvSpPr txBox="1"/>
          <p:nvPr/>
        </p:nvSpPr>
        <p:spPr>
          <a:xfrm>
            <a:off x="1309850" y="40240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C82CF815-317C-D20C-8DEC-681D8EA662E8}"/>
              </a:ext>
            </a:extLst>
          </p:cNvPr>
          <p:cNvSpPr txBox="1"/>
          <p:nvPr/>
        </p:nvSpPr>
        <p:spPr>
          <a:xfrm>
            <a:off x="1318440" y="43934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bg-BG" dirty="0"/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B855E6D6-C076-CA2E-E311-A05189DE2B01}"/>
              </a:ext>
            </a:extLst>
          </p:cNvPr>
          <p:cNvSpPr txBox="1"/>
          <p:nvPr/>
        </p:nvSpPr>
        <p:spPr>
          <a:xfrm>
            <a:off x="1313677" y="47458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bg-BG" dirty="0"/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5F5E5A3B-2723-47A7-7FED-CB906A7E785E}"/>
              </a:ext>
            </a:extLst>
          </p:cNvPr>
          <p:cNvSpPr txBox="1"/>
          <p:nvPr/>
        </p:nvSpPr>
        <p:spPr>
          <a:xfrm>
            <a:off x="1307636" y="22660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4C53D52D-D6B3-27A4-7078-C3476B6FB1D4}"/>
              </a:ext>
            </a:extLst>
          </p:cNvPr>
          <p:cNvSpPr txBox="1"/>
          <p:nvPr/>
        </p:nvSpPr>
        <p:spPr>
          <a:xfrm>
            <a:off x="1640446" y="50785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4E04C868-96CB-EE1D-4117-5F255B43F2D5}"/>
              </a:ext>
            </a:extLst>
          </p:cNvPr>
          <p:cNvSpPr txBox="1"/>
          <p:nvPr/>
        </p:nvSpPr>
        <p:spPr>
          <a:xfrm>
            <a:off x="1962398" y="50835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103E33EA-8D63-D8ED-08B7-5AACAE08DA90}"/>
              </a:ext>
            </a:extLst>
          </p:cNvPr>
          <p:cNvSpPr txBox="1"/>
          <p:nvPr/>
        </p:nvSpPr>
        <p:spPr>
          <a:xfrm>
            <a:off x="2321627" y="50785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8011767E-8958-6791-6A0E-D841D34B7AE5}"/>
              </a:ext>
            </a:extLst>
          </p:cNvPr>
          <p:cNvSpPr txBox="1"/>
          <p:nvPr/>
        </p:nvSpPr>
        <p:spPr>
          <a:xfrm>
            <a:off x="2662629" y="50835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53061142-95A8-C217-34EC-081E8EF2E9B8}"/>
              </a:ext>
            </a:extLst>
          </p:cNvPr>
          <p:cNvSpPr txBox="1"/>
          <p:nvPr/>
        </p:nvSpPr>
        <p:spPr>
          <a:xfrm>
            <a:off x="3015883" y="50785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69CF60A9-FBAF-8F8D-6EE1-2D4143686034}"/>
              </a:ext>
            </a:extLst>
          </p:cNvPr>
          <p:cNvSpPr txBox="1"/>
          <p:nvPr/>
        </p:nvSpPr>
        <p:spPr>
          <a:xfrm>
            <a:off x="3385460" y="50835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0DDC8191-50D4-C23C-102E-F3F63A2E0E75}"/>
              </a:ext>
            </a:extLst>
          </p:cNvPr>
          <p:cNvSpPr txBox="1"/>
          <p:nvPr/>
        </p:nvSpPr>
        <p:spPr>
          <a:xfrm rot="19259453">
            <a:off x="997067" y="137380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shape[0]</a:t>
            </a:r>
            <a:endParaRPr lang="bg-BG" dirty="0"/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BB416801-02B3-6889-2001-A1D5E17CDB1D}"/>
              </a:ext>
            </a:extLst>
          </p:cNvPr>
          <p:cNvSpPr txBox="1"/>
          <p:nvPr/>
        </p:nvSpPr>
        <p:spPr>
          <a:xfrm rot="16200000">
            <a:off x="658598" y="330022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shape[1]</a:t>
            </a:r>
            <a:endParaRPr lang="bg-BG" dirty="0"/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F7D38D5A-4001-DB3A-5883-E61821F75A2A}"/>
              </a:ext>
            </a:extLst>
          </p:cNvPr>
          <p:cNvSpPr txBox="1"/>
          <p:nvPr/>
        </p:nvSpPr>
        <p:spPr>
          <a:xfrm>
            <a:off x="2036233" y="535280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shape[2]</a:t>
            </a:r>
            <a:endParaRPr lang="bg-BG" dirty="0"/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9254588B-1234-2EDC-EE85-A218A09A9A9F}"/>
              </a:ext>
            </a:extLst>
          </p:cNvPr>
          <p:cNvSpPr txBox="1"/>
          <p:nvPr/>
        </p:nvSpPr>
        <p:spPr>
          <a:xfrm>
            <a:off x="3026231" y="982802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endParaRPr lang="bg-BG" sz="2800" dirty="0"/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2C0CCE94-5017-042E-DD86-204917087776}"/>
              </a:ext>
            </a:extLst>
          </p:cNvPr>
          <p:cNvSpPr txBox="1"/>
          <p:nvPr/>
        </p:nvSpPr>
        <p:spPr>
          <a:xfrm>
            <a:off x="3565067" y="192162"/>
            <a:ext cx="340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Библиотеката </a:t>
            </a:r>
            <a:r>
              <a:rPr lang="en-US" sz="2800" dirty="0" err="1"/>
              <a:t>tifffile</a:t>
            </a:r>
            <a:endParaRPr lang="bg-BG" sz="2800" dirty="0"/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A5C467E1-A774-A050-189D-DAD7A03FBDB0}"/>
              </a:ext>
            </a:extLst>
          </p:cNvPr>
          <p:cNvSpPr txBox="1"/>
          <p:nvPr/>
        </p:nvSpPr>
        <p:spPr>
          <a:xfrm>
            <a:off x="5778191" y="886372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tifffile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imsave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093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DD8DD-45F4-3C99-5F6E-30893442C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0267BC-311F-76A3-D848-3D2E66FC8DE3}"/>
              </a:ext>
            </a:extLst>
          </p:cNvPr>
          <p:cNvSpPr/>
          <p:nvPr/>
        </p:nvSpPr>
        <p:spPr>
          <a:xfrm>
            <a:off x="2128165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58CEFA-70A7-AAD7-895B-9C1E33B131D8}"/>
              </a:ext>
            </a:extLst>
          </p:cNvPr>
          <p:cNvSpPr/>
          <p:nvPr/>
        </p:nvSpPr>
        <p:spPr>
          <a:xfrm>
            <a:off x="2487394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681F88-8CF5-CC41-41B0-4506A5D2043A}"/>
              </a:ext>
            </a:extLst>
          </p:cNvPr>
          <p:cNvSpPr/>
          <p:nvPr/>
        </p:nvSpPr>
        <p:spPr>
          <a:xfrm>
            <a:off x="2846623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F0CB20-E02D-1179-28F7-DC11E25AC5A2}"/>
              </a:ext>
            </a:extLst>
          </p:cNvPr>
          <p:cNvSpPr/>
          <p:nvPr/>
        </p:nvSpPr>
        <p:spPr>
          <a:xfrm>
            <a:off x="3205852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36605C-90A1-3111-E4B2-A149C62513DF}"/>
              </a:ext>
            </a:extLst>
          </p:cNvPr>
          <p:cNvSpPr/>
          <p:nvPr/>
        </p:nvSpPr>
        <p:spPr>
          <a:xfrm>
            <a:off x="3578935" y="313690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D51BD5-B9D7-51BB-AD4C-CEB9815CB80C}"/>
              </a:ext>
            </a:extLst>
          </p:cNvPr>
          <p:cNvSpPr/>
          <p:nvPr/>
        </p:nvSpPr>
        <p:spPr>
          <a:xfrm>
            <a:off x="3938164" y="3136900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1347A3-6DF1-768C-FD79-D67DCAD198D1}"/>
              </a:ext>
            </a:extLst>
          </p:cNvPr>
          <p:cNvSpPr/>
          <p:nvPr/>
        </p:nvSpPr>
        <p:spPr>
          <a:xfrm>
            <a:off x="2128168" y="34436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E196BB-775B-DB6A-D343-4C9D09CEE6E6}"/>
              </a:ext>
            </a:extLst>
          </p:cNvPr>
          <p:cNvSpPr/>
          <p:nvPr/>
        </p:nvSpPr>
        <p:spPr>
          <a:xfrm>
            <a:off x="2487397" y="34436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298BAA-6EF7-4E82-E7C6-E6B3ACE438A3}"/>
              </a:ext>
            </a:extLst>
          </p:cNvPr>
          <p:cNvSpPr/>
          <p:nvPr/>
        </p:nvSpPr>
        <p:spPr>
          <a:xfrm>
            <a:off x="2846626" y="34436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C63E1E-635D-FE59-B857-0EF07EDC1104}"/>
              </a:ext>
            </a:extLst>
          </p:cNvPr>
          <p:cNvSpPr/>
          <p:nvPr/>
        </p:nvSpPr>
        <p:spPr>
          <a:xfrm>
            <a:off x="3205855" y="34436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555719-296F-9782-13EE-6DAF632B434E}"/>
              </a:ext>
            </a:extLst>
          </p:cNvPr>
          <p:cNvSpPr/>
          <p:nvPr/>
        </p:nvSpPr>
        <p:spPr>
          <a:xfrm>
            <a:off x="3578938" y="348524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E4E0B2-4D08-AF9B-D69F-C61CDC3A2D86}"/>
              </a:ext>
            </a:extLst>
          </p:cNvPr>
          <p:cNvSpPr/>
          <p:nvPr/>
        </p:nvSpPr>
        <p:spPr>
          <a:xfrm>
            <a:off x="3938167" y="3485243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B72E8-AF31-719F-E26E-66597BC2522D}"/>
              </a:ext>
            </a:extLst>
          </p:cNvPr>
          <p:cNvSpPr/>
          <p:nvPr/>
        </p:nvSpPr>
        <p:spPr>
          <a:xfrm>
            <a:off x="2128162" y="23877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5A9367-8791-58DA-7749-F67873B26650}"/>
              </a:ext>
            </a:extLst>
          </p:cNvPr>
          <p:cNvSpPr/>
          <p:nvPr/>
        </p:nvSpPr>
        <p:spPr>
          <a:xfrm>
            <a:off x="2487391" y="23877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6FF206-BBF3-4DEE-DDFC-F688D37622D9}"/>
              </a:ext>
            </a:extLst>
          </p:cNvPr>
          <p:cNvSpPr/>
          <p:nvPr/>
        </p:nvSpPr>
        <p:spPr>
          <a:xfrm>
            <a:off x="2846620" y="23877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927E31-2E3F-36CC-EE49-C262A990342A}"/>
              </a:ext>
            </a:extLst>
          </p:cNvPr>
          <p:cNvSpPr/>
          <p:nvPr/>
        </p:nvSpPr>
        <p:spPr>
          <a:xfrm>
            <a:off x="3205849" y="23877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D6AF3B-39B9-EFB2-4123-614670E354B9}"/>
              </a:ext>
            </a:extLst>
          </p:cNvPr>
          <p:cNvSpPr/>
          <p:nvPr/>
        </p:nvSpPr>
        <p:spPr>
          <a:xfrm>
            <a:off x="3578932" y="242932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093013-6538-EE3D-73FE-8F8E40C785EF}"/>
              </a:ext>
            </a:extLst>
          </p:cNvPr>
          <p:cNvSpPr/>
          <p:nvPr/>
        </p:nvSpPr>
        <p:spPr>
          <a:xfrm>
            <a:off x="3938161" y="2429328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FCEB5B-F673-714F-6BEF-DD80A77953A4}"/>
              </a:ext>
            </a:extLst>
          </p:cNvPr>
          <p:cNvSpPr/>
          <p:nvPr/>
        </p:nvSpPr>
        <p:spPr>
          <a:xfrm>
            <a:off x="2128165" y="27361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ED4CB3-3493-038A-2471-9F6483242F5E}"/>
              </a:ext>
            </a:extLst>
          </p:cNvPr>
          <p:cNvSpPr/>
          <p:nvPr/>
        </p:nvSpPr>
        <p:spPr>
          <a:xfrm>
            <a:off x="2487394" y="27361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C1B7E5-A80C-0112-B45B-03530B2ED0FC}"/>
              </a:ext>
            </a:extLst>
          </p:cNvPr>
          <p:cNvSpPr/>
          <p:nvPr/>
        </p:nvSpPr>
        <p:spPr>
          <a:xfrm>
            <a:off x="2846623" y="27361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9C8E05-E80B-44D7-6A98-2B629E10CC18}"/>
              </a:ext>
            </a:extLst>
          </p:cNvPr>
          <p:cNvSpPr/>
          <p:nvPr/>
        </p:nvSpPr>
        <p:spPr>
          <a:xfrm>
            <a:off x="3205852" y="27361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00E0B5-52A4-798B-40BB-A93DC60ADE1A}"/>
              </a:ext>
            </a:extLst>
          </p:cNvPr>
          <p:cNvSpPr/>
          <p:nvPr/>
        </p:nvSpPr>
        <p:spPr>
          <a:xfrm>
            <a:off x="3578935" y="277767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DA51D0-11E7-0A41-2B15-8BA8ABC44F31}"/>
              </a:ext>
            </a:extLst>
          </p:cNvPr>
          <p:cNvSpPr/>
          <p:nvPr/>
        </p:nvSpPr>
        <p:spPr>
          <a:xfrm>
            <a:off x="3938164" y="2777671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447F1E-F235-3B2C-2FD4-01E6427F9CA4}"/>
              </a:ext>
            </a:extLst>
          </p:cNvPr>
          <p:cNvSpPr/>
          <p:nvPr/>
        </p:nvSpPr>
        <p:spPr>
          <a:xfrm>
            <a:off x="2142016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894F7E-7C5F-FE60-8359-D40DA86B67D0}"/>
              </a:ext>
            </a:extLst>
          </p:cNvPr>
          <p:cNvSpPr/>
          <p:nvPr/>
        </p:nvSpPr>
        <p:spPr>
          <a:xfrm>
            <a:off x="2501245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76B1E8-A7F4-448E-B180-B6DDBF05562A}"/>
              </a:ext>
            </a:extLst>
          </p:cNvPr>
          <p:cNvSpPr/>
          <p:nvPr/>
        </p:nvSpPr>
        <p:spPr>
          <a:xfrm>
            <a:off x="2860474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FCDCA4-CDB6-107B-5F48-959C32DC34D3}"/>
              </a:ext>
            </a:extLst>
          </p:cNvPr>
          <p:cNvSpPr/>
          <p:nvPr/>
        </p:nvSpPr>
        <p:spPr>
          <a:xfrm>
            <a:off x="3219703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D360B6-7780-8A64-0C26-0DD390286500}"/>
              </a:ext>
            </a:extLst>
          </p:cNvPr>
          <p:cNvSpPr/>
          <p:nvPr/>
        </p:nvSpPr>
        <p:spPr>
          <a:xfrm>
            <a:off x="3578932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37D762-6C22-A0B1-BB0F-661C01B22DCC}"/>
              </a:ext>
            </a:extLst>
          </p:cNvPr>
          <p:cNvSpPr/>
          <p:nvPr/>
        </p:nvSpPr>
        <p:spPr>
          <a:xfrm>
            <a:off x="3938161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8E0C27B-54BF-49AF-4EE4-51368C148510}"/>
              </a:ext>
            </a:extLst>
          </p:cNvPr>
          <p:cNvSpPr/>
          <p:nvPr/>
        </p:nvSpPr>
        <p:spPr>
          <a:xfrm>
            <a:off x="2142019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A70060-C9A7-29C0-E7EB-BF9F080BF052}"/>
              </a:ext>
            </a:extLst>
          </p:cNvPr>
          <p:cNvSpPr/>
          <p:nvPr/>
        </p:nvSpPr>
        <p:spPr>
          <a:xfrm>
            <a:off x="2501248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608AAD-0F6C-710C-15D9-B5FE90EB507F}"/>
              </a:ext>
            </a:extLst>
          </p:cNvPr>
          <p:cNvSpPr/>
          <p:nvPr/>
        </p:nvSpPr>
        <p:spPr>
          <a:xfrm>
            <a:off x="2860477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28D3D4E-6B6F-5E97-A60D-72CA5D799429}"/>
              </a:ext>
            </a:extLst>
          </p:cNvPr>
          <p:cNvSpPr/>
          <p:nvPr/>
        </p:nvSpPr>
        <p:spPr>
          <a:xfrm>
            <a:off x="3219706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43838E-D13A-4BE0-51D5-1E8DDA0462C2}"/>
              </a:ext>
            </a:extLst>
          </p:cNvPr>
          <p:cNvSpPr/>
          <p:nvPr/>
        </p:nvSpPr>
        <p:spPr>
          <a:xfrm>
            <a:off x="3578935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BBE1435-9265-0D80-01F2-8B2081B97BEC}"/>
              </a:ext>
            </a:extLst>
          </p:cNvPr>
          <p:cNvSpPr/>
          <p:nvPr/>
        </p:nvSpPr>
        <p:spPr>
          <a:xfrm>
            <a:off x="3938164" y="2075542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B25D36C-DC0D-21F0-A73E-D10241343695}"/>
              </a:ext>
            </a:extLst>
          </p:cNvPr>
          <p:cNvSpPr/>
          <p:nvPr/>
        </p:nvSpPr>
        <p:spPr>
          <a:xfrm>
            <a:off x="2128159" y="37920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AC75340-27DF-AE66-6B82-80CF20A19D06}"/>
              </a:ext>
            </a:extLst>
          </p:cNvPr>
          <p:cNvSpPr/>
          <p:nvPr/>
        </p:nvSpPr>
        <p:spPr>
          <a:xfrm>
            <a:off x="2487388" y="37920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69FDD1-5472-5328-FDE3-69BF4E4A0E09}"/>
              </a:ext>
            </a:extLst>
          </p:cNvPr>
          <p:cNvSpPr/>
          <p:nvPr/>
        </p:nvSpPr>
        <p:spPr>
          <a:xfrm>
            <a:off x="2846617" y="37920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AEED0ED-FB62-6EA9-B2B6-9495721593B4}"/>
              </a:ext>
            </a:extLst>
          </p:cNvPr>
          <p:cNvSpPr/>
          <p:nvPr/>
        </p:nvSpPr>
        <p:spPr>
          <a:xfrm>
            <a:off x="3205846" y="37920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D0E238-EF17-56FA-3256-265EE4ACDA95}"/>
              </a:ext>
            </a:extLst>
          </p:cNvPr>
          <p:cNvSpPr/>
          <p:nvPr/>
        </p:nvSpPr>
        <p:spPr>
          <a:xfrm>
            <a:off x="3578929" y="383358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D10CF5F-5E43-2FD9-2A8D-8B84AACB12C5}"/>
              </a:ext>
            </a:extLst>
          </p:cNvPr>
          <p:cNvSpPr/>
          <p:nvPr/>
        </p:nvSpPr>
        <p:spPr>
          <a:xfrm>
            <a:off x="3938158" y="3833586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FCB05B-61A1-B6BF-9FBA-AEDA9EBDAB30}"/>
              </a:ext>
            </a:extLst>
          </p:cNvPr>
          <p:cNvSpPr/>
          <p:nvPr/>
        </p:nvSpPr>
        <p:spPr>
          <a:xfrm>
            <a:off x="2128162" y="41403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35B9886-9F56-95BB-51C9-EC3EF833959B}"/>
              </a:ext>
            </a:extLst>
          </p:cNvPr>
          <p:cNvSpPr/>
          <p:nvPr/>
        </p:nvSpPr>
        <p:spPr>
          <a:xfrm>
            <a:off x="2487391" y="41403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5DB108-AA7A-F9B2-F1E9-0E75078535A9}"/>
              </a:ext>
            </a:extLst>
          </p:cNvPr>
          <p:cNvSpPr/>
          <p:nvPr/>
        </p:nvSpPr>
        <p:spPr>
          <a:xfrm>
            <a:off x="2846620" y="41403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9A3CE7F-9A06-947E-9CB8-5B85AF46883F}"/>
              </a:ext>
            </a:extLst>
          </p:cNvPr>
          <p:cNvSpPr/>
          <p:nvPr/>
        </p:nvSpPr>
        <p:spPr>
          <a:xfrm>
            <a:off x="3205849" y="41403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5DC8717-B85D-8B65-85E5-AA3AA99FEAD7}"/>
              </a:ext>
            </a:extLst>
          </p:cNvPr>
          <p:cNvSpPr/>
          <p:nvPr/>
        </p:nvSpPr>
        <p:spPr>
          <a:xfrm>
            <a:off x="3578932" y="418192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2B883DC-CE8B-3345-0093-D3D7BFDCE9E7}"/>
              </a:ext>
            </a:extLst>
          </p:cNvPr>
          <p:cNvSpPr/>
          <p:nvPr/>
        </p:nvSpPr>
        <p:spPr>
          <a:xfrm>
            <a:off x="3938161" y="418192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466880A-199D-9BE3-320C-7ABA2C9D380A}"/>
              </a:ext>
            </a:extLst>
          </p:cNvPr>
          <p:cNvSpPr/>
          <p:nvPr/>
        </p:nvSpPr>
        <p:spPr>
          <a:xfrm>
            <a:off x="1948547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43A5A8-56C6-F8AF-EC73-E5D9148675F0}"/>
              </a:ext>
            </a:extLst>
          </p:cNvPr>
          <p:cNvSpPr/>
          <p:nvPr/>
        </p:nvSpPr>
        <p:spPr>
          <a:xfrm>
            <a:off x="2307776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386CA86-7383-B742-071E-23B91C4E704D}"/>
              </a:ext>
            </a:extLst>
          </p:cNvPr>
          <p:cNvSpPr/>
          <p:nvPr/>
        </p:nvSpPr>
        <p:spPr>
          <a:xfrm>
            <a:off x="2667005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BF7235-DF17-0698-6DD5-CBEFBE2AD27E}"/>
              </a:ext>
            </a:extLst>
          </p:cNvPr>
          <p:cNvSpPr/>
          <p:nvPr/>
        </p:nvSpPr>
        <p:spPr>
          <a:xfrm>
            <a:off x="3026234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1211128-CE45-853F-AB53-CED20CEE33B0}"/>
              </a:ext>
            </a:extLst>
          </p:cNvPr>
          <p:cNvSpPr/>
          <p:nvPr/>
        </p:nvSpPr>
        <p:spPr>
          <a:xfrm>
            <a:off x="3385463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79EB03C-30F0-6E10-0A64-D199EBDD2982}"/>
              </a:ext>
            </a:extLst>
          </p:cNvPr>
          <p:cNvSpPr/>
          <p:nvPr/>
        </p:nvSpPr>
        <p:spPr>
          <a:xfrm>
            <a:off x="3758546" y="3316514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9D8E966-08A1-3F55-6009-E126FAEE8A8F}"/>
              </a:ext>
            </a:extLst>
          </p:cNvPr>
          <p:cNvSpPr/>
          <p:nvPr/>
        </p:nvSpPr>
        <p:spPr>
          <a:xfrm>
            <a:off x="1948550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589130-84B7-50F3-53AC-73770B19A0DC}"/>
              </a:ext>
            </a:extLst>
          </p:cNvPr>
          <p:cNvSpPr/>
          <p:nvPr/>
        </p:nvSpPr>
        <p:spPr>
          <a:xfrm>
            <a:off x="2307779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4B62329-7CA2-9500-DBBD-9BA1F98886B9}"/>
              </a:ext>
            </a:extLst>
          </p:cNvPr>
          <p:cNvSpPr/>
          <p:nvPr/>
        </p:nvSpPr>
        <p:spPr>
          <a:xfrm>
            <a:off x="2667008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D39C495-D1F0-8CA5-3249-00B309FD6651}"/>
              </a:ext>
            </a:extLst>
          </p:cNvPr>
          <p:cNvSpPr/>
          <p:nvPr/>
        </p:nvSpPr>
        <p:spPr>
          <a:xfrm>
            <a:off x="3026237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77DA8D9-7F75-FD42-4C7C-641BB8D21EC3}"/>
              </a:ext>
            </a:extLst>
          </p:cNvPr>
          <p:cNvSpPr/>
          <p:nvPr/>
        </p:nvSpPr>
        <p:spPr>
          <a:xfrm>
            <a:off x="3385466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A45F76-8933-09EB-B5C5-63CAB0282E0A}"/>
              </a:ext>
            </a:extLst>
          </p:cNvPr>
          <p:cNvSpPr/>
          <p:nvPr/>
        </p:nvSpPr>
        <p:spPr>
          <a:xfrm>
            <a:off x="3758549" y="3664857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7E5F23C-2749-F674-84E5-137914CB1E75}"/>
              </a:ext>
            </a:extLst>
          </p:cNvPr>
          <p:cNvSpPr/>
          <p:nvPr/>
        </p:nvSpPr>
        <p:spPr>
          <a:xfrm>
            <a:off x="1948544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715A0C2-1D2A-8D8C-2B2A-BB64B49A005C}"/>
              </a:ext>
            </a:extLst>
          </p:cNvPr>
          <p:cNvSpPr/>
          <p:nvPr/>
        </p:nvSpPr>
        <p:spPr>
          <a:xfrm>
            <a:off x="2307773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1350AE9-40C7-2EB1-2706-D9BED1CA0D3D}"/>
              </a:ext>
            </a:extLst>
          </p:cNvPr>
          <p:cNvSpPr/>
          <p:nvPr/>
        </p:nvSpPr>
        <p:spPr>
          <a:xfrm>
            <a:off x="2667002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E0273AA-12AD-1D02-F45D-6A3385685F66}"/>
              </a:ext>
            </a:extLst>
          </p:cNvPr>
          <p:cNvSpPr/>
          <p:nvPr/>
        </p:nvSpPr>
        <p:spPr>
          <a:xfrm>
            <a:off x="3026231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F302B6F-1A55-B84E-7FAA-F2DB233FB8D2}"/>
              </a:ext>
            </a:extLst>
          </p:cNvPr>
          <p:cNvSpPr/>
          <p:nvPr/>
        </p:nvSpPr>
        <p:spPr>
          <a:xfrm>
            <a:off x="3385460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A09086B-3777-4E75-11BB-1DF159771307}"/>
              </a:ext>
            </a:extLst>
          </p:cNvPr>
          <p:cNvSpPr/>
          <p:nvPr/>
        </p:nvSpPr>
        <p:spPr>
          <a:xfrm>
            <a:off x="3758543" y="2608942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BD7BBF8-D03A-B8A2-A5BC-873B989C7B3E}"/>
              </a:ext>
            </a:extLst>
          </p:cNvPr>
          <p:cNvSpPr/>
          <p:nvPr/>
        </p:nvSpPr>
        <p:spPr>
          <a:xfrm>
            <a:off x="1948547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3E911AB-AAA2-DAC7-7363-438AF0B27E45}"/>
              </a:ext>
            </a:extLst>
          </p:cNvPr>
          <p:cNvSpPr/>
          <p:nvPr/>
        </p:nvSpPr>
        <p:spPr>
          <a:xfrm>
            <a:off x="2307776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496AFD2-BFE7-C755-0D96-A7D113CB61A1}"/>
              </a:ext>
            </a:extLst>
          </p:cNvPr>
          <p:cNvSpPr/>
          <p:nvPr/>
        </p:nvSpPr>
        <p:spPr>
          <a:xfrm>
            <a:off x="2667005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53BD8A0-3A05-2D57-D6C8-F86868A8BA3B}"/>
              </a:ext>
            </a:extLst>
          </p:cNvPr>
          <p:cNvSpPr/>
          <p:nvPr/>
        </p:nvSpPr>
        <p:spPr>
          <a:xfrm>
            <a:off x="3026234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E4A1FCE-B6A8-8EBF-589B-0C110DDB4913}"/>
              </a:ext>
            </a:extLst>
          </p:cNvPr>
          <p:cNvSpPr/>
          <p:nvPr/>
        </p:nvSpPr>
        <p:spPr>
          <a:xfrm>
            <a:off x="3385463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3EDC2DB-6810-7021-6D5A-DB25780ECA96}"/>
              </a:ext>
            </a:extLst>
          </p:cNvPr>
          <p:cNvSpPr/>
          <p:nvPr/>
        </p:nvSpPr>
        <p:spPr>
          <a:xfrm>
            <a:off x="3758546" y="295728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2582544-8344-9998-C79E-AEF69023C269}"/>
              </a:ext>
            </a:extLst>
          </p:cNvPr>
          <p:cNvSpPr/>
          <p:nvPr/>
        </p:nvSpPr>
        <p:spPr>
          <a:xfrm>
            <a:off x="1962398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E5D9326-F6E7-3D63-E95F-0B7E3F94B37C}"/>
              </a:ext>
            </a:extLst>
          </p:cNvPr>
          <p:cNvSpPr/>
          <p:nvPr/>
        </p:nvSpPr>
        <p:spPr>
          <a:xfrm>
            <a:off x="2321627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B9EA64-1606-38D3-8101-8D62753B9FB5}"/>
              </a:ext>
            </a:extLst>
          </p:cNvPr>
          <p:cNvSpPr/>
          <p:nvPr/>
        </p:nvSpPr>
        <p:spPr>
          <a:xfrm>
            <a:off x="2680856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F3C5B0F-EBF8-5C14-7351-2FF6617908E3}"/>
              </a:ext>
            </a:extLst>
          </p:cNvPr>
          <p:cNvSpPr/>
          <p:nvPr/>
        </p:nvSpPr>
        <p:spPr>
          <a:xfrm>
            <a:off x="3040085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3BDC279-07B5-845A-BC85-ACE8A5012BA6}"/>
              </a:ext>
            </a:extLst>
          </p:cNvPr>
          <p:cNvSpPr/>
          <p:nvPr/>
        </p:nvSpPr>
        <p:spPr>
          <a:xfrm>
            <a:off x="3399314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6DFB6B3-0C9B-7714-93B3-3E4B67FAADE3}"/>
              </a:ext>
            </a:extLst>
          </p:cNvPr>
          <p:cNvSpPr/>
          <p:nvPr/>
        </p:nvSpPr>
        <p:spPr>
          <a:xfrm>
            <a:off x="3758543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80435FC-D229-7E4E-BB6E-0C1E80A4BB10}"/>
              </a:ext>
            </a:extLst>
          </p:cNvPr>
          <p:cNvSpPr/>
          <p:nvPr/>
        </p:nvSpPr>
        <p:spPr>
          <a:xfrm>
            <a:off x="1948547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6C32966-3FD9-B7CB-8D1E-116271276620}"/>
              </a:ext>
            </a:extLst>
          </p:cNvPr>
          <p:cNvSpPr/>
          <p:nvPr/>
        </p:nvSpPr>
        <p:spPr>
          <a:xfrm>
            <a:off x="2307776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EAFB13-C861-9E99-8B09-33EDF50BFBCE}"/>
              </a:ext>
            </a:extLst>
          </p:cNvPr>
          <p:cNvSpPr/>
          <p:nvPr/>
        </p:nvSpPr>
        <p:spPr>
          <a:xfrm>
            <a:off x="2667005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E26CD29-EB46-B2C8-5D29-5A16B790A4D8}"/>
              </a:ext>
            </a:extLst>
          </p:cNvPr>
          <p:cNvSpPr/>
          <p:nvPr/>
        </p:nvSpPr>
        <p:spPr>
          <a:xfrm>
            <a:off x="3026234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8351690-3E0B-0224-1725-54484585B3D0}"/>
              </a:ext>
            </a:extLst>
          </p:cNvPr>
          <p:cNvSpPr/>
          <p:nvPr/>
        </p:nvSpPr>
        <p:spPr>
          <a:xfrm>
            <a:off x="3385463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A741DF2-AE7A-7025-3717-61A446635A83}"/>
              </a:ext>
            </a:extLst>
          </p:cNvPr>
          <p:cNvSpPr/>
          <p:nvPr/>
        </p:nvSpPr>
        <p:spPr>
          <a:xfrm>
            <a:off x="3758546" y="2255156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FA43A89-84F3-FD0F-3AB8-8CD88CEA15FD}"/>
              </a:ext>
            </a:extLst>
          </p:cNvPr>
          <p:cNvSpPr/>
          <p:nvPr/>
        </p:nvSpPr>
        <p:spPr>
          <a:xfrm>
            <a:off x="1948541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2AB3997-7305-B144-5CFE-3FDD43AC3D67}"/>
              </a:ext>
            </a:extLst>
          </p:cNvPr>
          <p:cNvSpPr/>
          <p:nvPr/>
        </p:nvSpPr>
        <p:spPr>
          <a:xfrm>
            <a:off x="2307770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127018-98A1-6C87-ADA4-4975CF6BBC12}"/>
              </a:ext>
            </a:extLst>
          </p:cNvPr>
          <p:cNvSpPr/>
          <p:nvPr/>
        </p:nvSpPr>
        <p:spPr>
          <a:xfrm>
            <a:off x="2666999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2313EC0-387E-3712-CF3A-BFB4C8F000DD}"/>
              </a:ext>
            </a:extLst>
          </p:cNvPr>
          <p:cNvSpPr/>
          <p:nvPr/>
        </p:nvSpPr>
        <p:spPr>
          <a:xfrm>
            <a:off x="3026228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B176BDF-316D-744A-17B4-4836C07F3A5B}"/>
              </a:ext>
            </a:extLst>
          </p:cNvPr>
          <p:cNvSpPr/>
          <p:nvPr/>
        </p:nvSpPr>
        <p:spPr>
          <a:xfrm>
            <a:off x="3385457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4790634-403F-E67B-F529-46A8451748EA}"/>
              </a:ext>
            </a:extLst>
          </p:cNvPr>
          <p:cNvSpPr/>
          <p:nvPr/>
        </p:nvSpPr>
        <p:spPr>
          <a:xfrm>
            <a:off x="3758540" y="4013200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B58A509-A644-6496-13C7-D17BE0482220}"/>
              </a:ext>
            </a:extLst>
          </p:cNvPr>
          <p:cNvSpPr/>
          <p:nvPr/>
        </p:nvSpPr>
        <p:spPr>
          <a:xfrm>
            <a:off x="1948544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D92DCB7-BEC4-19AD-ACBC-620151CEE53E}"/>
              </a:ext>
            </a:extLst>
          </p:cNvPr>
          <p:cNvSpPr/>
          <p:nvPr/>
        </p:nvSpPr>
        <p:spPr>
          <a:xfrm>
            <a:off x="2307773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E5AC3D0-0366-6DB2-15FF-8162056FF11F}"/>
              </a:ext>
            </a:extLst>
          </p:cNvPr>
          <p:cNvSpPr/>
          <p:nvPr/>
        </p:nvSpPr>
        <p:spPr>
          <a:xfrm>
            <a:off x="2667002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D7B3623-14F1-3C41-981B-9FC206FF212D}"/>
              </a:ext>
            </a:extLst>
          </p:cNvPr>
          <p:cNvSpPr/>
          <p:nvPr/>
        </p:nvSpPr>
        <p:spPr>
          <a:xfrm>
            <a:off x="3026231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43F546B-C353-D15C-6E2F-E53627EA2BB5}"/>
              </a:ext>
            </a:extLst>
          </p:cNvPr>
          <p:cNvSpPr/>
          <p:nvPr/>
        </p:nvSpPr>
        <p:spPr>
          <a:xfrm>
            <a:off x="3385460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414C83D-DB38-A4D2-5ECE-A8AC77C43B1A}"/>
              </a:ext>
            </a:extLst>
          </p:cNvPr>
          <p:cNvSpPr/>
          <p:nvPr/>
        </p:nvSpPr>
        <p:spPr>
          <a:xfrm>
            <a:off x="3758543" y="436154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8D24E6D-F57F-2DEE-29BA-850E227EDC94}"/>
              </a:ext>
            </a:extLst>
          </p:cNvPr>
          <p:cNvSpPr/>
          <p:nvPr/>
        </p:nvSpPr>
        <p:spPr>
          <a:xfrm>
            <a:off x="1768918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C6D93D8-498A-746E-821E-711895B9A4AF}"/>
              </a:ext>
            </a:extLst>
          </p:cNvPr>
          <p:cNvSpPr/>
          <p:nvPr/>
        </p:nvSpPr>
        <p:spPr>
          <a:xfrm>
            <a:off x="2128147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7E6C81A-DD88-E058-8E42-E170CD146401}"/>
              </a:ext>
            </a:extLst>
          </p:cNvPr>
          <p:cNvSpPr/>
          <p:nvPr/>
        </p:nvSpPr>
        <p:spPr>
          <a:xfrm>
            <a:off x="2487376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30453A6-1F25-D6FA-D1F9-2BDBDD5B2332}"/>
              </a:ext>
            </a:extLst>
          </p:cNvPr>
          <p:cNvSpPr/>
          <p:nvPr/>
        </p:nvSpPr>
        <p:spPr>
          <a:xfrm>
            <a:off x="2846605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3F48C66-8061-1E6A-F941-CB43ECD75697}"/>
              </a:ext>
            </a:extLst>
          </p:cNvPr>
          <p:cNvSpPr/>
          <p:nvPr/>
        </p:nvSpPr>
        <p:spPr>
          <a:xfrm>
            <a:off x="3205834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63DDEE9-5AA3-321C-261F-784DC87B77C3}"/>
              </a:ext>
            </a:extLst>
          </p:cNvPr>
          <p:cNvSpPr/>
          <p:nvPr/>
        </p:nvSpPr>
        <p:spPr>
          <a:xfrm>
            <a:off x="3578917" y="349612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D0E3F76-852C-50EC-41E6-067DE1D9F66A}"/>
              </a:ext>
            </a:extLst>
          </p:cNvPr>
          <p:cNvSpPr/>
          <p:nvPr/>
        </p:nvSpPr>
        <p:spPr>
          <a:xfrm>
            <a:off x="1768921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761F543-1153-60F9-7CDC-7E5CDE09E31D}"/>
              </a:ext>
            </a:extLst>
          </p:cNvPr>
          <p:cNvSpPr/>
          <p:nvPr/>
        </p:nvSpPr>
        <p:spPr>
          <a:xfrm>
            <a:off x="2128150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EF8A889-5AFB-9342-FDB7-3DD7105001E8}"/>
              </a:ext>
            </a:extLst>
          </p:cNvPr>
          <p:cNvSpPr/>
          <p:nvPr/>
        </p:nvSpPr>
        <p:spPr>
          <a:xfrm>
            <a:off x="2487379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D4A276A-ED8D-416D-9BAE-25A0D2D4F24C}"/>
              </a:ext>
            </a:extLst>
          </p:cNvPr>
          <p:cNvSpPr/>
          <p:nvPr/>
        </p:nvSpPr>
        <p:spPr>
          <a:xfrm>
            <a:off x="2846608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6F49FD1-BF0B-F3E9-F2A2-5C5F75717E53}"/>
              </a:ext>
            </a:extLst>
          </p:cNvPr>
          <p:cNvSpPr/>
          <p:nvPr/>
        </p:nvSpPr>
        <p:spPr>
          <a:xfrm>
            <a:off x="3205837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C3DEC42-96AA-90EC-90F5-EE5309A4C773}"/>
              </a:ext>
            </a:extLst>
          </p:cNvPr>
          <p:cNvSpPr/>
          <p:nvPr/>
        </p:nvSpPr>
        <p:spPr>
          <a:xfrm>
            <a:off x="3578920" y="3844472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C4BC92B-76A5-AD55-BE49-062604B45BCB}"/>
              </a:ext>
            </a:extLst>
          </p:cNvPr>
          <p:cNvSpPr/>
          <p:nvPr/>
        </p:nvSpPr>
        <p:spPr>
          <a:xfrm>
            <a:off x="1768915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38DE99A-44A3-4DE8-D1CD-EA5602617B24}"/>
              </a:ext>
            </a:extLst>
          </p:cNvPr>
          <p:cNvSpPr/>
          <p:nvPr/>
        </p:nvSpPr>
        <p:spPr>
          <a:xfrm>
            <a:off x="2128144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D2FA225-8E49-8CFF-1EE5-86EF3A33F7D6}"/>
              </a:ext>
            </a:extLst>
          </p:cNvPr>
          <p:cNvSpPr/>
          <p:nvPr/>
        </p:nvSpPr>
        <p:spPr>
          <a:xfrm>
            <a:off x="2487373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412C249-A178-B57A-3894-EA3E8F36DF84}"/>
              </a:ext>
            </a:extLst>
          </p:cNvPr>
          <p:cNvSpPr/>
          <p:nvPr/>
        </p:nvSpPr>
        <p:spPr>
          <a:xfrm>
            <a:off x="2846602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B3A7A7B-9927-DF17-7298-900C025BCE2F}"/>
              </a:ext>
            </a:extLst>
          </p:cNvPr>
          <p:cNvSpPr/>
          <p:nvPr/>
        </p:nvSpPr>
        <p:spPr>
          <a:xfrm>
            <a:off x="3205831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E20DAA1-9CAC-48CA-1B8B-D3C06EE9050C}"/>
              </a:ext>
            </a:extLst>
          </p:cNvPr>
          <p:cNvSpPr/>
          <p:nvPr/>
        </p:nvSpPr>
        <p:spPr>
          <a:xfrm>
            <a:off x="3578914" y="278855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EAAB8F4-4E56-B0B0-B32B-5D0B3279DEDB}"/>
              </a:ext>
            </a:extLst>
          </p:cNvPr>
          <p:cNvSpPr/>
          <p:nvPr/>
        </p:nvSpPr>
        <p:spPr>
          <a:xfrm>
            <a:off x="1768918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C21DD8A-1E35-F40C-66B9-B96722AAE42B}"/>
              </a:ext>
            </a:extLst>
          </p:cNvPr>
          <p:cNvSpPr/>
          <p:nvPr/>
        </p:nvSpPr>
        <p:spPr>
          <a:xfrm>
            <a:off x="2128147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DA53036-05CE-D3C7-68FF-D2F2DC92C36C}"/>
              </a:ext>
            </a:extLst>
          </p:cNvPr>
          <p:cNvSpPr/>
          <p:nvPr/>
        </p:nvSpPr>
        <p:spPr>
          <a:xfrm>
            <a:off x="2487376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0DBBD1A-6B5B-8E28-1AB3-BE90D03096AE}"/>
              </a:ext>
            </a:extLst>
          </p:cNvPr>
          <p:cNvSpPr/>
          <p:nvPr/>
        </p:nvSpPr>
        <p:spPr>
          <a:xfrm>
            <a:off x="2846605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862D400-C3CD-63C9-1DCF-1E7415332904}"/>
              </a:ext>
            </a:extLst>
          </p:cNvPr>
          <p:cNvSpPr/>
          <p:nvPr/>
        </p:nvSpPr>
        <p:spPr>
          <a:xfrm>
            <a:off x="3205834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1BC8A26-5F3A-C4DC-4474-03C88AB2D58D}"/>
              </a:ext>
            </a:extLst>
          </p:cNvPr>
          <p:cNvSpPr/>
          <p:nvPr/>
        </p:nvSpPr>
        <p:spPr>
          <a:xfrm>
            <a:off x="3578917" y="313690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6C1045A-D14B-B25E-25E7-98F43C31176D}"/>
              </a:ext>
            </a:extLst>
          </p:cNvPr>
          <p:cNvSpPr/>
          <p:nvPr/>
        </p:nvSpPr>
        <p:spPr>
          <a:xfrm>
            <a:off x="1782769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C047DF2-9DEC-7E0D-52EA-EC77EDE17E01}"/>
              </a:ext>
            </a:extLst>
          </p:cNvPr>
          <p:cNvSpPr/>
          <p:nvPr/>
        </p:nvSpPr>
        <p:spPr>
          <a:xfrm>
            <a:off x="2141998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B23785E-7583-2F0E-D4DC-5A66B05C90C4}"/>
              </a:ext>
            </a:extLst>
          </p:cNvPr>
          <p:cNvSpPr/>
          <p:nvPr/>
        </p:nvSpPr>
        <p:spPr>
          <a:xfrm>
            <a:off x="2501227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AB10E32-22D2-CEB9-C2D6-844E27DF1575}"/>
              </a:ext>
            </a:extLst>
          </p:cNvPr>
          <p:cNvSpPr/>
          <p:nvPr/>
        </p:nvSpPr>
        <p:spPr>
          <a:xfrm>
            <a:off x="2860456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1596090-D77E-02FC-C5E6-F23593312A29}"/>
              </a:ext>
            </a:extLst>
          </p:cNvPr>
          <p:cNvSpPr/>
          <p:nvPr/>
        </p:nvSpPr>
        <p:spPr>
          <a:xfrm>
            <a:off x="3219685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95BD1CC-C937-CB64-D67B-CC0E4AA39E08}"/>
              </a:ext>
            </a:extLst>
          </p:cNvPr>
          <p:cNvSpPr/>
          <p:nvPr/>
        </p:nvSpPr>
        <p:spPr>
          <a:xfrm>
            <a:off x="3578914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B2540D4-1646-8022-72B1-E97B9528153A}"/>
              </a:ext>
            </a:extLst>
          </p:cNvPr>
          <p:cNvSpPr/>
          <p:nvPr/>
        </p:nvSpPr>
        <p:spPr>
          <a:xfrm>
            <a:off x="1768918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C8F8F80-611D-F4A1-6A23-4BBD7C9160C3}"/>
              </a:ext>
            </a:extLst>
          </p:cNvPr>
          <p:cNvSpPr/>
          <p:nvPr/>
        </p:nvSpPr>
        <p:spPr>
          <a:xfrm>
            <a:off x="2128147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76C7720-CCD8-9D4F-ABFB-EA3C03619EBA}"/>
              </a:ext>
            </a:extLst>
          </p:cNvPr>
          <p:cNvSpPr/>
          <p:nvPr/>
        </p:nvSpPr>
        <p:spPr>
          <a:xfrm>
            <a:off x="2487376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F303D3B-0328-63A6-3DA1-9A4DA81CF315}"/>
              </a:ext>
            </a:extLst>
          </p:cNvPr>
          <p:cNvSpPr/>
          <p:nvPr/>
        </p:nvSpPr>
        <p:spPr>
          <a:xfrm>
            <a:off x="2846605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8D7E1C8-E5D3-4A01-F271-126B43348DD6}"/>
              </a:ext>
            </a:extLst>
          </p:cNvPr>
          <p:cNvSpPr/>
          <p:nvPr/>
        </p:nvSpPr>
        <p:spPr>
          <a:xfrm>
            <a:off x="3205834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0F0D8BF-F66C-ECFF-BD49-63EE183E3FFC}"/>
              </a:ext>
            </a:extLst>
          </p:cNvPr>
          <p:cNvSpPr/>
          <p:nvPr/>
        </p:nvSpPr>
        <p:spPr>
          <a:xfrm>
            <a:off x="3578917" y="2434771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6BC0E6C-218C-29D8-CD9C-26F55F39BDE4}"/>
              </a:ext>
            </a:extLst>
          </p:cNvPr>
          <p:cNvSpPr/>
          <p:nvPr/>
        </p:nvSpPr>
        <p:spPr>
          <a:xfrm>
            <a:off x="1768912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40B111F-74BE-E3F7-FDC1-CD31AA5E9E8C}"/>
              </a:ext>
            </a:extLst>
          </p:cNvPr>
          <p:cNvSpPr/>
          <p:nvPr/>
        </p:nvSpPr>
        <p:spPr>
          <a:xfrm>
            <a:off x="2128141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3A3214B-9C43-9B8E-8C97-72494FC19366}"/>
              </a:ext>
            </a:extLst>
          </p:cNvPr>
          <p:cNvSpPr/>
          <p:nvPr/>
        </p:nvSpPr>
        <p:spPr>
          <a:xfrm>
            <a:off x="2487370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3B40A82-8DA6-F31F-A674-BE0BD0C57550}"/>
              </a:ext>
            </a:extLst>
          </p:cNvPr>
          <p:cNvSpPr/>
          <p:nvPr/>
        </p:nvSpPr>
        <p:spPr>
          <a:xfrm>
            <a:off x="2846599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D32E66A-A97F-406A-3C2F-83DED77E0884}"/>
              </a:ext>
            </a:extLst>
          </p:cNvPr>
          <p:cNvSpPr/>
          <p:nvPr/>
        </p:nvSpPr>
        <p:spPr>
          <a:xfrm>
            <a:off x="3205828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F35A307-9952-9E96-1D45-C676ED02F545}"/>
              </a:ext>
            </a:extLst>
          </p:cNvPr>
          <p:cNvSpPr/>
          <p:nvPr/>
        </p:nvSpPr>
        <p:spPr>
          <a:xfrm>
            <a:off x="3578911" y="419281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D277E75-3F31-A1B2-6D71-6640D4415762}"/>
              </a:ext>
            </a:extLst>
          </p:cNvPr>
          <p:cNvSpPr/>
          <p:nvPr/>
        </p:nvSpPr>
        <p:spPr>
          <a:xfrm>
            <a:off x="1768915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F5BBCE2-FA8A-E675-F529-D55BB14D9F6F}"/>
              </a:ext>
            </a:extLst>
          </p:cNvPr>
          <p:cNvSpPr/>
          <p:nvPr/>
        </p:nvSpPr>
        <p:spPr>
          <a:xfrm>
            <a:off x="2128144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07F780C-6F80-6343-A505-1EED4FE21575}"/>
              </a:ext>
            </a:extLst>
          </p:cNvPr>
          <p:cNvSpPr/>
          <p:nvPr/>
        </p:nvSpPr>
        <p:spPr>
          <a:xfrm>
            <a:off x="2487373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16FD5B3-0D66-7523-9492-B51997CB06FE}"/>
              </a:ext>
            </a:extLst>
          </p:cNvPr>
          <p:cNvSpPr/>
          <p:nvPr/>
        </p:nvSpPr>
        <p:spPr>
          <a:xfrm>
            <a:off x="2846602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AB9C4FA3-1A03-C382-42EF-C7ACB3A9A8AB}"/>
              </a:ext>
            </a:extLst>
          </p:cNvPr>
          <p:cNvSpPr/>
          <p:nvPr/>
        </p:nvSpPr>
        <p:spPr>
          <a:xfrm>
            <a:off x="3205831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76C73A3-CEE8-FF14-5811-E0A35C59A799}"/>
              </a:ext>
            </a:extLst>
          </p:cNvPr>
          <p:cNvSpPr/>
          <p:nvPr/>
        </p:nvSpPr>
        <p:spPr>
          <a:xfrm>
            <a:off x="3578914" y="454115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00E4D32-1B70-9F72-9F9E-E78BB8205AB1}"/>
              </a:ext>
            </a:extLst>
          </p:cNvPr>
          <p:cNvSpPr/>
          <p:nvPr/>
        </p:nvSpPr>
        <p:spPr>
          <a:xfrm>
            <a:off x="1589310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54BE21A-C748-6117-0519-C389FFAC0E94}"/>
              </a:ext>
            </a:extLst>
          </p:cNvPr>
          <p:cNvSpPr/>
          <p:nvPr/>
        </p:nvSpPr>
        <p:spPr>
          <a:xfrm>
            <a:off x="1948539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AD8CA01-1E77-90A2-1BFD-9BB3DB458A2B}"/>
              </a:ext>
            </a:extLst>
          </p:cNvPr>
          <p:cNvSpPr/>
          <p:nvPr/>
        </p:nvSpPr>
        <p:spPr>
          <a:xfrm>
            <a:off x="2307768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AABCDA0-8095-E2C1-890F-3B749B840399}"/>
              </a:ext>
            </a:extLst>
          </p:cNvPr>
          <p:cNvSpPr/>
          <p:nvPr/>
        </p:nvSpPr>
        <p:spPr>
          <a:xfrm>
            <a:off x="2666997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E4746D0-2020-0F43-7023-FCD4E627842F}"/>
              </a:ext>
            </a:extLst>
          </p:cNvPr>
          <p:cNvSpPr/>
          <p:nvPr/>
        </p:nvSpPr>
        <p:spPr>
          <a:xfrm>
            <a:off x="3026226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F185F0E-7BDD-62D4-5C93-A6A393F98F10}"/>
              </a:ext>
            </a:extLst>
          </p:cNvPr>
          <p:cNvSpPr/>
          <p:nvPr/>
        </p:nvSpPr>
        <p:spPr>
          <a:xfrm>
            <a:off x="3385455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1432540-14EB-0CFE-7474-4273EC03F010}"/>
              </a:ext>
            </a:extLst>
          </p:cNvPr>
          <p:cNvSpPr/>
          <p:nvPr/>
        </p:nvSpPr>
        <p:spPr>
          <a:xfrm>
            <a:off x="1589313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E110840-0950-9B4E-36A1-7CC726B0F3B4}"/>
              </a:ext>
            </a:extLst>
          </p:cNvPr>
          <p:cNvSpPr/>
          <p:nvPr/>
        </p:nvSpPr>
        <p:spPr>
          <a:xfrm>
            <a:off x="1948542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975F302-EFF2-5C02-8C8B-2AA415245178}"/>
              </a:ext>
            </a:extLst>
          </p:cNvPr>
          <p:cNvSpPr/>
          <p:nvPr/>
        </p:nvSpPr>
        <p:spPr>
          <a:xfrm>
            <a:off x="2307771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47D10E8-64AD-1EFB-97E1-6A7B5F405B29}"/>
              </a:ext>
            </a:extLst>
          </p:cNvPr>
          <p:cNvSpPr/>
          <p:nvPr/>
        </p:nvSpPr>
        <p:spPr>
          <a:xfrm>
            <a:off x="2667000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BD169DA-58BF-4E82-68EC-0B492721B9BF}"/>
              </a:ext>
            </a:extLst>
          </p:cNvPr>
          <p:cNvSpPr/>
          <p:nvPr/>
        </p:nvSpPr>
        <p:spPr>
          <a:xfrm>
            <a:off x="3026229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42C5329-D54E-BAD9-907B-DA65CD58340E}"/>
              </a:ext>
            </a:extLst>
          </p:cNvPr>
          <p:cNvSpPr/>
          <p:nvPr/>
        </p:nvSpPr>
        <p:spPr>
          <a:xfrm>
            <a:off x="3385458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49C0901-6AC3-17F4-6BEB-84A043179778}"/>
              </a:ext>
            </a:extLst>
          </p:cNvPr>
          <p:cNvSpPr/>
          <p:nvPr/>
        </p:nvSpPr>
        <p:spPr>
          <a:xfrm>
            <a:off x="1589307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6822CFF-8BE0-1A9B-1C7F-26A152D35922}"/>
              </a:ext>
            </a:extLst>
          </p:cNvPr>
          <p:cNvSpPr/>
          <p:nvPr/>
        </p:nvSpPr>
        <p:spPr>
          <a:xfrm>
            <a:off x="1948536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C7156C4-CAB6-CDF5-9F38-BE63F82EB36D}"/>
              </a:ext>
            </a:extLst>
          </p:cNvPr>
          <p:cNvSpPr/>
          <p:nvPr/>
        </p:nvSpPr>
        <p:spPr>
          <a:xfrm>
            <a:off x="2307765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7FC64146-A9A5-928B-1138-284020BB76B3}"/>
              </a:ext>
            </a:extLst>
          </p:cNvPr>
          <p:cNvSpPr/>
          <p:nvPr/>
        </p:nvSpPr>
        <p:spPr>
          <a:xfrm>
            <a:off x="2666994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ED4D0A8-812B-D401-BEC4-4FBE1DA77216}"/>
              </a:ext>
            </a:extLst>
          </p:cNvPr>
          <p:cNvSpPr/>
          <p:nvPr/>
        </p:nvSpPr>
        <p:spPr>
          <a:xfrm>
            <a:off x="3026223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C654E4F-D242-A006-FBC9-C08BC9C370DD}"/>
              </a:ext>
            </a:extLst>
          </p:cNvPr>
          <p:cNvSpPr/>
          <p:nvPr/>
        </p:nvSpPr>
        <p:spPr>
          <a:xfrm>
            <a:off x="3385452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8643BD0-9141-A818-FABF-A514DB8D95EA}"/>
              </a:ext>
            </a:extLst>
          </p:cNvPr>
          <p:cNvSpPr/>
          <p:nvPr/>
        </p:nvSpPr>
        <p:spPr>
          <a:xfrm>
            <a:off x="1589310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1DF3BC6-B257-1331-77C9-9AA699813C13}"/>
              </a:ext>
            </a:extLst>
          </p:cNvPr>
          <p:cNvSpPr/>
          <p:nvPr/>
        </p:nvSpPr>
        <p:spPr>
          <a:xfrm>
            <a:off x="1948539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A8CC1C1-7412-F424-BE26-2DD102BA62B5}"/>
              </a:ext>
            </a:extLst>
          </p:cNvPr>
          <p:cNvSpPr/>
          <p:nvPr/>
        </p:nvSpPr>
        <p:spPr>
          <a:xfrm>
            <a:off x="2307768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E48C57C-6F38-DE78-0E2A-3A9599BAD24D}"/>
              </a:ext>
            </a:extLst>
          </p:cNvPr>
          <p:cNvSpPr/>
          <p:nvPr/>
        </p:nvSpPr>
        <p:spPr>
          <a:xfrm>
            <a:off x="2666997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1636FCD-D4D2-689E-F9A9-FA23579BCC68}"/>
              </a:ext>
            </a:extLst>
          </p:cNvPr>
          <p:cNvSpPr/>
          <p:nvPr/>
        </p:nvSpPr>
        <p:spPr>
          <a:xfrm>
            <a:off x="3026226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7E7EA81-29F3-D3C0-A591-6C6FC478C716}"/>
              </a:ext>
            </a:extLst>
          </p:cNvPr>
          <p:cNvSpPr/>
          <p:nvPr/>
        </p:nvSpPr>
        <p:spPr>
          <a:xfrm>
            <a:off x="3385455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E28F92A-FA5F-D370-8136-A7F0EDDD4CBD}"/>
              </a:ext>
            </a:extLst>
          </p:cNvPr>
          <p:cNvSpPr/>
          <p:nvPr/>
        </p:nvSpPr>
        <p:spPr>
          <a:xfrm>
            <a:off x="1589307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DD25671-D3A6-FFFB-2904-A0B35FF27CC2}"/>
              </a:ext>
            </a:extLst>
          </p:cNvPr>
          <p:cNvSpPr/>
          <p:nvPr/>
        </p:nvSpPr>
        <p:spPr>
          <a:xfrm>
            <a:off x="1948536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9B99073-5138-9CFB-4957-3A9A9C9971B2}"/>
              </a:ext>
            </a:extLst>
          </p:cNvPr>
          <p:cNvSpPr/>
          <p:nvPr/>
        </p:nvSpPr>
        <p:spPr>
          <a:xfrm>
            <a:off x="2307765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A1C57FF-5930-555A-5CD9-213F10122481}"/>
              </a:ext>
            </a:extLst>
          </p:cNvPr>
          <p:cNvSpPr/>
          <p:nvPr/>
        </p:nvSpPr>
        <p:spPr>
          <a:xfrm>
            <a:off x="2666994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BDB71D28-2153-54CF-23C4-C27070B2A941}"/>
              </a:ext>
            </a:extLst>
          </p:cNvPr>
          <p:cNvSpPr/>
          <p:nvPr/>
        </p:nvSpPr>
        <p:spPr>
          <a:xfrm>
            <a:off x="3026223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E8F5556-93BE-111E-D911-301BFEC32228}"/>
              </a:ext>
            </a:extLst>
          </p:cNvPr>
          <p:cNvSpPr/>
          <p:nvPr/>
        </p:nvSpPr>
        <p:spPr>
          <a:xfrm>
            <a:off x="3385452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CCD4F378-9284-CF53-1092-DC7F87A2799C}"/>
              </a:ext>
            </a:extLst>
          </p:cNvPr>
          <p:cNvSpPr/>
          <p:nvPr/>
        </p:nvSpPr>
        <p:spPr>
          <a:xfrm>
            <a:off x="1589310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A769F43-7FAC-1D1D-892D-FF01DAB55B5A}"/>
              </a:ext>
            </a:extLst>
          </p:cNvPr>
          <p:cNvSpPr/>
          <p:nvPr/>
        </p:nvSpPr>
        <p:spPr>
          <a:xfrm>
            <a:off x="1948539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144AB7E-47EE-416A-018C-0AB4945BA7C7}"/>
              </a:ext>
            </a:extLst>
          </p:cNvPr>
          <p:cNvSpPr/>
          <p:nvPr/>
        </p:nvSpPr>
        <p:spPr>
          <a:xfrm>
            <a:off x="2307768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A5912430-023F-EE71-E47E-7D5EBF212649}"/>
              </a:ext>
            </a:extLst>
          </p:cNvPr>
          <p:cNvSpPr/>
          <p:nvPr/>
        </p:nvSpPr>
        <p:spPr>
          <a:xfrm>
            <a:off x="2666997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1C1614D-28F3-1AAE-3146-4C1F7ECD3DFD}"/>
              </a:ext>
            </a:extLst>
          </p:cNvPr>
          <p:cNvSpPr/>
          <p:nvPr/>
        </p:nvSpPr>
        <p:spPr>
          <a:xfrm>
            <a:off x="3026226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561C248-C793-EFB8-2345-3E49BB610D04}"/>
              </a:ext>
            </a:extLst>
          </p:cNvPr>
          <p:cNvSpPr/>
          <p:nvPr/>
        </p:nvSpPr>
        <p:spPr>
          <a:xfrm>
            <a:off x="3385455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BA4BEAF-3238-DF96-F5F3-49CA105FB94F}"/>
              </a:ext>
            </a:extLst>
          </p:cNvPr>
          <p:cNvSpPr/>
          <p:nvPr/>
        </p:nvSpPr>
        <p:spPr>
          <a:xfrm>
            <a:off x="1589304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DC026CB-D06B-1A0F-7B69-9E4160CEA7C6}"/>
              </a:ext>
            </a:extLst>
          </p:cNvPr>
          <p:cNvSpPr/>
          <p:nvPr/>
        </p:nvSpPr>
        <p:spPr>
          <a:xfrm>
            <a:off x="1948533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A18B337-8D64-6956-9C6D-5C30792566D4}"/>
              </a:ext>
            </a:extLst>
          </p:cNvPr>
          <p:cNvSpPr/>
          <p:nvPr/>
        </p:nvSpPr>
        <p:spPr>
          <a:xfrm>
            <a:off x="2307762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316021C-052E-4BE0-C801-5E1AD1393CC7}"/>
              </a:ext>
            </a:extLst>
          </p:cNvPr>
          <p:cNvSpPr/>
          <p:nvPr/>
        </p:nvSpPr>
        <p:spPr>
          <a:xfrm>
            <a:off x="2666991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94C87591-6E45-83B7-6C17-101D7C900BCA}"/>
              </a:ext>
            </a:extLst>
          </p:cNvPr>
          <p:cNvSpPr/>
          <p:nvPr/>
        </p:nvSpPr>
        <p:spPr>
          <a:xfrm>
            <a:off x="3026220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FAFF99F-20B2-5BEA-3DCB-256E96F4BE1C}"/>
              </a:ext>
            </a:extLst>
          </p:cNvPr>
          <p:cNvSpPr/>
          <p:nvPr/>
        </p:nvSpPr>
        <p:spPr>
          <a:xfrm>
            <a:off x="3385449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E0C3E8D6-4FE2-C734-69A7-AC1903321170}"/>
              </a:ext>
            </a:extLst>
          </p:cNvPr>
          <p:cNvSpPr/>
          <p:nvPr/>
        </p:nvSpPr>
        <p:spPr>
          <a:xfrm>
            <a:off x="1589307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8F12A68-B297-943F-6D40-54928F377AD6}"/>
              </a:ext>
            </a:extLst>
          </p:cNvPr>
          <p:cNvSpPr/>
          <p:nvPr/>
        </p:nvSpPr>
        <p:spPr>
          <a:xfrm>
            <a:off x="1948536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E3C3663-A829-3A3B-D40A-907029478A7D}"/>
              </a:ext>
            </a:extLst>
          </p:cNvPr>
          <p:cNvSpPr/>
          <p:nvPr/>
        </p:nvSpPr>
        <p:spPr>
          <a:xfrm>
            <a:off x="2307765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39CDF14-55A5-5FB2-653F-5C8368B0449D}"/>
              </a:ext>
            </a:extLst>
          </p:cNvPr>
          <p:cNvSpPr/>
          <p:nvPr/>
        </p:nvSpPr>
        <p:spPr>
          <a:xfrm>
            <a:off x="2666994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1D023FE-6C59-2B9A-3716-C684557AD49D}"/>
              </a:ext>
            </a:extLst>
          </p:cNvPr>
          <p:cNvSpPr/>
          <p:nvPr/>
        </p:nvSpPr>
        <p:spPr>
          <a:xfrm>
            <a:off x="3026223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AA009E5-E00F-F01B-FDD7-1B7514F0CBA1}"/>
              </a:ext>
            </a:extLst>
          </p:cNvPr>
          <p:cNvSpPr/>
          <p:nvPr/>
        </p:nvSpPr>
        <p:spPr>
          <a:xfrm>
            <a:off x="3385452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C9CA07B-EDFD-DE77-54B4-9C92BB2B03D5}"/>
              </a:ext>
            </a:extLst>
          </p:cNvPr>
          <p:cNvCxnSpPr>
            <a:cxnSpLocks/>
          </p:cNvCxnSpPr>
          <p:nvPr/>
        </p:nvCxnSpPr>
        <p:spPr>
          <a:xfrm flipV="1">
            <a:off x="1603169" y="1738084"/>
            <a:ext cx="530677" cy="522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8022DCD-8F32-312D-A1A6-396EDBE58FC8}"/>
              </a:ext>
            </a:extLst>
          </p:cNvPr>
          <p:cNvCxnSpPr>
            <a:cxnSpLocks/>
          </p:cNvCxnSpPr>
          <p:nvPr/>
        </p:nvCxnSpPr>
        <p:spPr>
          <a:xfrm flipV="1">
            <a:off x="3744689" y="4541158"/>
            <a:ext cx="566555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E1B6F7F-6A2B-CB3F-E1C1-85D7BD693020}"/>
              </a:ext>
            </a:extLst>
          </p:cNvPr>
          <p:cNvCxnSpPr>
            <a:cxnSpLocks/>
          </p:cNvCxnSpPr>
          <p:nvPr/>
        </p:nvCxnSpPr>
        <p:spPr>
          <a:xfrm flipV="1">
            <a:off x="3744689" y="1720024"/>
            <a:ext cx="552698" cy="565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9" name="TextBox 598">
            <a:extLst>
              <a:ext uri="{FF2B5EF4-FFF2-40B4-BE49-F238E27FC236}">
                <a16:creationId xmlns:a16="http://schemas.microsoft.com/office/drawing/2014/main" id="{31977248-FA75-93B5-FD99-3368357C7E86}"/>
              </a:ext>
            </a:extLst>
          </p:cNvPr>
          <p:cNvSpPr txBox="1"/>
          <p:nvPr/>
        </p:nvSpPr>
        <p:spPr>
          <a:xfrm>
            <a:off x="1410441" y="17271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06204F48-3A20-EBBF-638A-F6288FBD2589}"/>
              </a:ext>
            </a:extLst>
          </p:cNvPr>
          <p:cNvSpPr txBox="1"/>
          <p:nvPr/>
        </p:nvSpPr>
        <p:spPr>
          <a:xfrm>
            <a:off x="1679866" y="15854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2A8AE2D5-96ED-D463-5319-46D821B4A0DE}"/>
              </a:ext>
            </a:extLst>
          </p:cNvPr>
          <p:cNvSpPr txBox="1"/>
          <p:nvPr/>
        </p:nvSpPr>
        <p:spPr>
          <a:xfrm>
            <a:off x="1947373" y="1428045"/>
            <a:ext cx="2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E88E12D1-8519-2AB7-B231-5AAC191F77B0}"/>
              </a:ext>
            </a:extLst>
          </p:cNvPr>
          <p:cNvSpPr txBox="1"/>
          <p:nvPr/>
        </p:nvSpPr>
        <p:spPr>
          <a:xfrm>
            <a:off x="1199442" y="19017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5396D4FF-E26E-9C70-4BB5-26293E8F4107}"/>
              </a:ext>
            </a:extLst>
          </p:cNvPr>
          <p:cNvSpPr txBox="1"/>
          <p:nvPr/>
        </p:nvSpPr>
        <p:spPr>
          <a:xfrm>
            <a:off x="1306783" y="25988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2531E7DD-9BAB-9D44-8B2A-CE4135CF4F9C}"/>
              </a:ext>
            </a:extLst>
          </p:cNvPr>
          <p:cNvSpPr txBox="1"/>
          <p:nvPr/>
        </p:nvSpPr>
        <p:spPr>
          <a:xfrm>
            <a:off x="1315373" y="29681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D1FB60B7-8BE1-5B3A-AD08-D4AE17BE21D0}"/>
              </a:ext>
            </a:extLst>
          </p:cNvPr>
          <p:cNvSpPr txBox="1"/>
          <p:nvPr/>
        </p:nvSpPr>
        <p:spPr>
          <a:xfrm>
            <a:off x="1312879" y="33165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8C13544F-8E0F-4755-0768-832739B83B45}"/>
              </a:ext>
            </a:extLst>
          </p:cNvPr>
          <p:cNvSpPr txBox="1"/>
          <p:nvPr/>
        </p:nvSpPr>
        <p:spPr>
          <a:xfrm>
            <a:off x="1321469" y="368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607" name="TextBox 606">
            <a:extLst>
              <a:ext uri="{FF2B5EF4-FFF2-40B4-BE49-F238E27FC236}">
                <a16:creationId xmlns:a16="http://schemas.microsoft.com/office/drawing/2014/main" id="{0965DCD3-1883-4C0A-05DC-DFDCBD49A4DA}"/>
              </a:ext>
            </a:extLst>
          </p:cNvPr>
          <p:cNvSpPr txBox="1"/>
          <p:nvPr/>
        </p:nvSpPr>
        <p:spPr>
          <a:xfrm>
            <a:off x="1309850" y="40240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FEA09F4E-7092-49A8-4DEE-26C8CCFBC998}"/>
              </a:ext>
            </a:extLst>
          </p:cNvPr>
          <p:cNvSpPr txBox="1"/>
          <p:nvPr/>
        </p:nvSpPr>
        <p:spPr>
          <a:xfrm>
            <a:off x="1318440" y="43934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bg-BG" dirty="0"/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7D56F2D6-259F-D2C0-067E-1AFDB5B39BD5}"/>
              </a:ext>
            </a:extLst>
          </p:cNvPr>
          <p:cNvSpPr txBox="1"/>
          <p:nvPr/>
        </p:nvSpPr>
        <p:spPr>
          <a:xfrm>
            <a:off x="1313677" y="47458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bg-BG" dirty="0"/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0DAAA0C7-2952-59CA-2761-A6C521388EDF}"/>
              </a:ext>
            </a:extLst>
          </p:cNvPr>
          <p:cNvSpPr txBox="1"/>
          <p:nvPr/>
        </p:nvSpPr>
        <p:spPr>
          <a:xfrm>
            <a:off x="1307636" y="22660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9EB84026-966A-C826-0A34-DA479E88718F}"/>
              </a:ext>
            </a:extLst>
          </p:cNvPr>
          <p:cNvSpPr txBox="1"/>
          <p:nvPr/>
        </p:nvSpPr>
        <p:spPr>
          <a:xfrm>
            <a:off x="1640446" y="50785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8ADBDFED-332F-FBA9-88F9-430FAE617998}"/>
              </a:ext>
            </a:extLst>
          </p:cNvPr>
          <p:cNvSpPr txBox="1"/>
          <p:nvPr/>
        </p:nvSpPr>
        <p:spPr>
          <a:xfrm>
            <a:off x="1962398" y="50835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414F572B-13D6-F152-5D54-42E92E4BDB64}"/>
              </a:ext>
            </a:extLst>
          </p:cNvPr>
          <p:cNvSpPr txBox="1"/>
          <p:nvPr/>
        </p:nvSpPr>
        <p:spPr>
          <a:xfrm>
            <a:off x="2321627" y="50785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64D756B3-6FD5-801E-20EA-316F53E3DC29}"/>
              </a:ext>
            </a:extLst>
          </p:cNvPr>
          <p:cNvSpPr txBox="1"/>
          <p:nvPr/>
        </p:nvSpPr>
        <p:spPr>
          <a:xfrm>
            <a:off x="2662629" y="50835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2DAAC3C0-1935-A5B3-A237-DD69772A4EB5}"/>
              </a:ext>
            </a:extLst>
          </p:cNvPr>
          <p:cNvSpPr txBox="1"/>
          <p:nvPr/>
        </p:nvSpPr>
        <p:spPr>
          <a:xfrm>
            <a:off x="3015883" y="50785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51789C68-4A07-F979-0FD4-5A51C8A8410E}"/>
              </a:ext>
            </a:extLst>
          </p:cNvPr>
          <p:cNvSpPr txBox="1"/>
          <p:nvPr/>
        </p:nvSpPr>
        <p:spPr>
          <a:xfrm>
            <a:off x="3385460" y="50835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6A624958-97E4-A197-CD6E-2FF1235BCB58}"/>
              </a:ext>
            </a:extLst>
          </p:cNvPr>
          <p:cNvSpPr txBox="1"/>
          <p:nvPr/>
        </p:nvSpPr>
        <p:spPr>
          <a:xfrm rot="19259453">
            <a:off x="997067" y="137380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shape[0]</a:t>
            </a:r>
            <a:endParaRPr lang="bg-BG" dirty="0"/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AF6D6723-04B1-DE57-1B84-BB7CB153688E}"/>
              </a:ext>
            </a:extLst>
          </p:cNvPr>
          <p:cNvSpPr txBox="1"/>
          <p:nvPr/>
        </p:nvSpPr>
        <p:spPr>
          <a:xfrm rot="16200000">
            <a:off x="658598" y="330022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shape[1]</a:t>
            </a:r>
            <a:endParaRPr lang="bg-BG" dirty="0"/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650CDE78-093F-5D23-07C1-D857D6619FA7}"/>
              </a:ext>
            </a:extLst>
          </p:cNvPr>
          <p:cNvSpPr txBox="1"/>
          <p:nvPr/>
        </p:nvSpPr>
        <p:spPr>
          <a:xfrm>
            <a:off x="2036233" y="535280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shape[2]</a:t>
            </a:r>
            <a:endParaRPr lang="bg-BG" dirty="0"/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FB1E85C4-2B83-895C-8324-AF1D53D5F229}"/>
              </a:ext>
            </a:extLst>
          </p:cNvPr>
          <p:cNvSpPr txBox="1"/>
          <p:nvPr/>
        </p:nvSpPr>
        <p:spPr>
          <a:xfrm>
            <a:off x="3026231" y="982802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endParaRPr lang="bg-BG" sz="2800" dirty="0"/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76FA621B-01BD-A71F-7D8D-C1417E0C1811}"/>
              </a:ext>
            </a:extLst>
          </p:cNvPr>
          <p:cNvSpPr txBox="1"/>
          <p:nvPr/>
        </p:nvSpPr>
        <p:spPr>
          <a:xfrm>
            <a:off x="3565067" y="192162"/>
            <a:ext cx="340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Библиотеката </a:t>
            </a:r>
            <a:r>
              <a:rPr lang="en-US" sz="2800" dirty="0" err="1"/>
              <a:t>tifffile</a:t>
            </a:r>
            <a:endParaRPr lang="bg-BG" sz="2800" dirty="0"/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21FE573E-DF8D-8FCB-7764-EBEE66A4BB21}"/>
              </a:ext>
            </a:extLst>
          </p:cNvPr>
          <p:cNvSpPr txBox="1"/>
          <p:nvPr/>
        </p:nvSpPr>
        <p:spPr>
          <a:xfrm>
            <a:off x="5778191" y="886372"/>
            <a:ext cx="50097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tifffile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imsave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00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B45AB-0846-E210-8E9F-68DCB24A5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5D33F7-9454-096D-DCC2-105C86895B85}"/>
              </a:ext>
            </a:extLst>
          </p:cNvPr>
          <p:cNvSpPr/>
          <p:nvPr/>
        </p:nvSpPr>
        <p:spPr>
          <a:xfrm>
            <a:off x="2128165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9510BA-7552-5F9F-CA97-9E6B529B0C4D}"/>
              </a:ext>
            </a:extLst>
          </p:cNvPr>
          <p:cNvSpPr/>
          <p:nvPr/>
        </p:nvSpPr>
        <p:spPr>
          <a:xfrm>
            <a:off x="2487394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DA1617-EA7E-E299-30AB-CA6EC9F8CDDD}"/>
              </a:ext>
            </a:extLst>
          </p:cNvPr>
          <p:cNvSpPr/>
          <p:nvPr/>
        </p:nvSpPr>
        <p:spPr>
          <a:xfrm>
            <a:off x="2846623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130C3F-9595-1D3C-5659-9A461F18690B}"/>
              </a:ext>
            </a:extLst>
          </p:cNvPr>
          <p:cNvSpPr/>
          <p:nvPr/>
        </p:nvSpPr>
        <p:spPr>
          <a:xfrm>
            <a:off x="3205852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F46705-93D6-8DB4-49FB-616831A95E05}"/>
              </a:ext>
            </a:extLst>
          </p:cNvPr>
          <p:cNvSpPr/>
          <p:nvPr/>
        </p:nvSpPr>
        <p:spPr>
          <a:xfrm>
            <a:off x="3578935" y="313690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EAC33D-5EBF-9B75-E22C-6233F783B32B}"/>
              </a:ext>
            </a:extLst>
          </p:cNvPr>
          <p:cNvSpPr/>
          <p:nvPr/>
        </p:nvSpPr>
        <p:spPr>
          <a:xfrm>
            <a:off x="3938164" y="3136900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BC68D-BB9E-243F-A239-932E0FB0442B}"/>
              </a:ext>
            </a:extLst>
          </p:cNvPr>
          <p:cNvSpPr/>
          <p:nvPr/>
        </p:nvSpPr>
        <p:spPr>
          <a:xfrm>
            <a:off x="2128168" y="34436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FCD125-62BF-EE66-632C-40614EA835C8}"/>
              </a:ext>
            </a:extLst>
          </p:cNvPr>
          <p:cNvSpPr/>
          <p:nvPr/>
        </p:nvSpPr>
        <p:spPr>
          <a:xfrm>
            <a:off x="2487397" y="34436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56EC2C-B0A0-5D4F-C721-61E9FF63EA73}"/>
              </a:ext>
            </a:extLst>
          </p:cNvPr>
          <p:cNvSpPr/>
          <p:nvPr/>
        </p:nvSpPr>
        <p:spPr>
          <a:xfrm>
            <a:off x="2846626" y="34436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A5653F-01AB-9E87-F919-DEACF1935B07}"/>
              </a:ext>
            </a:extLst>
          </p:cNvPr>
          <p:cNvSpPr/>
          <p:nvPr/>
        </p:nvSpPr>
        <p:spPr>
          <a:xfrm>
            <a:off x="3205855" y="34436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5A50E5-E852-9028-DE47-2C962B91F224}"/>
              </a:ext>
            </a:extLst>
          </p:cNvPr>
          <p:cNvSpPr/>
          <p:nvPr/>
        </p:nvSpPr>
        <p:spPr>
          <a:xfrm>
            <a:off x="3578938" y="348524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C15392-5BB5-7B65-180B-AB194A856212}"/>
              </a:ext>
            </a:extLst>
          </p:cNvPr>
          <p:cNvSpPr/>
          <p:nvPr/>
        </p:nvSpPr>
        <p:spPr>
          <a:xfrm>
            <a:off x="3938167" y="3485243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E61F02-5CEA-CD4C-3D3E-6DC097D2CDA4}"/>
              </a:ext>
            </a:extLst>
          </p:cNvPr>
          <p:cNvSpPr/>
          <p:nvPr/>
        </p:nvSpPr>
        <p:spPr>
          <a:xfrm>
            <a:off x="2128162" y="23877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EEC558-E1E9-9513-9943-3D877F97271A}"/>
              </a:ext>
            </a:extLst>
          </p:cNvPr>
          <p:cNvSpPr/>
          <p:nvPr/>
        </p:nvSpPr>
        <p:spPr>
          <a:xfrm>
            <a:off x="2487391" y="23877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9D1659-DE2F-03E6-374F-E90CB95BFC96}"/>
              </a:ext>
            </a:extLst>
          </p:cNvPr>
          <p:cNvSpPr/>
          <p:nvPr/>
        </p:nvSpPr>
        <p:spPr>
          <a:xfrm>
            <a:off x="2846620" y="23877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4B8002-D360-7E13-7C35-8FABA1DA53BE}"/>
              </a:ext>
            </a:extLst>
          </p:cNvPr>
          <p:cNvSpPr/>
          <p:nvPr/>
        </p:nvSpPr>
        <p:spPr>
          <a:xfrm>
            <a:off x="3205849" y="23877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D3802B-A8CF-68C9-ED62-33B8BC6B505F}"/>
              </a:ext>
            </a:extLst>
          </p:cNvPr>
          <p:cNvSpPr/>
          <p:nvPr/>
        </p:nvSpPr>
        <p:spPr>
          <a:xfrm>
            <a:off x="3578932" y="242932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0F57A1-6DB5-D08C-92A5-FABD3194761F}"/>
              </a:ext>
            </a:extLst>
          </p:cNvPr>
          <p:cNvSpPr/>
          <p:nvPr/>
        </p:nvSpPr>
        <p:spPr>
          <a:xfrm>
            <a:off x="3938161" y="2429328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B575B6-3CD0-2430-8570-147DB1CC8547}"/>
              </a:ext>
            </a:extLst>
          </p:cNvPr>
          <p:cNvSpPr/>
          <p:nvPr/>
        </p:nvSpPr>
        <p:spPr>
          <a:xfrm>
            <a:off x="2128165" y="27361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CF1C29-08D7-F0CB-A812-93C6B5007B2C}"/>
              </a:ext>
            </a:extLst>
          </p:cNvPr>
          <p:cNvSpPr/>
          <p:nvPr/>
        </p:nvSpPr>
        <p:spPr>
          <a:xfrm>
            <a:off x="2487394" y="27361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0D361D-6930-BCEB-30F7-504C9EA34644}"/>
              </a:ext>
            </a:extLst>
          </p:cNvPr>
          <p:cNvSpPr/>
          <p:nvPr/>
        </p:nvSpPr>
        <p:spPr>
          <a:xfrm>
            <a:off x="2846623" y="27361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5FC230-9FEA-CEED-4E95-F16A72A9DAE9}"/>
              </a:ext>
            </a:extLst>
          </p:cNvPr>
          <p:cNvSpPr/>
          <p:nvPr/>
        </p:nvSpPr>
        <p:spPr>
          <a:xfrm>
            <a:off x="3205852" y="27361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F49419-8253-0E29-8BAB-377479749328}"/>
              </a:ext>
            </a:extLst>
          </p:cNvPr>
          <p:cNvSpPr/>
          <p:nvPr/>
        </p:nvSpPr>
        <p:spPr>
          <a:xfrm>
            <a:off x="3578935" y="277767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EC0368-5BFD-954F-B136-FDE0A9A04696}"/>
              </a:ext>
            </a:extLst>
          </p:cNvPr>
          <p:cNvSpPr/>
          <p:nvPr/>
        </p:nvSpPr>
        <p:spPr>
          <a:xfrm>
            <a:off x="3938164" y="2777671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CF5A82-9B26-93A5-CCD5-F9B5DE173AB1}"/>
              </a:ext>
            </a:extLst>
          </p:cNvPr>
          <p:cNvSpPr/>
          <p:nvPr/>
        </p:nvSpPr>
        <p:spPr>
          <a:xfrm>
            <a:off x="2142016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08DE21-0C32-21C5-12B0-075437CF0B01}"/>
              </a:ext>
            </a:extLst>
          </p:cNvPr>
          <p:cNvSpPr/>
          <p:nvPr/>
        </p:nvSpPr>
        <p:spPr>
          <a:xfrm>
            <a:off x="2501245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663173-282E-3F00-B4E7-F94CFB83FB9F}"/>
              </a:ext>
            </a:extLst>
          </p:cNvPr>
          <p:cNvSpPr/>
          <p:nvPr/>
        </p:nvSpPr>
        <p:spPr>
          <a:xfrm>
            <a:off x="2860474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247A69-C9ED-B48F-7EC7-E8405889BF07}"/>
              </a:ext>
            </a:extLst>
          </p:cNvPr>
          <p:cNvSpPr/>
          <p:nvPr/>
        </p:nvSpPr>
        <p:spPr>
          <a:xfrm>
            <a:off x="3219703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2FEDE7-67FA-2776-B9B0-3C91FE52B341}"/>
              </a:ext>
            </a:extLst>
          </p:cNvPr>
          <p:cNvSpPr/>
          <p:nvPr/>
        </p:nvSpPr>
        <p:spPr>
          <a:xfrm>
            <a:off x="3578932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51EB7B-6F27-A610-8A61-59B09DC7FD83}"/>
              </a:ext>
            </a:extLst>
          </p:cNvPr>
          <p:cNvSpPr/>
          <p:nvPr/>
        </p:nvSpPr>
        <p:spPr>
          <a:xfrm>
            <a:off x="3938161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8C5914-7012-4B41-6CC1-DA4E4BFFD872}"/>
              </a:ext>
            </a:extLst>
          </p:cNvPr>
          <p:cNvSpPr/>
          <p:nvPr/>
        </p:nvSpPr>
        <p:spPr>
          <a:xfrm>
            <a:off x="2142019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23F2C7-BBC2-C614-FA4D-D523BD89BBDE}"/>
              </a:ext>
            </a:extLst>
          </p:cNvPr>
          <p:cNvSpPr/>
          <p:nvPr/>
        </p:nvSpPr>
        <p:spPr>
          <a:xfrm>
            <a:off x="2501248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94A218A-FB78-348C-2B87-A2216E245676}"/>
              </a:ext>
            </a:extLst>
          </p:cNvPr>
          <p:cNvSpPr/>
          <p:nvPr/>
        </p:nvSpPr>
        <p:spPr>
          <a:xfrm>
            <a:off x="2860477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33BAED-E385-740B-6946-AD10B65FF9DF}"/>
              </a:ext>
            </a:extLst>
          </p:cNvPr>
          <p:cNvSpPr/>
          <p:nvPr/>
        </p:nvSpPr>
        <p:spPr>
          <a:xfrm>
            <a:off x="3219706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0EB9EB-2ABC-6C4F-AEDC-48D6DEB1A9D1}"/>
              </a:ext>
            </a:extLst>
          </p:cNvPr>
          <p:cNvSpPr/>
          <p:nvPr/>
        </p:nvSpPr>
        <p:spPr>
          <a:xfrm>
            <a:off x="3578935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278BB1-A523-C2A8-A48E-BBBD397AAE7C}"/>
              </a:ext>
            </a:extLst>
          </p:cNvPr>
          <p:cNvSpPr/>
          <p:nvPr/>
        </p:nvSpPr>
        <p:spPr>
          <a:xfrm>
            <a:off x="3938164" y="2075542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2B0E14-F548-B086-BAD0-AE418F3217C1}"/>
              </a:ext>
            </a:extLst>
          </p:cNvPr>
          <p:cNvSpPr/>
          <p:nvPr/>
        </p:nvSpPr>
        <p:spPr>
          <a:xfrm>
            <a:off x="2128159" y="37920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0DBA4FA-405A-BF3A-6893-A2741A316BA9}"/>
              </a:ext>
            </a:extLst>
          </p:cNvPr>
          <p:cNvSpPr/>
          <p:nvPr/>
        </p:nvSpPr>
        <p:spPr>
          <a:xfrm>
            <a:off x="2487388" y="37920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65D6B3-FFAB-B7C8-350B-FD8C1F84829A}"/>
              </a:ext>
            </a:extLst>
          </p:cNvPr>
          <p:cNvSpPr/>
          <p:nvPr/>
        </p:nvSpPr>
        <p:spPr>
          <a:xfrm>
            <a:off x="2846617" y="37920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2F3C059-1740-1DF8-221C-471CF9D8136C}"/>
              </a:ext>
            </a:extLst>
          </p:cNvPr>
          <p:cNvSpPr/>
          <p:nvPr/>
        </p:nvSpPr>
        <p:spPr>
          <a:xfrm>
            <a:off x="3205846" y="37920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48BA87-CBAB-143F-F8B4-FCF41A023C71}"/>
              </a:ext>
            </a:extLst>
          </p:cNvPr>
          <p:cNvSpPr/>
          <p:nvPr/>
        </p:nvSpPr>
        <p:spPr>
          <a:xfrm>
            <a:off x="3578929" y="383358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997DC2-7C64-FDD5-9E6A-2640662D9A78}"/>
              </a:ext>
            </a:extLst>
          </p:cNvPr>
          <p:cNvSpPr/>
          <p:nvPr/>
        </p:nvSpPr>
        <p:spPr>
          <a:xfrm>
            <a:off x="3938158" y="3833586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4CCD9A8-C277-C52C-ECB9-7BEE8E83F18F}"/>
              </a:ext>
            </a:extLst>
          </p:cNvPr>
          <p:cNvSpPr/>
          <p:nvPr/>
        </p:nvSpPr>
        <p:spPr>
          <a:xfrm>
            <a:off x="2128162" y="41403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B6E9276-00A6-8314-8892-6CAA4985DE92}"/>
              </a:ext>
            </a:extLst>
          </p:cNvPr>
          <p:cNvSpPr/>
          <p:nvPr/>
        </p:nvSpPr>
        <p:spPr>
          <a:xfrm>
            <a:off x="2487391" y="41403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F50D4B-3D76-9FE8-53DE-75D66C342C77}"/>
              </a:ext>
            </a:extLst>
          </p:cNvPr>
          <p:cNvSpPr/>
          <p:nvPr/>
        </p:nvSpPr>
        <p:spPr>
          <a:xfrm>
            <a:off x="2846620" y="41403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94E597B-DF1B-7546-D862-9EEBF72318AA}"/>
              </a:ext>
            </a:extLst>
          </p:cNvPr>
          <p:cNvSpPr/>
          <p:nvPr/>
        </p:nvSpPr>
        <p:spPr>
          <a:xfrm>
            <a:off x="3205849" y="41403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0AB273D-1BBB-FF43-90E8-5381AC6CE73F}"/>
              </a:ext>
            </a:extLst>
          </p:cNvPr>
          <p:cNvSpPr/>
          <p:nvPr/>
        </p:nvSpPr>
        <p:spPr>
          <a:xfrm>
            <a:off x="3578932" y="418192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48E314-17B6-69F4-D05A-F63CE0C950C7}"/>
              </a:ext>
            </a:extLst>
          </p:cNvPr>
          <p:cNvSpPr/>
          <p:nvPr/>
        </p:nvSpPr>
        <p:spPr>
          <a:xfrm>
            <a:off x="3938161" y="418192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65D25B4-8356-EAFF-F6D8-8CDA7ED9203D}"/>
              </a:ext>
            </a:extLst>
          </p:cNvPr>
          <p:cNvSpPr/>
          <p:nvPr/>
        </p:nvSpPr>
        <p:spPr>
          <a:xfrm>
            <a:off x="1948547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76AEFCB-6ED2-91C9-0483-13370CED7A34}"/>
              </a:ext>
            </a:extLst>
          </p:cNvPr>
          <p:cNvSpPr/>
          <p:nvPr/>
        </p:nvSpPr>
        <p:spPr>
          <a:xfrm>
            <a:off x="2307776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3F531AF-2FA8-8D46-A0BF-D567DD980CFC}"/>
              </a:ext>
            </a:extLst>
          </p:cNvPr>
          <p:cNvSpPr/>
          <p:nvPr/>
        </p:nvSpPr>
        <p:spPr>
          <a:xfrm>
            <a:off x="2667005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A09747-BA58-44C3-12FD-3EA6BDF966C9}"/>
              </a:ext>
            </a:extLst>
          </p:cNvPr>
          <p:cNvSpPr/>
          <p:nvPr/>
        </p:nvSpPr>
        <p:spPr>
          <a:xfrm>
            <a:off x="3026234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D0A8933-6487-126A-7BBA-55769A46694D}"/>
              </a:ext>
            </a:extLst>
          </p:cNvPr>
          <p:cNvSpPr/>
          <p:nvPr/>
        </p:nvSpPr>
        <p:spPr>
          <a:xfrm>
            <a:off x="3385463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A2791BA-D6CF-C1D7-B068-70E125222D38}"/>
              </a:ext>
            </a:extLst>
          </p:cNvPr>
          <p:cNvSpPr/>
          <p:nvPr/>
        </p:nvSpPr>
        <p:spPr>
          <a:xfrm>
            <a:off x="3758546" y="3316514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4F35841-E591-1329-2FB5-55B3629D62C0}"/>
              </a:ext>
            </a:extLst>
          </p:cNvPr>
          <p:cNvSpPr/>
          <p:nvPr/>
        </p:nvSpPr>
        <p:spPr>
          <a:xfrm>
            <a:off x="1948550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D36C7C5-D2A1-D424-BF86-54DD247967CE}"/>
              </a:ext>
            </a:extLst>
          </p:cNvPr>
          <p:cNvSpPr/>
          <p:nvPr/>
        </p:nvSpPr>
        <p:spPr>
          <a:xfrm>
            <a:off x="2307779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0941980-6C36-33FA-03DC-A2BF3F8890A1}"/>
              </a:ext>
            </a:extLst>
          </p:cNvPr>
          <p:cNvSpPr/>
          <p:nvPr/>
        </p:nvSpPr>
        <p:spPr>
          <a:xfrm>
            <a:off x="2667008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897B5F5-0E45-5341-A0A5-DF8D9CA704FE}"/>
              </a:ext>
            </a:extLst>
          </p:cNvPr>
          <p:cNvSpPr/>
          <p:nvPr/>
        </p:nvSpPr>
        <p:spPr>
          <a:xfrm>
            <a:off x="3026237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9264927-4B85-4B09-90CC-74ECFEAB2F9F}"/>
              </a:ext>
            </a:extLst>
          </p:cNvPr>
          <p:cNvSpPr/>
          <p:nvPr/>
        </p:nvSpPr>
        <p:spPr>
          <a:xfrm>
            <a:off x="3385466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3DCD33-A99C-DD17-45A4-2880022E2164}"/>
              </a:ext>
            </a:extLst>
          </p:cNvPr>
          <p:cNvSpPr/>
          <p:nvPr/>
        </p:nvSpPr>
        <p:spPr>
          <a:xfrm>
            <a:off x="3758549" y="3664857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86C2061-EE26-18DD-644C-F117CFECEAD1}"/>
              </a:ext>
            </a:extLst>
          </p:cNvPr>
          <p:cNvSpPr/>
          <p:nvPr/>
        </p:nvSpPr>
        <p:spPr>
          <a:xfrm>
            <a:off x="1948544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11C2289-68C5-2E1F-AAA1-998EF47112BE}"/>
              </a:ext>
            </a:extLst>
          </p:cNvPr>
          <p:cNvSpPr/>
          <p:nvPr/>
        </p:nvSpPr>
        <p:spPr>
          <a:xfrm>
            <a:off x="2307773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CA6AB8E-1472-38CC-7905-FC660E13068E}"/>
              </a:ext>
            </a:extLst>
          </p:cNvPr>
          <p:cNvSpPr/>
          <p:nvPr/>
        </p:nvSpPr>
        <p:spPr>
          <a:xfrm>
            <a:off x="2667002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63E81F9-D8B6-F23F-3ED5-0968B5BE6EC3}"/>
              </a:ext>
            </a:extLst>
          </p:cNvPr>
          <p:cNvSpPr/>
          <p:nvPr/>
        </p:nvSpPr>
        <p:spPr>
          <a:xfrm>
            <a:off x="3026231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59BE2F4-93CD-7DDB-D310-42ADBCDE67FE}"/>
              </a:ext>
            </a:extLst>
          </p:cNvPr>
          <p:cNvSpPr/>
          <p:nvPr/>
        </p:nvSpPr>
        <p:spPr>
          <a:xfrm>
            <a:off x="3385460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D2162A8-401A-0FFB-1897-4ACA740FF721}"/>
              </a:ext>
            </a:extLst>
          </p:cNvPr>
          <p:cNvSpPr/>
          <p:nvPr/>
        </p:nvSpPr>
        <p:spPr>
          <a:xfrm>
            <a:off x="3758543" y="2608942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F5219AF-AD0A-7472-885D-FC3FCF80DD79}"/>
              </a:ext>
            </a:extLst>
          </p:cNvPr>
          <p:cNvSpPr/>
          <p:nvPr/>
        </p:nvSpPr>
        <p:spPr>
          <a:xfrm>
            <a:off x="1948547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5F9E379-0E25-038C-6175-EF3156D782CB}"/>
              </a:ext>
            </a:extLst>
          </p:cNvPr>
          <p:cNvSpPr/>
          <p:nvPr/>
        </p:nvSpPr>
        <p:spPr>
          <a:xfrm>
            <a:off x="2307776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752132-F185-AC3C-352E-95CDB298B2BA}"/>
              </a:ext>
            </a:extLst>
          </p:cNvPr>
          <p:cNvSpPr/>
          <p:nvPr/>
        </p:nvSpPr>
        <p:spPr>
          <a:xfrm>
            <a:off x="2667005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DDC4CA9-078D-7FF9-56A9-EFBAE7796D65}"/>
              </a:ext>
            </a:extLst>
          </p:cNvPr>
          <p:cNvSpPr/>
          <p:nvPr/>
        </p:nvSpPr>
        <p:spPr>
          <a:xfrm>
            <a:off x="3026234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1C9D3EB-80CB-387B-35D0-A53C64135122}"/>
              </a:ext>
            </a:extLst>
          </p:cNvPr>
          <p:cNvSpPr/>
          <p:nvPr/>
        </p:nvSpPr>
        <p:spPr>
          <a:xfrm>
            <a:off x="3385463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748356D-9312-F5CE-0A45-140B902D423F}"/>
              </a:ext>
            </a:extLst>
          </p:cNvPr>
          <p:cNvSpPr/>
          <p:nvPr/>
        </p:nvSpPr>
        <p:spPr>
          <a:xfrm>
            <a:off x="3758546" y="295728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64FF47C-F0CE-4592-D96C-48C16B3BA11A}"/>
              </a:ext>
            </a:extLst>
          </p:cNvPr>
          <p:cNvSpPr/>
          <p:nvPr/>
        </p:nvSpPr>
        <p:spPr>
          <a:xfrm>
            <a:off x="1962398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8FB8341-076C-34CB-03E7-B9C5023466E7}"/>
              </a:ext>
            </a:extLst>
          </p:cNvPr>
          <p:cNvSpPr/>
          <p:nvPr/>
        </p:nvSpPr>
        <p:spPr>
          <a:xfrm>
            <a:off x="2321627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E20F65B-7D26-94FA-8874-5533A8680B83}"/>
              </a:ext>
            </a:extLst>
          </p:cNvPr>
          <p:cNvSpPr/>
          <p:nvPr/>
        </p:nvSpPr>
        <p:spPr>
          <a:xfrm>
            <a:off x="2680856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5CFCA7D-FC17-DCD3-E33A-04196B13CE42}"/>
              </a:ext>
            </a:extLst>
          </p:cNvPr>
          <p:cNvSpPr/>
          <p:nvPr/>
        </p:nvSpPr>
        <p:spPr>
          <a:xfrm>
            <a:off x="3040085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2C9EAE8-2579-EF63-00F6-E1EFA061000E}"/>
              </a:ext>
            </a:extLst>
          </p:cNvPr>
          <p:cNvSpPr/>
          <p:nvPr/>
        </p:nvSpPr>
        <p:spPr>
          <a:xfrm>
            <a:off x="3399314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1C88367-5FA1-7FED-1AA6-E655F9DB0727}"/>
              </a:ext>
            </a:extLst>
          </p:cNvPr>
          <p:cNvSpPr/>
          <p:nvPr/>
        </p:nvSpPr>
        <p:spPr>
          <a:xfrm>
            <a:off x="3758543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880111D-B4D2-ED53-6E23-FEFC677B7122}"/>
              </a:ext>
            </a:extLst>
          </p:cNvPr>
          <p:cNvSpPr/>
          <p:nvPr/>
        </p:nvSpPr>
        <p:spPr>
          <a:xfrm>
            <a:off x="1948547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8BC7688-52BF-2D9A-EBE1-8601E7F27235}"/>
              </a:ext>
            </a:extLst>
          </p:cNvPr>
          <p:cNvSpPr/>
          <p:nvPr/>
        </p:nvSpPr>
        <p:spPr>
          <a:xfrm>
            <a:off x="2307776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753DF22-8A49-CE51-E056-B73D07A780C6}"/>
              </a:ext>
            </a:extLst>
          </p:cNvPr>
          <p:cNvSpPr/>
          <p:nvPr/>
        </p:nvSpPr>
        <p:spPr>
          <a:xfrm>
            <a:off x="2667005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2BCD2C5-D1CE-06FE-182E-E7265708B11F}"/>
              </a:ext>
            </a:extLst>
          </p:cNvPr>
          <p:cNvSpPr/>
          <p:nvPr/>
        </p:nvSpPr>
        <p:spPr>
          <a:xfrm>
            <a:off x="3026234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E931752-06E8-CBEE-B46E-A49BE02DA225}"/>
              </a:ext>
            </a:extLst>
          </p:cNvPr>
          <p:cNvSpPr/>
          <p:nvPr/>
        </p:nvSpPr>
        <p:spPr>
          <a:xfrm>
            <a:off x="3385463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7845E3C-D189-242C-D6A6-1A48C75B5B6F}"/>
              </a:ext>
            </a:extLst>
          </p:cNvPr>
          <p:cNvSpPr/>
          <p:nvPr/>
        </p:nvSpPr>
        <p:spPr>
          <a:xfrm>
            <a:off x="3758546" y="2255156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F3F4622-8DA3-1B5F-945E-CFCA802B15A3}"/>
              </a:ext>
            </a:extLst>
          </p:cNvPr>
          <p:cNvSpPr/>
          <p:nvPr/>
        </p:nvSpPr>
        <p:spPr>
          <a:xfrm>
            <a:off x="1948541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6B98C9A-69AB-3578-DDAA-A6A5302A652E}"/>
              </a:ext>
            </a:extLst>
          </p:cNvPr>
          <p:cNvSpPr/>
          <p:nvPr/>
        </p:nvSpPr>
        <p:spPr>
          <a:xfrm>
            <a:off x="2307770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2CF2C39-FB72-21BF-FB15-64699D4EE205}"/>
              </a:ext>
            </a:extLst>
          </p:cNvPr>
          <p:cNvSpPr/>
          <p:nvPr/>
        </p:nvSpPr>
        <p:spPr>
          <a:xfrm>
            <a:off x="2666999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AF61600-C11A-2EF7-F0BE-3F835F10F88B}"/>
              </a:ext>
            </a:extLst>
          </p:cNvPr>
          <p:cNvSpPr/>
          <p:nvPr/>
        </p:nvSpPr>
        <p:spPr>
          <a:xfrm>
            <a:off x="3026228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5642323-334D-75B8-090C-95423B80FDA6}"/>
              </a:ext>
            </a:extLst>
          </p:cNvPr>
          <p:cNvSpPr/>
          <p:nvPr/>
        </p:nvSpPr>
        <p:spPr>
          <a:xfrm>
            <a:off x="3385457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95B2A85-499B-84E9-0CC4-D12803E2D425}"/>
              </a:ext>
            </a:extLst>
          </p:cNvPr>
          <p:cNvSpPr/>
          <p:nvPr/>
        </p:nvSpPr>
        <p:spPr>
          <a:xfrm>
            <a:off x="3758540" y="4013200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38862E4-B2F4-D5AA-19BD-EB68B17A7043}"/>
              </a:ext>
            </a:extLst>
          </p:cNvPr>
          <p:cNvSpPr/>
          <p:nvPr/>
        </p:nvSpPr>
        <p:spPr>
          <a:xfrm>
            <a:off x="1948544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D78370C-C9E1-3F6B-8A7E-089AB6253569}"/>
              </a:ext>
            </a:extLst>
          </p:cNvPr>
          <p:cNvSpPr/>
          <p:nvPr/>
        </p:nvSpPr>
        <p:spPr>
          <a:xfrm>
            <a:off x="2307773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77D6073-056C-352F-8394-2FABA19A7B04}"/>
              </a:ext>
            </a:extLst>
          </p:cNvPr>
          <p:cNvSpPr/>
          <p:nvPr/>
        </p:nvSpPr>
        <p:spPr>
          <a:xfrm>
            <a:off x="2667002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B624F70-1F6A-AE2A-4554-199CD6100901}"/>
              </a:ext>
            </a:extLst>
          </p:cNvPr>
          <p:cNvSpPr/>
          <p:nvPr/>
        </p:nvSpPr>
        <p:spPr>
          <a:xfrm>
            <a:off x="3026231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F262603-0C52-10B7-2478-79EBA0BC8377}"/>
              </a:ext>
            </a:extLst>
          </p:cNvPr>
          <p:cNvSpPr/>
          <p:nvPr/>
        </p:nvSpPr>
        <p:spPr>
          <a:xfrm>
            <a:off x="3385460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0CE2302-BE0E-9612-894E-0F236AD02694}"/>
              </a:ext>
            </a:extLst>
          </p:cNvPr>
          <p:cNvSpPr/>
          <p:nvPr/>
        </p:nvSpPr>
        <p:spPr>
          <a:xfrm>
            <a:off x="3758543" y="436154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D8B25B28-3CD8-3BBC-DDDF-AA3CC627FCAA}"/>
              </a:ext>
            </a:extLst>
          </p:cNvPr>
          <p:cNvSpPr/>
          <p:nvPr/>
        </p:nvSpPr>
        <p:spPr>
          <a:xfrm>
            <a:off x="1768918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49E8625-DC3C-5333-6247-6DEC5431024A}"/>
              </a:ext>
            </a:extLst>
          </p:cNvPr>
          <p:cNvSpPr/>
          <p:nvPr/>
        </p:nvSpPr>
        <p:spPr>
          <a:xfrm>
            <a:off x="2128147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0A044EB-C2CF-DD23-2571-C8B206C0E206}"/>
              </a:ext>
            </a:extLst>
          </p:cNvPr>
          <p:cNvSpPr/>
          <p:nvPr/>
        </p:nvSpPr>
        <p:spPr>
          <a:xfrm>
            <a:off x="2487376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2A79225-2CEA-825A-E68A-9BABACB7ABFD}"/>
              </a:ext>
            </a:extLst>
          </p:cNvPr>
          <p:cNvSpPr/>
          <p:nvPr/>
        </p:nvSpPr>
        <p:spPr>
          <a:xfrm>
            <a:off x="2846605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9CBD700-4F3A-B0D3-57AA-90CC57610E0F}"/>
              </a:ext>
            </a:extLst>
          </p:cNvPr>
          <p:cNvSpPr/>
          <p:nvPr/>
        </p:nvSpPr>
        <p:spPr>
          <a:xfrm>
            <a:off x="3205834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AF9B92-4458-B1BA-EEED-2694B20383B7}"/>
              </a:ext>
            </a:extLst>
          </p:cNvPr>
          <p:cNvSpPr/>
          <p:nvPr/>
        </p:nvSpPr>
        <p:spPr>
          <a:xfrm>
            <a:off x="3578917" y="349612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3F02B9D-29D0-3EA9-C315-C2B0260975F4}"/>
              </a:ext>
            </a:extLst>
          </p:cNvPr>
          <p:cNvSpPr/>
          <p:nvPr/>
        </p:nvSpPr>
        <p:spPr>
          <a:xfrm>
            <a:off x="1768921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BB5525A-93D5-8163-13E8-31F99AF24A70}"/>
              </a:ext>
            </a:extLst>
          </p:cNvPr>
          <p:cNvSpPr/>
          <p:nvPr/>
        </p:nvSpPr>
        <p:spPr>
          <a:xfrm>
            <a:off x="2128150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C63707F-EE20-99C9-A529-D7CB03B42E2F}"/>
              </a:ext>
            </a:extLst>
          </p:cNvPr>
          <p:cNvSpPr/>
          <p:nvPr/>
        </p:nvSpPr>
        <p:spPr>
          <a:xfrm>
            <a:off x="2487379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176E60A-4A81-8A99-4563-D0D1535BF198}"/>
              </a:ext>
            </a:extLst>
          </p:cNvPr>
          <p:cNvSpPr/>
          <p:nvPr/>
        </p:nvSpPr>
        <p:spPr>
          <a:xfrm>
            <a:off x="2846608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3887615-9BF3-1550-9B5B-039F721562CA}"/>
              </a:ext>
            </a:extLst>
          </p:cNvPr>
          <p:cNvSpPr/>
          <p:nvPr/>
        </p:nvSpPr>
        <p:spPr>
          <a:xfrm>
            <a:off x="3205837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ACA479D-66D8-A8B8-3C74-31DC2C07C782}"/>
              </a:ext>
            </a:extLst>
          </p:cNvPr>
          <p:cNvSpPr/>
          <p:nvPr/>
        </p:nvSpPr>
        <p:spPr>
          <a:xfrm>
            <a:off x="3578920" y="3844472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BA7C8DD-C792-52AC-09B0-441AD5223C30}"/>
              </a:ext>
            </a:extLst>
          </p:cNvPr>
          <p:cNvSpPr/>
          <p:nvPr/>
        </p:nvSpPr>
        <p:spPr>
          <a:xfrm>
            <a:off x="1768915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6159DF5-71DB-ACB9-66D5-95FA90728F91}"/>
              </a:ext>
            </a:extLst>
          </p:cNvPr>
          <p:cNvSpPr/>
          <p:nvPr/>
        </p:nvSpPr>
        <p:spPr>
          <a:xfrm>
            <a:off x="2128144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977A419-11B2-C459-A2EE-BD7737961542}"/>
              </a:ext>
            </a:extLst>
          </p:cNvPr>
          <p:cNvSpPr/>
          <p:nvPr/>
        </p:nvSpPr>
        <p:spPr>
          <a:xfrm>
            <a:off x="2487373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6487CA0-F04F-0323-760F-CC7650FAD1BA}"/>
              </a:ext>
            </a:extLst>
          </p:cNvPr>
          <p:cNvSpPr/>
          <p:nvPr/>
        </p:nvSpPr>
        <p:spPr>
          <a:xfrm>
            <a:off x="2846602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8376072-721D-8492-1F64-A5C414B59CBE}"/>
              </a:ext>
            </a:extLst>
          </p:cNvPr>
          <p:cNvSpPr/>
          <p:nvPr/>
        </p:nvSpPr>
        <p:spPr>
          <a:xfrm>
            <a:off x="3205831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E4F34DE-85CF-455B-53AB-0B4FD942B629}"/>
              </a:ext>
            </a:extLst>
          </p:cNvPr>
          <p:cNvSpPr/>
          <p:nvPr/>
        </p:nvSpPr>
        <p:spPr>
          <a:xfrm>
            <a:off x="3578914" y="278855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D72EB7E-99C7-2943-EF93-76DAD1ABE6AE}"/>
              </a:ext>
            </a:extLst>
          </p:cNvPr>
          <p:cNvSpPr/>
          <p:nvPr/>
        </p:nvSpPr>
        <p:spPr>
          <a:xfrm>
            <a:off x="1768918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10F7CBF-D0B3-2E60-0497-FF22AA7A7E32}"/>
              </a:ext>
            </a:extLst>
          </p:cNvPr>
          <p:cNvSpPr/>
          <p:nvPr/>
        </p:nvSpPr>
        <p:spPr>
          <a:xfrm>
            <a:off x="2128147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602BF9A-50F6-EF9B-5B76-AF9C03778FC1}"/>
              </a:ext>
            </a:extLst>
          </p:cNvPr>
          <p:cNvSpPr/>
          <p:nvPr/>
        </p:nvSpPr>
        <p:spPr>
          <a:xfrm>
            <a:off x="2487376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B2AC15F-9C32-C8E6-FA33-2FFA097C2FAA}"/>
              </a:ext>
            </a:extLst>
          </p:cNvPr>
          <p:cNvSpPr/>
          <p:nvPr/>
        </p:nvSpPr>
        <p:spPr>
          <a:xfrm>
            <a:off x="2846605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19AADFE-A014-48DB-76DD-078CEE197797}"/>
              </a:ext>
            </a:extLst>
          </p:cNvPr>
          <p:cNvSpPr/>
          <p:nvPr/>
        </p:nvSpPr>
        <p:spPr>
          <a:xfrm>
            <a:off x="3205834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62CC482-53DA-070E-B6B7-F6F800C235B3}"/>
              </a:ext>
            </a:extLst>
          </p:cNvPr>
          <p:cNvSpPr/>
          <p:nvPr/>
        </p:nvSpPr>
        <p:spPr>
          <a:xfrm>
            <a:off x="3578917" y="313690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8D8E40C-B573-9521-255D-D29DC1DC7A3E}"/>
              </a:ext>
            </a:extLst>
          </p:cNvPr>
          <p:cNvSpPr/>
          <p:nvPr/>
        </p:nvSpPr>
        <p:spPr>
          <a:xfrm>
            <a:off x="1782769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2BA514C-0990-B191-E268-97A6655C3B75}"/>
              </a:ext>
            </a:extLst>
          </p:cNvPr>
          <p:cNvSpPr/>
          <p:nvPr/>
        </p:nvSpPr>
        <p:spPr>
          <a:xfrm>
            <a:off x="2141998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12E0819-7E1A-8059-646F-A60F50917777}"/>
              </a:ext>
            </a:extLst>
          </p:cNvPr>
          <p:cNvSpPr/>
          <p:nvPr/>
        </p:nvSpPr>
        <p:spPr>
          <a:xfrm>
            <a:off x="2501227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97E2694-4B7B-E134-9143-3FE3FAD39260}"/>
              </a:ext>
            </a:extLst>
          </p:cNvPr>
          <p:cNvSpPr/>
          <p:nvPr/>
        </p:nvSpPr>
        <p:spPr>
          <a:xfrm>
            <a:off x="2860456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098486D-7AC9-738B-08FC-8DE379E6B7E9}"/>
              </a:ext>
            </a:extLst>
          </p:cNvPr>
          <p:cNvSpPr/>
          <p:nvPr/>
        </p:nvSpPr>
        <p:spPr>
          <a:xfrm>
            <a:off x="3219685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9BF73E5-57A1-4B92-5133-8AE4A748F3F3}"/>
              </a:ext>
            </a:extLst>
          </p:cNvPr>
          <p:cNvSpPr/>
          <p:nvPr/>
        </p:nvSpPr>
        <p:spPr>
          <a:xfrm>
            <a:off x="3578914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400CF1F-C3CF-8DAA-5BCD-097333615E6C}"/>
              </a:ext>
            </a:extLst>
          </p:cNvPr>
          <p:cNvSpPr/>
          <p:nvPr/>
        </p:nvSpPr>
        <p:spPr>
          <a:xfrm>
            <a:off x="1768918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3E0A91C-B767-D9FC-C42C-8EED215B4E46}"/>
              </a:ext>
            </a:extLst>
          </p:cNvPr>
          <p:cNvSpPr/>
          <p:nvPr/>
        </p:nvSpPr>
        <p:spPr>
          <a:xfrm>
            <a:off x="2128147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52D2670-0280-BC19-AD15-964A78E47845}"/>
              </a:ext>
            </a:extLst>
          </p:cNvPr>
          <p:cNvSpPr/>
          <p:nvPr/>
        </p:nvSpPr>
        <p:spPr>
          <a:xfrm>
            <a:off x="2487376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87DA068-BEFD-1AF9-16D2-BEEFD6BF720D}"/>
              </a:ext>
            </a:extLst>
          </p:cNvPr>
          <p:cNvSpPr/>
          <p:nvPr/>
        </p:nvSpPr>
        <p:spPr>
          <a:xfrm>
            <a:off x="2846605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E9DC13D-526F-B46D-7611-6531B5BA4619}"/>
              </a:ext>
            </a:extLst>
          </p:cNvPr>
          <p:cNvSpPr/>
          <p:nvPr/>
        </p:nvSpPr>
        <p:spPr>
          <a:xfrm>
            <a:off x="3205834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E3F9271-29DA-17D7-FA6B-677858BE7E63}"/>
              </a:ext>
            </a:extLst>
          </p:cNvPr>
          <p:cNvSpPr/>
          <p:nvPr/>
        </p:nvSpPr>
        <p:spPr>
          <a:xfrm>
            <a:off x="3578917" y="2434771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42DDA10-B5F0-172A-DA33-EF450E3480D9}"/>
              </a:ext>
            </a:extLst>
          </p:cNvPr>
          <p:cNvSpPr/>
          <p:nvPr/>
        </p:nvSpPr>
        <p:spPr>
          <a:xfrm>
            <a:off x="1768912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3CFA13F-91B7-1246-5157-A22D54C04DB2}"/>
              </a:ext>
            </a:extLst>
          </p:cNvPr>
          <p:cNvSpPr/>
          <p:nvPr/>
        </p:nvSpPr>
        <p:spPr>
          <a:xfrm>
            <a:off x="2128141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BCFF8F5-51F0-7A7A-0B55-514FB7174EAD}"/>
              </a:ext>
            </a:extLst>
          </p:cNvPr>
          <p:cNvSpPr/>
          <p:nvPr/>
        </p:nvSpPr>
        <p:spPr>
          <a:xfrm>
            <a:off x="2487370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C77A324-3AC6-3FD1-49BB-F656331D2657}"/>
              </a:ext>
            </a:extLst>
          </p:cNvPr>
          <p:cNvSpPr/>
          <p:nvPr/>
        </p:nvSpPr>
        <p:spPr>
          <a:xfrm>
            <a:off x="2846599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FD0230F-A4E3-469E-C326-52FA8EC97025}"/>
              </a:ext>
            </a:extLst>
          </p:cNvPr>
          <p:cNvSpPr/>
          <p:nvPr/>
        </p:nvSpPr>
        <p:spPr>
          <a:xfrm>
            <a:off x="3205828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AAAB914-02BA-1EA3-0FB2-C3487BCE2954}"/>
              </a:ext>
            </a:extLst>
          </p:cNvPr>
          <p:cNvSpPr/>
          <p:nvPr/>
        </p:nvSpPr>
        <p:spPr>
          <a:xfrm>
            <a:off x="3578911" y="419281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C79BD4A-A1C8-2149-B2CA-084D63EE3053}"/>
              </a:ext>
            </a:extLst>
          </p:cNvPr>
          <p:cNvSpPr/>
          <p:nvPr/>
        </p:nvSpPr>
        <p:spPr>
          <a:xfrm>
            <a:off x="1768915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FA43575-55C9-FBAE-16BF-3F5F76E7C95B}"/>
              </a:ext>
            </a:extLst>
          </p:cNvPr>
          <p:cNvSpPr/>
          <p:nvPr/>
        </p:nvSpPr>
        <p:spPr>
          <a:xfrm>
            <a:off x="2128144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5454645-94F2-AD1A-6071-673209442B6E}"/>
              </a:ext>
            </a:extLst>
          </p:cNvPr>
          <p:cNvSpPr/>
          <p:nvPr/>
        </p:nvSpPr>
        <p:spPr>
          <a:xfrm>
            <a:off x="2487373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F558E94-08F7-19AB-4687-E8AD1D7994CC}"/>
              </a:ext>
            </a:extLst>
          </p:cNvPr>
          <p:cNvSpPr/>
          <p:nvPr/>
        </p:nvSpPr>
        <p:spPr>
          <a:xfrm>
            <a:off x="2846602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42ED295-B8F9-BA13-0382-A5D7E9649187}"/>
              </a:ext>
            </a:extLst>
          </p:cNvPr>
          <p:cNvSpPr/>
          <p:nvPr/>
        </p:nvSpPr>
        <p:spPr>
          <a:xfrm>
            <a:off x="3205831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88F41BC-C923-675B-54E3-39FDB7930067}"/>
              </a:ext>
            </a:extLst>
          </p:cNvPr>
          <p:cNvSpPr/>
          <p:nvPr/>
        </p:nvSpPr>
        <p:spPr>
          <a:xfrm>
            <a:off x="3578914" y="454115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2F230F3-F60C-D03E-3811-3F8C48E8DFF5}"/>
              </a:ext>
            </a:extLst>
          </p:cNvPr>
          <p:cNvSpPr/>
          <p:nvPr/>
        </p:nvSpPr>
        <p:spPr>
          <a:xfrm>
            <a:off x="1589310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CF9FC02-F3D0-2250-A2B8-088C907FB3DB}"/>
              </a:ext>
            </a:extLst>
          </p:cNvPr>
          <p:cNvSpPr/>
          <p:nvPr/>
        </p:nvSpPr>
        <p:spPr>
          <a:xfrm>
            <a:off x="1948539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5912E3E-50F4-BB8E-41C9-4F9070091F75}"/>
              </a:ext>
            </a:extLst>
          </p:cNvPr>
          <p:cNvSpPr/>
          <p:nvPr/>
        </p:nvSpPr>
        <p:spPr>
          <a:xfrm>
            <a:off x="2307768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64BD83A-6D42-704A-8481-3F293A43BD14}"/>
              </a:ext>
            </a:extLst>
          </p:cNvPr>
          <p:cNvSpPr/>
          <p:nvPr/>
        </p:nvSpPr>
        <p:spPr>
          <a:xfrm>
            <a:off x="2666997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E96A072-2498-7948-FDFA-5D0B4BDB7F40}"/>
              </a:ext>
            </a:extLst>
          </p:cNvPr>
          <p:cNvSpPr/>
          <p:nvPr/>
        </p:nvSpPr>
        <p:spPr>
          <a:xfrm>
            <a:off x="3026226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306BDA2-C7D2-64D6-4BAF-838AE536225D}"/>
              </a:ext>
            </a:extLst>
          </p:cNvPr>
          <p:cNvSpPr/>
          <p:nvPr/>
        </p:nvSpPr>
        <p:spPr>
          <a:xfrm>
            <a:off x="3385455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ABE7BD2-5A95-5548-5E14-8871052061E9}"/>
              </a:ext>
            </a:extLst>
          </p:cNvPr>
          <p:cNvSpPr/>
          <p:nvPr/>
        </p:nvSpPr>
        <p:spPr>
          <a:xfrm>
            <a:off x="1589313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5EFA9BE-CB10-C877-FDE6-65C8D6AD8C9C}"/>
              </a:ext>
            </a:extLst>
          </p:cNvPr>
          <p:cNvSpPr/>
          <p:nvPr/>
        </p:nvSpPr>
        <p:spPr>
          <a:xfrm>
            <a:off x="1948542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06B66D9-D511-5A6B-51F2-C75BDB3E4648}"/>
              </a:ext>
            </a:extLst>
          </p:cNvPr>
          <p:cNvSpPr/>
          <p:nvPr/>
        </p:nvSpPr>
        <p:spPr>
          <a:xfrm>
            <a:off x="2307771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B6A547D-0B01-CE8B-5EB4-7BD080629B72}"/>
              </a:ext>
            </a:extLst>
          </p:cNvPr>
          <p:cNvSpPr/>
          <p:nvPr/>
        </p:nvSpPr>
        <p:spPr>
          <a:xfrm>
            <a:off x="2667000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692E464-9890-4148-CC53-A63593FFA073}"/>
              </a:ext>
            </a:extLst>
          </p:cNvPr>
          <p:cNvSpPr/>
          <p:nvPr/>
        </p:nvSpPr>
        <p:spPr>
          <a:xfrm>
            <a:off x="3026229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EC2A3EF-B5E0-D562-6F45-531AB1180F36}"/>
              </a:ext>
            </a:extLst>
          </p:cNvPr>
          <p:cNvSpPr/>
          <p:nvPr/>
        </p:nvSpPr>
        <p:spPr>
          <a:xfrm>
            <a:off x="3385458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0FF01D8-4DD8-500B-038D-A847FB955DFA}"/>
              </a:ext>
            </a:extLst>
          </p:cNvPr>
          <p:cNvSpPr/>
          <p:nvPr/>
        </p:nvSpPr>
        <p:spPr>
          <a:xfrm>
            <a:off x="1589307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4508E02-47D1-676E-72D3-83E5A38BE7C8}"/>
              </a:ext>
            </a:extLst>
          </p:cNvPr>
          <p:cNvSpPr/>
          <p:nvPr/>
        </p:nvSpPr>
        <p:spPr>
          <a:xfrm>
            <a:off x="1948536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6A442EF-BDA7-09DD-70B2-ABE05400B582}"/>
              </a:ext>
            </a:extLst>
          </p:cNvPr>
          <p:cNvSpPr/>
          <p:nvPr/>
        </p:nvSpPr>
        <p:spPr>
          <a:xfrm>
            <a:off x="2307765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DDCDFEC-D0B7-D0B4-6E98-80E1DA59ED48}"/>
              </a:ext>
            </a:extLst>
          </p:cNvPr>
          <p:cNvSpPr/>
          <p:nvPr/>
        </p:nvSpPr>
        <p:spPr>
          <a:xfrm>
            <a:off x="2666994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2790108-0BCE-5023-5D30-DD448310D900}"/>
              </a:ext>
            </a:extLst>
          </p:cNvPr>
          <p:cNvSpPr/>
          <p:nvPr/>
        </p:nvSpPr>
        <p:spPr>
          <a:xfrm>
            <a:off x="3026223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09225C4-0B28-56AD-D235-1BC35B6CF755}"/>
              </a:ext>
            </a:extLst>
          </p:cNvPr>
          <p:cNvSpPr/>
          <p:nvPr/>
        </p:nvSpPr>
        <p:spPr>
          <a:xfrm>
            <a:off x="3385452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8AAEA9C-96FA-8D69-A8CF-31098318FCF6}"/>
              </a:ext>
            </a:extLst>
          </p:cNvPr>
          <p:cNvSpPr/>
          <p:nvPr/>
        </p:nvSpPr>
        <p:spPr>
          <a:xfrm>
            <a:off x="1589310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B7FDBA0C-BB36-4A6A-97BB-B20F01CBF3FA}"/>
              </a:ext>
            </a:extLst>
          </p:cNvPr>
          <p:cNvSpPr/>
          <p:nvPr/>
        </p:nvSpPr>
        <p:spPr>
          <a:xfrm>
            <a:off x="1948539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C2C0A1B-6E3F-1C72-C0F4-B3055E41DEAC}"/>
              </a:ext>
            </a:extLst>
          </p:cNvPr>
          <p:cNvSpPr/>
          <p:nvPr/>
        </p:nvSpPr>
        <p:spPr>
          <a:xfrm>
            <a:off x="2307768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798F33E-A3E0-0E13-6B77-EBFF057C79BD}"/>
              </a:ext>
            </a:extLst>
          </p:cNvPr>
          <p:cNvSpPr/>
          <p:nvPr/>
        </p:nvSpPr>
        <p:spPr>
          <a:xfrm>
            <a:off x="2666997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9FD1CD3-3F08-DC54-983E-192311F62AC5}"/>
              </a:ext>
            </a:extLst>
          </p:cNvPr>
          <p:cNvSpPr/>
          <p:nvPr/>
        </p:nvSpPr>
        <p:spPr>
          <a:xfrm>
            <a:off x="3026226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80174B8-7168-2C64-98DB-79EBC183966B}"/>
              </a:ext>
            </a:extLst>
          </p:cNvPr>
          <p:cNvSpPr/>
          <p:nvPr/>
        </p:nvSpPr>
        <p:spPr>
          <a:xfrm>
            <a:off x="3385455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9668476-00E2-DCC4-2091-0D2D578A75A2}"/>
              </a:ext>
            </a:extLst>
          </p:cNvPr>
          <p:cNvSpPr/>
          <p:nvPr/>
        </p:nvSpPr>
        <p:spPr>
          <a:xfrm>
            <a:off x="1589307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1AB120F5-9686-1D0E-D855-A30AFE8FBD0A}"/>
              </a:ext>
            </a:extLst>
          </p:cNvPr>
          <p:cNvSpPr/>
          <p:nvPr/>
        </p:nvSpPr>
        <p:spPr>
          <a:xfrm>
            <a:off x="1948536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4B6073D-92CE-1A53-D4F3-6E2051A2A739}"/>
              </a:ext>
            </a:extLst>
          </p:cNvPr>
          <p:cNvSpPr/>
          <p:nvPr/>
        </p:nvSpPr>
        <p:spPr>
          <a:xfrm>
            <a:off x="2307765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FCD4BEE-47A0-C3A8-2AFD-22898E511943}"/>
              </a:ext>
            </a:extLst>
          </p:cNvPr>
          <p:cNvSpPr/>
          <p:nvPr/>
        </p:nvSpPr>
        <p:spPr>
          <a:xfrm>
            <a:off x="2666994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FC86296-A572-5FB0-8380-2136225A704A}"/>
              </a:ext>
            </a:extLst>
          </p:cNvPr>
          <p:cNvSpPr/>
          <p:nvPr/>
        </p:nvSpPr>
        <p:spPr>
          <a:xfrm>
            <a:off x="3026223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88A017E-0F96-8091-2E50-4C91AAED8EDC}"/>
              </a:ext>
            </a:extLst>
          </p:cNvPr>
          <p:cNvSpPr/>
          <p:nvPr/>
        </p:nvSpPr>
        <p:spPr>
          <a:xfrm>
            <a:off x="3385452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147931E-8126-8AFE-A156-43D7252C6319}"/>
              </a:ext>
            </a:extLst>
          </p:cNvPr>
          <p:cNvSpPr/>
          <p:nvPr/>
        </p:nvSpPr>
        <p:spPr>
          <a:xfrm>
            <a:off x="1589310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7F396DA-2C2B-F9B2-AFC6-3A13BE62259E}"/>
              </a:ext>
            </a:extLst>
          </p:cNvPr>
          <p:cNvSpPr/>
          <p:nvPr/>
        </p:nvSpPr>
        <p:spPr>
          <a:xfrm>
            <a:off x="1948539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34E4F48-8EB3-7CD1-5289-11F0859B5E82}"/>
              </a:ext>
            </a:extLst>
          </p:cNvPr>
          <p:cNvSpPr/>
          <p:nvPr/>
        </p:nvSpPr>
        <p:spPr>
          <a:xfrm>
            <a:off x="2307768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4741B985-B570-4896-0194-53E034662DAB}"/>
              </a:ext>
            </a:extLst>
          </p:cNvPr>
          <p:cNvSpPr/>
          <p:nvPr/>
        </p:nvSpPr>
        <p:spPr>
          <a:xfrm>
            <a:off x="2666997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37FA033-4505-16B7-07A5-EE2806E71589}"/>
              </a:ext>
            </a:extLst>
          </p:cNvPr>
          <p:cNvSpPr/>
          <p:nvPr/>
        </p:nvSpPr>
        <p:spPr>
          <a:xfrm>
            <a:off x="3026226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657F2B3-AC38-218D-1211-6851776DD397}"/>
              </a:ext>
            </a:extLst>
          </p:cNvPr>
          <p:cNvSpPr/>
          <p:nvPr/>
        </p:nvSpPr>
        <p:spPr>
          <a:xfrm>
            <a:off x="3385455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4BFF705-50AC-9B41-2D06-B8A29904AE6D}"/>
              </a:ext>
            </a:extLst>
          </p:cNvPr>
          <p:cNvSpPr/>
          <p:nvPr/>
        </p:nvSpPr>
        <p:spPr>
          <a:xfrm>
            <a:off x="1589304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028CE10-0DAD-3E6B-34C6-9C30F3CD0481}"/>
              </a:ext>
            </a:extLst>
          </p:cNvPr>
          <p:cNvSpPr/>
          <p:nvPr/>
        </p:nvSpPr>
        <p:spPr>
          <a:xfrm>
            <a:off x="1948533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2995CBEB-0E67-1E46-754B-63E35F5A545B}"/>
              </a:ext>
            </a:extLst>
          </p:cNvPr>
          <p:cNvSpPr/>
          <p:nvPr/>
        </p:nvSpPr>
        <p:spPr>
          <a:xfrm>
            <a:off x="2307762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5873F2E-B609-72CF-7701-D6245716A277}"/>
              </a:ext>
            </a:extLst>
          </p:cNvPr>
          <p:cNvSpPr/>
          <p:nvPr/>
        </p:nvSpPr>
        <p:spPr>
          <a:xfrm>
            <a:off x="2666991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F62278B7-57A0-2AB3-0955-3FEEF545A431}"/>
              </a:ext>
            </a:extLst>
          </p:cNvPr>
          <p:cNvSpPr/>
          <p:nvPr/>
        </p:nvSpPr>
        <p:spPr>
          <a:xfrm>
            <a:off x="3026220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AF36A7FD-B9FC-024E-4E59-FDBDA590C83C}"/>
              </a:ext>
            </a:extLst>
          </p:cNvPr>
          <p:cNvSpPr/>
          <p:nvPr/>
        </p:nvSpPr>
        <p:spPr>
          <a:xfrm>
            <a:off x="3385449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A4DD780-392E-3E2A-1EFC-4B1384027BE3}"/>
              </a:ext>
            </a:extLst>
          </p:cNvPr>
          <p:cNvSpPr/>
          <p:nvPr/>
        </p:nvSpPr>
        <p:spPr>
          <a:xfrm>
            <a:off x="1589307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8EE6307-8700-830F-CD98-D7CD0FC23C8E}"/>
              </a:ext>
            </a:extLst>
          </p:cNvPr>
          <p:cNvSpPr/>
          <p:nvPr/>
        </p:nvSpPr>
        <p:spPr>
          <a:xfrm>
            <a:off x="1948536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C87088B-1628-3BF0-94A5-F2D19C65D375}"/>
              </a:ext>
            </a:extLst>
          </p:cNvPr>
          <p:cNvSpPr/>
          <p:nvPr/>
        </p:nvSpPr>
        <p:spPr>
          <a:xfrm>
            <a:off x="2307765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659930A-0D42-3E01-F8CC-0B879F7B4042}"/>
              </a:ext>
            </a:extLst>
          </p:cNvPr>
          <p:cNvSpPr/>
          <p:nvPr/>
        </p:nvSpPr>
        <p:spPr>
          <a:xfrm>
            <a:off x="2666994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8357F6E-D7E4-6C0D-8AED-24CB955A08B4}"/>
              </a:ext>
            </a:extLst>
          </p:cNvPr>
          <p:cNvSpPr/>
          <p:nvPr/>
        </p:nvSpPr>
        <p:spPr>
          <a:xfrm>
            <a:off x="3026223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CA2D2DE-2020-1380-4A27-EDE91BD65D1B}"/>
              </a:ext>
            </a:extLst>
          </p:cNvPr>
          <p:cNvSpPr/>
          <p:nvPr/>
        </p:nvSpPr>
        <p:spPr>
          <a:xfrm>
            <a:off x="3385452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A48AEE2A-AA2B-F02E-7939-ECEC8C304556}"/>
              </a:ext>
            </a:extLst>
          </p:cNvPr>
          <p:cNvCxnSpPr>
            <a:cxnSpLocks/>
          </p:cNvCxnSpPr>
          <p:nvPr/>
        </p:nvCxnSpPr>
        <p:spPr>
          <a:xfrm flipV="1">
            <a:off x="1603169" y="1738084"/>
            <a:ext cx="530677" cy="522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3EDC69E-F732-15FF-B0F1-9DBB637780D8}"/>
              </a:ext>
            </a:extLst>
          </p:cNvPr>
          <p:cNvCxnSpPr>
            <a:cxnSpLocks/>
          </p:cNvCxnSpPr>
          <p:nvPr/>
        </p:nvCxnSpPr>
        <p:spPr>
          <a:xfrm flipV="1">
            <a:off x="3744689" y="4541158"/>
            <a:ext cx="566555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485348B-B8E5-DBFD-498B-E75D187DC3E0}"/>
              </a:ext>
            </a:extLst>
          </p:cNvPr>
          <p:cNvCxnSpPr>
            <a:cxnSpLocks/>
          </p:cNvCxnSpPr>
          <p:nvPr/>
        </p:nvCxnSpPr>
        <p:spPr>
          <a:xfrm flipV="1">
            <a:off x="3744689" y="1720024"/>
            <a:ext cx="552698" cy="565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9" name="TextBox 598">
            <a:extLst>
              <a:ext uri="{FF2B5EF4-FFF2-40B4-BE49-F238E27FC236}">
                <a16:creationId xmlns:a16="http://schemas.microsoft.com/office/drawing/2014/main" id="{B71F9478-B1FF-8E5A-4C25-4B7533682FBE}"/>
              </a:ext>
            </a:extLst>
          </p:cNvPr>
          <p:cNvSpPr txBox="1"/>
          <p:nvPr/>
        </p:nvSpPr>
        <p:spPr>
          <a:xfrm>
            <a:off x="1410441" y="17271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1D5D7BBA-6723-17D0-D388-B593B9B8A231}"/>
              </a:ext>
            </a:extLst>
          </p:cNvPr>
          <p:cNvSpPr txBox="1"/>
          <p:nvPr/>
        </p:nvSpPr>
        <p:spPr>
          <a:xfrm>
            <a:off x="1679866" y="15854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70147B02-80CF-BDB9-FBAE-D83B3ADBBEA9}"/>
              </a:ext>
            </a:extLst>
          </p:cNvPr>
          <p:cNvSpPr txBox="1"/>
          <p:nvPr/>
        </p:nvSpPr>
        <p:spPr>
          <a:xfrm>
            <a:off x="1947373" y="1428045"/>
            <a:ext cx="2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249D406D-D00B-A156-A560-2584C5B171A3}"/>
              </a:ext>
            </a:extLst>
          </p:cNvPr>
          <p:cNvSpPr txBox="1"/>
          <p:nvPr/>
        </p:nvSpPr>
        <p:spPr>
          <a:xfrm>
            <a:off x="1199442" y="19017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0569D1BC-E850-483C-D21E-78480DB74F56}"/>
              </a:ext>
            </a:extLst>
          </p:cNvPr>
          <p:cNvSpPr txBox="1"/>
          <p:nvPr/>
        </p:nvSpPr>
        <p:spPr>
          <a:xfrm>
            <a:off x="1306783" y="25988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5A4D6F87-C036-7981-8490-6241D48A13BF}"/>
              </a:ext>
            </a:extLst>
          </p:cNvPr>
          <p:cNvSpPr txBox="1"/>
          <p:nvPr/>
        </p:nvSpPr>
        <p:spPr>
          <a:xfrm>
            <a:off x="1315373" y="29681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7D09252C-7B7E-00AA-7D29-FDD4B6CBCF9B}"/>
              </a:ext>
            </a:extLst>
          </p:cNvPr>
          <p:cNvSpPr txBox="1"/>
          <p:nvPr/>
        </p:nvSpPr>
        <p:spPr>
          <a:xfrm>
            <a:off x="1312879" y="33165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F33238A4-906C-DA0C-FBA7-9C3D616888B9}"/>
              </a:ext>
            </a:extLst>
          </p:cNvPr>
          <p:cNvSpPr txBox="1"/>
          <p:nvPr/>
        </p:nvSpPr>
        <p:spPr>
          <a:xfrm>
            <a:off x="1321469" y="368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607" name="TextBox 606">
            <a:extLst>
              <a:ext uri="{FF2B5EF4-FFF2-40B4-BE49-F238E27FC236}">
                <a16:creationId xmlns:a16="http://schemas.microsoft.com/office/drawing/2014/main" id="{3F740337-185D-B233-E631-0AE8365FCE05}"/>
              </a:ext>
            </a:extLst>
          </p:cNvPr>
          <p:cNvSpPr txBox="1"/>
          <p:nvPr/>
        </p:nvSpPr>
        <p:spPr>
          <a:xfrm>
            <a:off x="1309850" y="40240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B4454837-8541-2094-FBD0-89D7565B7970}"/>
              </a:ext>
            </a:extLst>
          </p:cNvPr>
          <p:cNvSpPr txBox="1"/>
          <p:nvPr/>
        </p:nvSpPr>
        <p:spPr>
          <a:xfrm>
            <a:off x="1318440" y="43934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bg-BG" dirty="0"/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05DEF82D-18D1-B965-16D5-9FBE7BDEA966}"/>
              </a:ext>
            </a:extLst>
          </p:cNvPr>
          <p:cNvSpPr txBox="1"/>
          <p:nvPr/>
        </p:nvSpPr>
        <p:spPr>
          <a:xfrm>
            <a:off x="1313677" y="47458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bg-BG" dirty="0"/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980AC950-B71F-DDF8-BE18-7071EE4674EA}"/>
              </a:ext>
            </a:extLst>
          </p:cNvPr>
          <p:cNvSpPr txBox="1"/>
          <p:nvPr/>
        </p:nvSpPr>
        <p:spPr>
          <a:xfrm>
            <a:off x="1307636" y="22660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2BE79E49-2A50-68F2-7DB4-37A20611D034}"/>
              </a:ext>
            </a:extLst>
          </p:cNvPr>
          <p:cNvSpPr txBox="1"/>
          <p:nvPr/>
        </p:nvSpPr>
        <p:spPr>
          <a:xfrm>
            <a:off x="1640446" y="50785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4711593F-29D2-E084-2A6F-FCBE4F4795D8}"/>
              </a:ext>
            </a:extLst>
          </p:cNvPr>
          <p:cNvSpPr txBox="1"/>
          <p:nvPr/>
        </p:nvSpPr>
        <p:spPr>
          <a:xfrm>
            <a:off x="1962398" y="50835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1125E34A-ACAA-BB66-55E3-24EC4CDA1F18}"/>
              </a:ext>
            </a:extLst>
          </p:cNvPr>
          <p:cNvSpPr txBox="1"/>
          <p:nvPr/>
        </p:nvSpPr>
        <p:spPr>
          <a:xfrm>
            <a:off x="2321627" y="50785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5588DCD7-69D8-B969-E1D3-A8CDBF6ECC64}"/>
              </a:ext>
            </a:extLst>
          </p:cNvPr>
          <p:cNvSpPr txBox="1"/>
          <p:nvPr/>
        </p:nvSpPr>
        <p:spPr>
          <a:xfrm>
            <a:off x="2662629" y="50835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0B060B53-FB40-2A67-E2DE-B62F131B5AB2}"/>
              </a:ext>
            </a:extLst>
          </p:cNvPr>
          <p:cNvSpPr txBox="1"/>
          <p:nvPr/>
        </p:nvSpPr>
        <p:spPr>
          <a:xfrm>
            <a:off x="3015883" y="50785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3E30DD03-B775-F860-DDFF-443A42C3C9D9}"/>
              </a:ext>
            </a:extLst>
          </p:cNvPr>
          <p:cNvSpPr txBox="1"/>
          <p:nvPr/>
        </p:nvSpPr>
        <p:spPr>
          <a:xfrm>
            <a:off x="3385460" y="50835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0B904D4F-4BA7-85E1-7D8B-C32F44B55585}"/>
              </a:ext>
            </a:extLst>
          </p:cNvPr>
          <p:cNvSpPr txBox="1"/>
          <p:nvPr/>
        </p:nvSpPr>
        <p:spPr>
          <a:xfrm rot="19259453">
            <a:off x="997067" y="137380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shape[0]</a:t>
            </a:r>
            <a:endParaRPr lang="bg-BG" dirty="0"/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FFA20E77-4711-0002-D0B9-847E3C962C7B}"/>
              </a:ext>
            </a:extLst>
          </p:cNvPr>
          <p:cNvSpPr txBox="1"/>
          <p:nvPr/>
        </p:nvSpPr>
        <p:spPr>
          <a:xfrm rot="16200000">
            <a:off x="658598" y="330022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shape[1]</a:t>
            </a:r>
            <a:endParaRPr lang="bg-BG" dirty="0"/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859AB5BA-C79F-5183-C816-386D7671A088}"/>
              </a:ext>
            </a:extLst>
          </p:cNvPr>
          <p:cNvSpPr txBox="1"/>
          <p:nvPr/>
        </p:nvSpPr>
        <p:spPr>
          <a:xfrm>
            <a:off x="2036233" y="535280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shape[2]</a:t>
            </a:r>
            <a:endParaRPr lang="bg-BG" dirty="0"/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0065511B-C161-3B1F-F85A-E22402F17CED}"/>
              </a:ext>
            </a:extLst>
          </p:cNvPr>
          <p:cNvSpPr txBox="1"/>
          <p:nvPr/>
        </p:nvSpPr>
        <p:spPr>
          <a:xfrm>
            <a:off x="3026231" y="982802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endParaRPr lang="bg-BG" sz="2800" dirty="0"/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E2FBC87B-F340-995C-8C6E-2229C9346B1D}"/>
              </a:ext>
            </a:extLst>
          </p:cNvPr>
          <p:cNvSpPr txBox="1"/>
          <p:nvPr/>
        </p:nvSpPr>
        <p:spPr>
          <a:xfrm>
            <a:off x="3565067" y="192162"/>
            <a:ext cx="340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Библиотеката </a:t>
            </a:r>
            <a:r>
              <a:rPr lang="en-US" sz="2800" dirty="0" err="1"/>
              <a:t>tifffile</a:t>
            </a:r>
            <a:endParaRPr lang="bg-BG" sz="2800" dirty="0"/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81C44DF5-E9CC-7AEC-7253-FC98B6D64D6F}"/>
              </a:ext>
            </a:extLst>
          </p:cNvPr>
          <p:cNvSpPr txBox="1"/>
          <p:nvPr/>
        </p:nvSpPr>
        <p:spPr>
          <a:xfrm>
            <a:off x="5778191" y="886372"/>
            <a:ext cx="500970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tifffile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imsave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from a filename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(“C://path/to/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img.tif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shape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050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A4C31-DCFC-F937-F293-ED9A0FC5A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5C8B19-7D27-9E8E-4133-7DF3D51B7F15}"/>
              </a:ext>
            </a:extLst>
          </p:cNvPr>
          <p:cNvSpPr/>
          <p:nvPr/>
        </p:nvSpPr>
        <p:spPr>
          <a:xfrm>
            <a:off x="2128165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828210-E415-6D0A-8EF9-E5771861A68A}"/>
              </a:ext>
            </a:extLst>
          </p:cNvPr>
          <p:cNvSpPr/>
          <p:nvPr/>
        </p:nvSpPr>
        <p:spPr>
          <a:xfrm>
            <a:off x="2487394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3EE158-F1FC-FF37-1CDF-26D088F03A4D}"/>
              </a:ext>
            </a:extLst>
          </p:cNvPr>
          <p:cNvSpPr/>
          <p:nvPr/>
        </p:nvSpPr>
        <p:spPr>
          <a:xfrm>
            <a:off x="2846623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C6B4F1-626B-64AD-9C55-B72E4ECAEECD}"/>
              </a:ext>
            </a:extLst>
          </p:cNvPr>
          <p:cNvSpPr/>
          <p:nvPr/>
        </p:nvSpPr>
        <p:spPr>
          <a:xfrm>
            <a:off x="3205852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5B6630-351F-6313-D283-DC2EA36CF3F8}"/>
              </a:ext>
            </a:extLst>
          </p:cNvPr>
          <p:cNvSpPr/>
          <p:nvPr/>
        </p:nvSpPr>
        <p:spPr>
          <a:xfrm>
            <a:off x="3578935" y="313690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D219C0-DF58-8652-5173-02286F4D5A80}"/>
              </a:ext>
            </a:extLst>
          </p:cNvPr>
          <p:cNvSpPr/>
          <p:nvPr/>
        </p:nvSpPr>
        <p:spPr>
          <a:xfrm>
            <a:off x="3938164" y="3136900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C75EE-CAED-D063-D50B-A62FDF90E8BE}"/>
              </a:ext>
            </a:extLst>
          </p:cNvPr>
          <p:cNvSpPr/>
          <p:nvPr/>
        </p:nvSpPr>
        <p:spPr>
          <a:xfrm>
            <a:off x="2128168" y="34436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049744-9593-CFB8-D6D7-2ADD2574663D}"/>
              </a:ext>
            </a:extLst>
          </p:cNvPr>
          <p:cNvSpPr/>
          <p:nvPr/>
        </p:nvSpPr>
        <p:spPr>
          <a:xfrm>
            <a:off x="2487397" y="34436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89D5A4-45D6-AC07-B1FB-5E4F85ABBF98}"/>
              </a:ext>
            </a:extLst>
          </p:cNvPr>
          <p:cNvSpPr/>
          <p:nvPr/>
        </p:nvSpPr>
        <p:spPr>
          <a:xfrm>
            <a:off x="2846626" y="34436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4BC47F-D284-25ED-7AD7-1D3FAF5B43C8}"/>
              </a:ext>
            </a:extLst>
          </p:cNvPr>
          <p:cNvSpPr/>
          <p:nvPr/>
        </p:nvSpPr>
        <p:spPr>
          <a:xfrm>
            <a:off x="3205855" y="34436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B2EC1C-361E-A100-7EAB-3400BA033F2C}"/>
              </a:ext>
            </a:extLst>
          </p:cNvPr>
          <p:cNvSpPr/>
          <p:nvPr/>
        </p:nvSpPr>
        <p:spPr>
          <a:xfrm>
            <a:off x="3578938" y="348524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654358-9D66-2A0D-07D9-C7863967E6A7}"/>
              </a:ext>
            </a:extLst>
          </p:cNvPr>
          <p:cNvSpPr/>
          <p:nvPr/>
        </p:nvSpPr>
        <p:spPr>
          <a:xfrm>
            <a:off x="3938167" y="3485243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3A4F4F-0CDB-890C-8EE7-6987A1AD1E35}"/>
              </a:ext>
            </a:extLst>
          </p:cNvPr>
          <p:cNvSpPr/>
          <p:nvPr/>
        </p:nvSpPr>
        <p:spPr>
          <a:xfrm>
            <a:off x="2128162" y="23877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778349-E120-97E0-9922-8082FF6AF61A}"/>
              </a:ext>
            </a:extLst>
          </p:cNvPr>
          <p:cNvSpPr/>
          <p:nvPr/>
        </p:nvSpPr>
        <p:spPr>
          <a:xfrm>
            <a:off x="2487391" y="23877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212AA4-D96E-6DD7-3875-F247567D889B}"/>
              </a:ext>
            </a:extLst>
          </p:cNvPr>
          <p:cNvSpPr/>
          <p:nvPr/>
        </p:nvSpPr>
        <p:spPr>
          <a:xfrm>
            <a:off x="2846620" y="23877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5BC604-E59C-0B85-3B2A-8968EEAD58C5}"/>
              </a:ext>
            </a:extLst>
          </p:cNvPr>
          <p:cNvSpPr/>
          <p:nvPr/>
        </p:nvSpPr>
        <p:spPr>
          <a:xfrm>
            <a:off x="3205849" y="23877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36C104-0352-EF57-E436-2A227D9C23AB}"/>
              </a:ext>
            </a:extLst>
          </p:cNvPr>
          <p:cNvSpPr/>
          <p:nvPr/>
        </p:nvSpPr>
        <p:spPr>
          <a:xfrm>
            <a:off x="3578932" y="242932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D3B42A-1AC6-D250-8B26-7F874CFFE3E3}"/>
              </a:ext>
            </a:extLst>
          </p:cNvPr>
          <p:cNvSpPr/>
          <p:nvPr/>
        </p:nvSpPr>
        <p:spPr>
          <a:xfrm>
            <a:off x="3938161" y="2429328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0685ED-4BAD-B146-1E2B-9A62F2EC9394}"/>
              </a:ext>
            </a:extLst>
          </p:cNvPr>
          <p:cNvSpPr/>
          <p:nvPr/>
        </p:nvSpPr>
        <p:spPr>
          <a:xfrm>
            <a:off x="2128165" y="27361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779364-705C-D28D-FC9D-101519345861}"/>
              </a:ext>
            </a:extLst>
          </p:cNvPr>
          <p:cNvSpPr/>
          <p:nvPr/>
        </p:nvSpPr>
        <p:spPr>
          <a:xfrm>
            <a:off x="2487394" y="27361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F5E279-3081-E727-950A-F54B08D83405}"/>
              </a:ext>
            </a:extLst>
          </p:cNvPr>
          <p:cNvSpPr/>
          <p:nvPr/>
        </p:nvSpPr>
        <p:spPr>
          <a:xfrm>
            <a:off x="2846623" y="27361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1C2019-BBA4-2172-2C22-1FBFF3A79EBE}"/>
              </a:ext>
            </a:extLst>
          </p:cNvPr>
          <p:cNvSpPr/>
          <p:nvPr/>
        </p:nvSpPr>
        <p:spPr>
          <a:xfrm>
            <a:off x="3205852" y="27361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E271F3-90CA-2A92-26CB-83F9FFB46A2D}"/>
              </a:ext>
            </a:extLst>
          </p:cNvPr>
          <p:cNvSpPr/>
          <p:nvPr/>
        </p:nvSpPr>
        <p:spPr>
          <a:xfrm>
            <a:off x="3578935" y="277767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27F90C-39CC-43E4-B929-C347888D575E}"/>
              </a:ext>
            </a:extLst>
          </p:cNvPr>
          <p:cNvSpPr/>
          <p:nvPr/>
        </p:nvSpPr>
        <p:spPr>
          <a:xfrm>
            <a:off x="3938164" y="2777671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6897C0-3FDE-0F7F-D150-16E864EFF5F1}"/>
              </a:ext>
            </a:extLst>
          </p:cNvPr>
          <p:cNvSpPr/>
          <p:nvPr/>
        </p:nvSpPr>
        <p:spPr>
          <a:xfrm>
            <a:off x="2142016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5C31B5-B58C-9FD4-C2C0-FA0391BA845D}"/>
              </a:ext>
            </a:extLst>
          </p:cNvPr>
          <p:cNvSpPr/>
          <p:nvPr/>
        </p:nvSpPr>
        <p:spPr>
          <a:xfrm>
            <a:off x="2501245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09A3C5-9240-D421-377C-6E4917297BF5}"/>
              </a:ext>
            </a:extLst>
          </p:cNvPr>
          <p:cNvSpPr/>
          <p:nvPr/>
        </p:nvSpPr>
        <p:spPr>
          <a:xfrm>
            <a:off x="2860474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354F3C-CDD1-0507-EACE-4A0370C8DF5E}"/>
              </a:ext>
            </a:extLst>
          </p:cNvPr>
          <p:cNvSpPr/>
          <p:nvPr/>
        </p:nvSpPr>
        <p:spPr>
          <a:xfrm>
            <a:off x="3219703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7DA7BDC-C0CC-B4E9-85E9-CAB5D44C4964}"/>
              </a:ext>
            </a:extLst>
          </p:cNvPr>
          <p:cNvSpPr/>
          <p:nvPr/>
        </p:nvSpPr>
        <p:spPr>
          <a:xfrm>
            <a:off x="3578932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91F886-7AFE-C7A5-7BD8-BA1E9D2AFEEA}"/>
              </a:ext>
            </a:extLst>
          </p:cNvPr>
          <p:cNvSpPr/>
          <p:nvPr/>
        </p:nvSpPr>
        <p:spPr>
          <a:xfrm>
            <a:off x="3938161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7EA4BF-E0EE-2F57-4E25-8439500074BE}"/>
              </a:ext>
            </a:extLst>
          </p:cNvPr>
          <p:cNvSpPr/>
          <p:nvPr/>
        </p:nvSpPr>
        <p:spPr>
          <a:xfrm>
            <a:off x="2142019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35DC7D-CACF-652D-4D82-B0BC829AD7C5}"/>
              </a:ext>
            </a:extLst>
          </p:cNvPr>
          <p:cNvSpPr/>
          <p:nvPr/>
        </p:nvSpPr>
        <p:spPr>
          <a:xfrm>
            <a:off x="2501248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AEA79CE-768D-EBA4-231B-1CF752E33C57}"/>
              </a:ext>
            </a:extLst>
          </p:cNvPr>
          <p:cNvSpPr/>
          <p:nvPr/>
        </p:nvSpPr>
        <p:spPr>
          <a:xfrm>
            <a:off x="2860477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076414-44F9-0101-93FA-9D36A1E196F3}"/>
              </a:ext>
            </a:extLst>
          </p:cNvPr>
          <p:cNvSpPr/>
          <p:nvPr/>
        </p:nvSpPr>
        <p:spPr>
          <a:xfrm>
            <a:off x="3219706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FE2D56-B7F9-4690-8EEB-C397E505CAC2}"/>
              </a:ext>
            </a:extLst>
          </p:cNvPr>
          <p:cNvSpPr/>
          <p:nvPr/>
        </p:nvSpPr>
        <p:spPr>
          <a:xfrm>
            <a:off x="3578935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B793FB-22D2-CCEF-1DA0-A90773C36545}"/>
              </a:ext>
            </a:extLst>
          </p:cNvPr>
          <p:cNvSpPr/>
          <p:nvPr/>
        </p:nvSpPr>
        <p:spPr>
          <a:xfrm>
            <a:off x="3938164" y="2075542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3BFDAA4-6C32-1021-D57C-C307C05029CA}"/>
              </a:ext>
            </a:extLst>
          </p:cNvPr>
          <p:cNvSpPr/>
          <p:nvPr/>
        </p:nvSpPr>
        <p:spPr>
          <a:xfrm>
            <a:off x="2128159" y="37920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C1FD43-B541-A427-8FCA-462EBAB0733E}"/>
              </a:ext>
            </a:extLst>
          </p:cNvPr>
          <p:cNvSpPr/>
          <p:nvPr/>
        </p:nvSpPr>
        <p:spPr>
          <a:xfrm>
            <a:off x="2487388" y="37920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7D89A8-52A0-C1CC-D1E6-EADF027E2878}"/>
              </a:ext>
            </a:extLst>
          </p:cNvPr>
          <p:cNvSpPr/>
          <p:nvPr/>
        </p:nvSpPr>
        <p:spPr>
          <a:xfrm>
            <a:off x="2846617" y="37920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22DA8A-F6A3-12B0-BEDA-9ADCF13C84EF}"/>
              </a:ext>
            </a:extLst>
          </p:cNvPr>
          <p:cNvSpPr/>
          <p:nvPr/>
        </p:nvSpPr>
        <p:spPr>
          <a:xfrm>
            <a:off x="3205846" y="37920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F0A05FA-0023-538A-7674-B01950EB2905}"/>
              </a:ext>
            </a:extLst>
          </p:cNvPr>
          <p:cNvSpPr/>
          <p:nvPr/>
        </p:nvSpPr>
        <p:spPr>
          <a:xfrm>
            <a:off x="3578929" y="383358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0C1F7C-E490-3A45-27EF-0727476AFF4A}"/>
              </a:ext>
            </a:extLst>
          </p:cNvPr>
          <p:cNvSpPr/>
          <p:nvPr/>
        </p:nvSpPr>
        <p:spPr>
          <a:xfrm>
            <a:off x="3938158" y="3833586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FF6C708-096F-DB36-03E0-E8F9552012AC}"/>
              </a:ext>
            </a:extLst>
          </p:cNvPr>
          <p:cNvSpPr/>
          <p:nvPr/>
        </p:nvSpPr>
        <p:spPr>
          <a:xfrm>
            <a:off x="2128162" y="41403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D87101-F22C-E15C-1F18-B6E49E66D160}"/>
              </a:ext>
            </a:extLst>
          </p:cNvPr>
          <p:cNvSpPr/>
          <p:nvPr/>
        </p:nvSpPr>
        <p:spPr>
          <a:xfrm>
            <a:off x="2487391" y="41403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C4DC81-D308-5772-03E4-EAAF71189E07}"/>
              </a:ext>
            </a:extLst>
          </p:cNvPr>
          <p:cNvSpPr/>
          <p:nvPr/>
        </p:nvSpPr>
        <p:spPr>
          <a:xfrm>
            <a:off x="2846620" y="41403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1C5C692-A172-A177-3D8E-1023329BF95F}"/>
              </a:ext>
            </a:extLst>
          </p:cNvPr>
          <p:cNvSpPr/>
          <p:nvPr/>
        </p:nvSpPr>
        <p:spPr>
          <a:xfrm>
            <a:off x="3205849" y="41403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E3054D-05F3-7E44-D898-9C2B040E66F4}"/>
              </a:ext>
            </a:extLst>
          </p:cNvPr>
          <p:cNvSpPr/>
          <p:nvPr/>
        </p:nvSpPr>
        <p:spPr>
          <a:xfrm>
            <a:off x="3578932" y="418192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60DDFA-E477-0710-C12C-2A61C0349AAA}"/>
              </a:ext>
            </a:extLst>
          </p:cNvPr>
          <p:cNvSpPr/>
          <p:nvPr/>
        </p:nvSpPr>
        <p:spPr>
          <a:xfrm>
            <a:off x="3938161" y="418192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6CDE796-2C0C-719A-7FE4-6EDE75F76BF8}"/>
              </a:ext>
            </a:extLst>
          </p:cNvPr>
          <p:cNvSpPr/>
          <p:nvPr/>
        </p:nvSpPr>
        <p:spPr>
          <a:xfrm>
            <a:off x="1948547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47A9AA8-708B-91F4-E4DD-A2ABDA70D0A6}"/>
              </a:ext>
            </a:extLst>
          </p:cNvPr>
          <p:cNvSpPr/>
          <p:nvPr/>
        </p:nvSpPr>
        <p:spPr>
          <a:xfrm>
            <a:off x="2307776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C12A39-E192-9CA0-4860-DF5E7CF9EF75}"/>
              </a:ext>
            </a:extLst>
          </p:cNvPr>
          <p:cNvSpPr/>
          <p:nvPr/>
        </p:nvSpPr>
        <p:spPr>
          <a:xfrm>
            <a:off x="2667005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B087DC-317A-383B-8EBB-52A6E65EA4F3}"/>
              </a:ext>
            </a:extLst>
          </p:cNvPr>
          <p:cNvSpPr/>
          <p:nvPr/>
        </p:nvSpPr>
        <p:spPr>
          <a:xfrm>
            <a:off x="3026234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BC584E1-F711-4BBB-8AD0-108D15B20BAC}"/>
              </a:ext>
            </a:extLst>
          </p:cNvPr>
          <p:cNvSpPr/>
          <p:nvPr/>
        </p:nvSpPr>
        <p:spPr>
          <a:xfrm>
            <a:off x="3385463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C22B20E-A9FB-B541-E927-63D2A847E7F1}"/>
              </a:ext>
            </a:extLst>
          </p:cNvPr>
          <p:cNvSpPr/>
          <p:nvPr/>
        </p:nvSpPr>
        <p:spPr>
          <a:xfrm>
            <a:off x="3758546" y="3316514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C4248C-AD4E-174A-E5A5-09A39EDA2C15}"/>
              </a:ext>
            </a:extLst>
          </p:cNvPr>
          <p:cNvSpPr/>
          <p:nvPr/>
        </p:nvSpPr>
        <p:spPr>
          <a:xfrm>
            <a:off x="1948550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B85171-3495-B266-40ED-E902C573CAAB}"/>
              </a:ext>
            </a:extLst>
          </p:cNvPr>
          <p:cNvSpPr/>
          <p:nvPr/>
        </p:nvSpPr>
        <p:spPr>
          <a:xfrm>
            <a:off x="2307779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236F4DF-E748-E7E6-4313-E6CDBF0D9A21}"/>
              </a:ext>
            </a:extLst>
          </p:cNvPr>
          <p:cNvSpPr/>
          <p:nvPr/>
        </p:nvSpPr>
        <p:spPr>
          <a:xfrm>
            <a:off x="2667008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088B029-7443-F06F-5938-B9F526646786}"/>
              </a:ext>
            </a:extLst>
          </p:cNvPr>
          <p:cNvSpPr/>
          <p:nvPr/>
        </p:nvSpPr>
        <p:spPr>
          <a:xfrm>
            <a:off x="3026237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3D9FA74-5A70-3F9C-B09E-C0B36C318AD0}"/>
              </a:ext>
            </a:extLst>
          </p:cNvPr>
          <p:cNvSpPr/>
          <p:nvPr/>
        </p:nvSpPr>
        <p:spPr>
          <a:xfrm>
            <a:off x="3385466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D9EA2BE-E210-4A5E-D35C-8E098C551DAC}"/>
              </a:ext>
            </a:extLst>
          </p:cNvPr>
          <p:cNvSpPr/>
          <p:nvPr/>
        </p:nvSpPr>
        <p:spPr>
          <a:xfrm>
            <a:off x="3758549" y="3664857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64F5B92-37AF-13BC-E0D0-DF5E4272905B}"/>
              </a:ext>
            </a:extLst>
          </p:cNvPr>
          <p:cNvSpPr/>
          <p:nvPr/>
        </p:nvSpPr>
        <p:spPr>
          <a:xfrm>
            <a:off x="1948544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8F654F-CDE3-510A-9C07-C97BB50E2872}"/>
              </a:ext>
            </a:extLst>
          </p:cNvPr>
          <p:cNvSpPr/>
          <p:nvPr/>
        </p:nvSpPr>
        <p:spPr>
          <a:xfrm>
            <a:off x="2307773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85C87F-97E2-AC6E-F137-F33DBE72552F}"/>
              </a:ext>
            </a:extLst>
          </p:cNvPr>
          <p:cNvSpPr/>
          <p:nvPr/>
        </p:nvSpPr>
        <p:spPr>
          <a:xfrm>
            <a:off x="2667002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03ACA31-77AB-1229-F0C2-915BCBBEDCA8}"/>
              </a:ext>
            </a:extLst>
          </p:cNvPr>
          <p:cNvSpPr/>
          <p:nvPr/>
        </p:nvSpPr>
        <p:spPr>
          <a:xfrm>
            <a:off x="3026231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9DADC49-6DCC-BA29-2DBC-DF4DF6BC2044}"/>
              </a:ext>
            </a:extLst>
          </p:cNvPr>
          <p:cNvSpPr/>
          <p:nvPr/>
        </p:nvSpPr>
        <p:spPr>
          <a:xfrm>
            <a:off x="3385460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C293B18-D0D2-7FD0-328C-D2BC00C2D134}"/>
              </a:ext>
            </a:extLst>
          </p:cNvPr>
          <p:cNvSpPr/>
          <p:nvPr/>
        </p:nvSpPr>
        <p:spPr>
          <a:xfrm>
            <a:off x="3758543" y="2608942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9B6BB31-0A8D-B987-4ABE-58C84A6523D1}"/>
              </a:ext>
            </a:extLst>
          </p:cNvPr>
          <p:cNvSpPr/>
          <p:nvPr/>
        </p:nvSpPr>
        <p:spPr>
          <a:xfrm>
            <a:off x="1948547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ABF6C-1104-1D91-23A7-43C0C3B3A0B0}"/>
              </a:ext>
            </a:extLst>
          </p:cNvPr>
          <p:cNvSpPr/>
          <p:nvPr/>
        </p:nvSpPr>
        <p:spPr>
          <a:xfrm>
            <a:off x="2307776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24FA875-0D24-3EA0-78A6-85E4BCAE6928}"/>
              </a:ext>
            </a:extLst>
          </p:cNvPr>
          <p:cNvSpPr/>
          <p:nvPr/>
        </p:nvSpPr>
        <p:spPr>
          <a:xfrm>
            <a:off x="2667005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2A22E72-7B69-673C-D77A-FDCBE21AAE9F}"/>
              </a:ext>
            </a:extLst>
          </p:cNvPr>
          <p:cNvSpPr/>
          <p:nvPr/>
        </p:nvSpPr>
        <p:spPr>
          <a:xfrm>
            <a:off x="3026234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CC06490-B39C-D5A5-D42F-4A36D1AE9220}"/>
              </a:ext>
            </a:extLst>
          </p:cNvPr>
          <p:cNvSpPr/>
          <p:nvPr/>
        </p:nvSpPr>
        <p:spPr>
          <a:xfrm>
            <a:off x="3385463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2253E68-99C8-F43C-FAD7-687690482E83}"/>
              </a:ext>
            </a:extLst>
          </p:cNvPr>
          <p:cNvSpPr/>
          <p:nvPr/>
        </p:nvSpPr>
        <p:spPr>
          <a:xfrm>
            <a:off x="3758546" y="295728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3299F24-085F-87DF-8491-0718BE7701FB}"/>
              </a:ext>
            </a:extLst>
          </p:cNvPr>
          <p:cNvSpPr/>
          <p:nvPr/>
        </p:nvSpPr>
        <p:spPr>
          <a:xfrm>
            <a:off x="1962398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4D71EF-F68F-4A6F-A048-605900AF6059}"/>
              </a:ext>
            </a:extLst>
          </p:cNvPr>
          <p:cNvSpPr/>
          <p:nvPr/>
        </p:nvSpPr>
        <p:spPr>
          <a:xfrm>
            <a:off x="2321627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000286C-E715-089D-D669-2B2BFDE0520D}"/>
              </a:ext>
            </a:extLst>
          </p:cNvPr>
          <p:cNvSpPr/>
          <p:nvPr/>
        </p:nvSpPr>
        <p:spPr>
          <a:xfrm>
            <a:off x="2680856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6CA0827-E2F5-40EA-7C56-31536265BECF}"/>
              </a:ext>
            </a:extLst>
          </p:cNvPr>
          <p:cNvSpPr/>
          <p:nvPr/>
        </p:nvSpPr>
        <p:spPr>
          <a:xfrm>
            <a:off x="3040085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C762DBB-4381-0F0C-5945-BCA2BDE8E19E}"/>
              </a:ext>
            </a:extLst>
          </p:cNvPr>
          <p:cNvSpPr/>
          <p:nvPr/>
        </p:nvSpPr>
        <p:spPr>
          <a:xfrm>
            <a:off x="3399314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E02C120-95AA-0F1C-7AA2-EC94B6BC0B15}"/>
              </a:ext>
            </a:extLst>
          </p:cNvPr>
          <p:cNvSpPr/>
          <p:nvPr/>
        </p:nvSpPr>
        <p:spPr>
          <a:xfrm>
            <a:off x="3758543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C74CA83-6D2E-16A9-EB8A-69C228C095B9}"/>
              </a:ext>
            </a:extLst>
          </p:cNvPr>
          <p:cNvSpPr/>
          <p:nvPr/>
        </p:nvSpPr>
        <p:spPr>
          <a:xfrm>
            <a:off x="1948547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A6B3727-9596-0986-5C44-9686B869A2EA}"/>
              </a:ext>
            </a:extLst>
          </p:cNvPr>
          <p:cNvSpPr/>
          <p:nvPr/>
        </p:nvSpPr>
        <p:spPr>
          <a:xfrm>
            <a:off x="2307776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FF8AB7-A668-80F2-4C4C-13DF72273E34}"/>
              </a:ext>
            </a:extLst>
          </p:cNvPr>
          <p:cNvSpPr/>
          <p:nvPr/>
        </p:nvSpPr>
        <p:spPr>
          <a:xfrm>
            <a:off x="2667005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07DE5A8-8092-CE26-D5A2-170694B077FE}"/>
              </a:ext>
            </a:extLst>
          </p:cNvPr>
          <p:cNvSpPr/>
          <p:nvPr/>
        </p:nvSpPr>
        <p:spPr>
          <a:xfrm>
            <a:off x="3026234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B0355CF-CAA3-85A6-E4C3-7C75492BE55F}"/>
              </a:ext>
            </a:extLst>
          </p:cNvPr>
          <p:cNvSpPr/>
          <p:nvPr/>
        </p:nvSpPr>
        <p:spPr>
          <a:xfrm>
            <a:off x="3385463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7BD8197-1C98-12DD-3C59-04D04C6AD065}"/>
              </a:ext>
            </a:extLst>
          </p:cNvPr>
          <p:cNvSpPr/>
          <p:nvPr/>
        </p:nvSpPr>
        <p:spPr>
          <a:xfrm>
            <a:off x="3758546" y="2255156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F602F5F-072F-2639-A398-3C91270BC400}"/>
              </a:ext>
            </a:extLst>
          </p:cNvPr>
          <p:cNvSpPr/>
          <p:nvPr/>
        </p:nvSpPr>
        <p:spPr>
          <a:xfrm>
            <a:off x="1948541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740FC0D-ACFA-5A13-86AA-5DCE9058C670}"/>
              </a:ext>
            </a:extLst>
          </p:cNvPr>
          <p:cNvSpPr/>
          <p:nvPr/>
        </p:nvSpPr>
        <p:spPr>
          <a:xfrm>
            <a:off x="2307770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0B332A9-FA18-3344-A39C-C23AEF035D4C}"/>
              </a:ext>
            </a:extLst>
          </p:cNvPr>
          <p:cNvSpPr/>
          <p:nvPr/>
        </p:nvSpPr>
        <p:spPr>
          <a:xfrm>
            <a:off x="2666999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45D80CB-DFB1-C2AE-7827-3F0D14449E1B}"/>
              </a:ext>
            </a:extLst>
          </p:cNvPr>
          <p:cNvSpPr/>
          <p:nvPr/>
        </p:nvSpPr>
        <p:spPr>
          <a:xfrm>
            <a:off x="3026228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9BDA81B-7838-1AA1-D460-4B31F9228903}"/>
              </a:ext>
            </a:extLst>
          </p:cNvPr>
          <p:cNvSpPr/>
          <p:nvPr/>
        </p:nvSpPr>
        <p:spPr>
          <a:xfrm>
            <a:off x="3385457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D588483-51E1-4139-7795-AF76882A857B}"/>
              </a:ext>
            </a:extLst>
          </p:cNvPr>
          <p:cNvSpPr/>
          <p:nvPr/>
        </p:nvSpPr>
        <p:spPr>
          <a:xfrm>
            <a:off x="3758540" y="4013200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562D826-8B3D-AD0F-F3F8-86F275FDA5C1}"/>
              </a:ext>
            </a:extLst>
          </p:cNvPr>
          <p:cNvSpPr/>
          <p:nvPr/>
        </p:nvSpPr>
        <p:spPr>
          <a:xfrm>
            <a:off x="1948544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36AA524-141E-8201-EFCA-DA19D7F9AC46}"/>
              </a:ext>
            </a:extLst>
          </p:cNvPr>
          <p:cNvSpPr/>
          <p:nvPr/>
        </p:nvSpPr>
        <p:spPr>
          <a:xfrm>
            <a:off x="2307773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F0E3218-2944-FBFC-8562-78028C064070}"/>
              </a:ext>
            </a:extLst>
          </p:cNvPr>
          <p:cNvSpPr/>
          <p:nvPr/>
        </p:nvSpPr>
        <p:spPr>
          <a:xfrm>
            <a:off x="2667002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AE16B40-3549-F35B-3DA3-1C7C9E7B6C84}"/>
              </a:ext>
            </a:extLst>
          </p:cNvPr>
          <p:cNvSpPr/>
          <p:nvPr/>
        </p:nvSpPr>
        <p:spPr>
          <a:xfrm>
            <a:off x="3026231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C9AA42F-68D2-62FE-8DFC-F7459E0E3E2C}"/>
              </a:ext>
            </a:extLst>
          </p:cNvPr>
          <p:cNvSpPr/>
          <p:nvPr/>
        </p:nvSpPr>
        <p:spPr>
          <a:xfrm>
            <a:off x="3385460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FB10982-204C-E908-33C0-9F068822CE05}"/>
              </a:ext>
            </a:extLst>
          </p:cNvPr>
          <p:cNvSpPr/>
          <p:nvPr/>
        </p:nvSpPr>
        <p:spPr>
          <a:xfrm>
            <a:off x="3758543" y="436154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49997EA-E03A-E6F7-366E-367576A1B267}"/>
              </a:ext>
            </a:extLst>
          </p:cNvPr>
          <p:cNvSpPr/>
          <p:nvPr/>
        </p:nvSpPr>
        <p:spPr>
          <a:xfrm>
            <a:off x="1768918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FD976D6-62B0-DEDA-33D1-535D885D9CBE}"/>
              </a:ext>
            </a:extLst>
          </p:cNvPr>
          <p:cNvSpPr/>
          <p:nvPr/>
        </p:nvSpPr>
        <p:spPr>
          <a:xfrm>
            <a:off x="2128147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C592E2A-D6CC-A0CE-8994-6027647F9A97}"/>
              </a:ext>
            </a:extLst>
          </p:cNvPr>
          <p:cNvSpPr/>
          <p:nvPr/>
        </p:nvSpPr>
        <p:spPr>
          <a:xfrm>
            <a:off x="2487376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6563810-D920-FD40-2DBE-F1257C34B9E8}"/>
              </a:ext>
            </a:extLst>
          </p:cNvPr>
          <p:cNvSpPr/>
          <p:nvPr/>
        </p:nvSpPr>
        <p:spPr>
          <a:xfrm>
            <a:off x="2846605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F97FE75-1A98-2220-C7F1-96880F2F41FF}"/>
              </a:ext>
            </a:extLst>
          </p:cNvPr>
          <p:cNvSpPr/>
          <p:nvPr/>
        </p:nvSpPr>
        <p:spPr>
          <a:xfrm>
            <a:off x="3205834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E9A03F3-A867-BC68-21D1-7FA708869EC9}"/>
              </a:ext>
            </a:extLst>
          </p:cNvPr>
          <p:cNvSpPr/>
          <p:nvPr/>
        </p:nvSpPr>
        <p:spPr>
          <a:xfrm>
            <a:off x="3578917" y="349612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A305680-21F4-EF0A-99FB-79D540185D09}"/>
              </a:ext>
            </a:extLst>
          </p:cNvPr>
          <p:cNvSpPr/>
          <p:nvPr/>
        </p:nvSpPr>
        <p:spPr>
          <a:xfrm>
            <a:off x="1768921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409D32-1A0C-5E58-41CF-E07DF883F61E}"/>
              </a:ext>
            </a:extLst>
          </p:cNvPr>
          <p:cNvSpPr/>
          <p:nvPr/>
        </p:nvSpPr>
        <p:spPr>
          <a:xfrm>
            <a:off x="2128150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4FC93CF-D56F-2CE5-4FFB-D0BCEDFCD61A}"/>
              </a:ext>
            </a:extLst>
          </p:cNvPr>
          <p:cNvSpPr/>
          <p:nvPr/>
        </p:nvSpPr>
        <p:spPr>
          <a:xfrm>
            <a:off x="2487379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C5BCD10-C8F1-3002-AC33-205E5780B22C}"/>
              </a:ext>
            </a:extLst>
          </p:cNvPr>
          <p:cNvSpPr/>
          <p:nvPr/>
        </p:nvSpPr>
        <p:spPr>
          <a:xfrm>
            <a:off x="2846608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5E1A485-4387-64EF-DAAF-5F9E7F868C43}"/>
              </a:ext>
            </a:extLst>
          </p:cNvPr>
          <p:cNvSpPr/>
          <p:nvPr/>
        </p:nvSpPr>
        <p:spPr>
          <a:xfrm>
            <a:off x="3205837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339DC7B-E367-8DDB-2DDD-A675DDC06F5D}"/>
              </a:ext>
            </a:extLst>
          </p:cNvPr>
          <p:cNvSpPr/>
          <p:nvPr/>
        </p:nvSpPr>
        <p:spPr>
          <a:xfrm>
            <a:off x="3578920" y="3844472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6E0EAD8-7C98-2394-EBB8-B93379A8C814}"/>
              </a:ext>
            </a:extLst>
          </p:cNvPr>
          <p:cNvSpPr/>
          <p:nvPr/>
        </p:nvSpPr>
        <p:spPr>
          <a:xfrm>
            <a:off x="1768915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2BE0471-4811-93E3-DF15-A3BDB8CA72BA}"/>
              </a:ext>
            </a:extLst>
          </p:cNvPr>
          <p:cNvSpPr/>
          <p:nvPr/>
        </p:nvSpPr>
        <p:spPr>
          <a:xfrm>
            <a:off x="2128144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3E123FB-03F1-169F-D096-A434D01BFCF9}"/>
              </a:ext>
            </a:extLst>
          </p:cNvPr>
          <p:cNvSpPr/>
          <p:nvPr/>
        </p:nvSpPr>
        <p:spPr>
          <a:xfrm>
            <a:off x="2487373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31D7453-205F-9D27-102C-474B2ED28165}"/>
              </a:ext>
            </a:extLst>
          </p:cNvPr>
          <p:cNvSpPr/>
          <p:nvPr/>
        </p:nvSpPr>
        <p:spPr>
          <a:xfrm>
            <a:off x="2846602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8288C6E-9C4E-F943-D643-215FC7DB1831}"/>
              </a:ext>
            </a:extLst>
          </p:cNvPr>
          <p:cNvSpPr/>
          <p:nvPr/>
        </p:nvSpPr>
        <p:spPr>
          <a:xfrm>
            <a:off x="3205831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9D9322C-E112-EEB8-C39A-C0804118C66D}"/>
              </a:ext>
            </a:extLst>
          </p:cNvPr>
          <p:cNvSpPr/>
          <p:nvPr/>
        </p:nvSpPr>
        <p:spPr>
          <a:xfrm>
            <a:off x="3578914" y="278855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0699563-697C-825B-1B6E-6E0114E4DA88}"/>
              </a:ext>
            </a:extLst>
          </p:cNvPr>
          <p:cNvSpPr/>
          <p:nvPr/>
        </p:nvSpPr>
        <p:spPr>
          <a:xfrm>
            <a:off x="1768918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04B7F07-82EB-5984-4E94-6B4B2EFBB84C}"/>
              </a:ext>
            </a:extLst>
          </p:cNvPr>
          <p:cNvSpPr/>
          <p:nvPr/>
        </p:nvSpPr>
        <p:spPr>
          <a:xfrm>
            <a:off x="2128147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E663D32-E699-DE2D-B04F-14C4CB7E5A18}"/>
              </a:ext>
            </a:extLst>
          </p:cNvPr>
          <p:cNvSpPr/>
          <p:nvPr/>
        </p:nvSpPr>
        <p:spPr>
          <a:xfrm>
            <a:off x="2487376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3055D61-4434-A2A8-CA42-B0E45279977F}"/>
              </a:ext>
            </a:extLst>
          </p:cNvPr>
          <p:cNvSpPr/>
          <p:nvPr/>
        </p:nvSpPr>
        <p:spPr>
          <a:xfrm>
            <a:off x="2846605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BD0247B-5517-24EE-0980-C9306309A85A}"/>
              </a:ext>
            </a:extLst>
          </p:cNvPr>
          <p:cNvSpPr/>
          <p:nvPr/>
        </p:nvSpPr>
        <p:spPr>
          <a:xfrm>
            <a:off x="3205834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BC3F5E2-EC04-4472-DF6D-643287C4E6D4}"/>
              </a:ext>
            </a:extLst>
          </p:cNvPr>
          <p:cNvSpPr/>
          <p:nvPr/>
        </p:nvSpPr>
        <p:spPr>
          <a:xfrm>
            <a:off x="3578917" y="313690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EB68836-6F48-714D-7C96-475B8E93C771}"/>
              </a:ext>
            </a:extLst>
          </p:cNvPr>
          <p:cNvSpPr/>
          <p:nvPr/>
        </p:nvSpPr>
        <p:spPr>
          <a:xfrm>
            <a:off x="1782769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A3D7592-4827-73C0-BB73-9325C84ADFFC}"/>
              </a:ext>
            </a:extLst>
          </p:cNvPr>
          <p:cNvSpPr/>
          <p:nvPr/>
        </p:nvSpPr>
        <p:spPr>
          <a:xfrm>
            <a:off x="2141998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6E4A0A6-648C-6678-8364-AB3059A5403B}"/>
              </a:ext>
            </a:extLst>
          </p:cNvPr>
          <p:cNvSpPr/>
          <p:nvPr/>
        </p:nvSpPr>
        <p:spPr>
          <a:xfrm>
            <a:off x="2501227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082E1BB-7D29-78FE-D2BE-696B20399D64}"/>
              </a:ext>
            </a:extLst>
          </p:cNvPr>
          <p:cNvSpPr/>
          <p:nvPr/>
        </p:nvSpPr>
        <p:spPr>
          <a:xfrm>
            <a:off x="2860456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2F6DB3D-C6DC-A286-5499-38117D7F2FB4}"/>
              </a:ext>
            </a:extLst>
          </p:cNvPr>
          <p:cNvSpPr/>
          <p:nvPr/>
        </p:nvSpPr>
        <p:spPr>
          <a:xfrm>
            <a:off x="3219685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A1AB64F-3B07-38A0-D052-1A732976306F}"/>
              </a:ext>
            </a:extLst>
          </p:cNvPr>
          <p:cNvSpPr/>
          <p:nvPr/>
        </p:nvSpPr>
        <p:spPr>
          <a:xfrm>
            <a:off x="3578914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97EC2B3-5E1E-5B85-46BC-1AF5B2BB519F}"/>
              </a:ext>
            </a:extLst>
          </p:cNvPr>
          <p:cNvSpPr/>
          <p:nvPr/>
        </p:nvSpPr>
        <p:spPr>
          <a:xfrm>
            <a:off x="1768918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90966C6-B920-486E-987A-2285AE791AF8}"/>
              </a:ext>
            </a:extLst>
          </p:cNvPr>
          <p:cNvSpPr/>
          <p:nvPr/>
        </p:nvSpPr>
        <p:spPr>
          <a:xfrm>
            <a:off x="2128147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EDA0376-D67C-71A5-261B-3CC275B495FF}"/>
              </a:ext>
            </a:extLst>
          </p:cNvPr>
          <p:cNvSpPr/>
          <p:nvPr/>
        </p:nvSpPr>
        <p:spPr>
          <a:xfrm>
            <a:off x="2487376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226D3A-350D-AD12-FEC7-071BC3C2252D}"/>
              </a:ext>
            </a:extLst>
          </p:cNvPr>
          <p:cNvSpPr/>
          <p:nvPr/>
        </p:nvSpPr>
        <p:spPr>
          <a:xfrm>
            <a:off x="2846605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0082009-F06A-A9E0-5F32-9731DEB5B0B1}"/>
              </a:ext>
            </a:extLst>
          </p:cNvPr>
          <p:cNvSpPr/>
          <p:nvPr/>
        </p:nvSpPr>
        <p:spPr>
          <a:xfrm>
            <a:off x="3205834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DDB96C6-F5C6-132F-2B8D-BA2B3B7A8FC4}"/>
              </a:ext>
            </a:extLst>
          </p:cNvPr>
          <p:cNvSpPr/>
          <p:nvPr/>
        </p:nvSpPr>
        <p:spPr>
          <a:xfrm>
            <a:off x="3578917" y="2434771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D1D99EC-3C8A-C774-DD67-2FD870F12333}"/>
              </a:ext>
            </a:extLst>
          </p:cNvPr>
          <p:cNvSpPr/>
          <p:nvPr/>
        </p:nvSpPr>
        <p:spPr>
          <a:xfrm>
            <a:off x="1768912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A4605F9-1CD4-69A5-1961-84EDAD05905A}"/>
              </a:ext>
            </a:extLst>
          </p:cNvPr>
          <p:cNvSpPr/>
          <p:nvPr/>
        </p:nvSpPr>
        <p:spPr>
          <a:xfrm>
            <a:off x="2128141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224705A-14A9-FE9B-1E37-7DE94BD74D8D}"/>
              </a:ext>
            </a:extLst>
          </p:cNvPr>
          <p:cNvSpPr/>
          <p:nvPr/>
        </p:nvSpPr>
        <p:spPr>
          <a:xfrm>
            <a:off x="2487370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DFE45D2-EF06-9389-A7FF-A7FD239B662E}"/>
              </a:ext>
            </a:extLst>
          </p:cNvPr>
          <p:cNvSpPr/>
          <p:nvPr/>
        </p:nvSpPr>
        <p:spPr>
          <a:xfrm>
            <a:off x="2846599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ADAB427-F0ED-1571-C1AE-3D1BD8BC3525}"/>
              </a:ext>
            </a:extLst>
          </p:cNvPr>
          <p:cNvSpPr/>
          <p:nvPr/>
        </p:nvSpPr>
        <p:spPr>
          <a:xfrm>
            <a:off x="3205828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8615F4C-677D-481E-35FD-58D7E23AEEA8}"/>
              </a:ext>
            </a:extLst>
          </p:cNvPr>
          <p:cNvSpPr/>
          <p:nvPr/>
        </p:nvSpPr>
        <p:spPr>
          <a:xfrm>
            <a:off x="3578911" y="419281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DC8E81D-8C87-051F-99EF-6A465CE8B98A}"/>
              </a:ext>
            </a:extLst>
          </p:cNvPr>
          <p:cNvSpPr/>
          <p:nvPr/>
        </p:nvSpPr>
        <p:spPr>
          <a:xfrm>
            <a:off x="1768915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FA6D3B9-B9C3-1CF6-4115-E3F9D3704F56}"/>
              </a:ext>
            </a:extLst>
          </p:cNvPr>
          <p:cNvSpPr/>
          <p:nvPr/>
        </p:nvSpPr>
        <p:spPr>
          <a:xfrm>
            <a:off x="2128144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4E6C0A0-B7F9-1179-B4C7-DE3C099AD80E}"/>
              </a:ext>
            </a:extLst>
          </p:cNvPr>
          <p:cNvSpPr/>
          <p:nvPr/>
        </p:nvSpPr>
        <p:spPr>
          <a:xfrm>
            <a:off x="2487373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F5B1908-5623-269C-74CB-933E17B2B122}"/>
              </a:ext>
            </a:extLst>
          </p:cNvPr>
          <p:cNvSpPr/>
          <p:nvPr/>
        </p:nvSpPr>
        <p:spPr>
          <a:xfrm>
            <a:off x="2846602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BFDE695-40F9-E5A3-3C49-ACAD0CBD8BB6}"/>
              </a:ext>
            </a:extLst>
          </p:cNvPr>
          <p:cNvSpPr/>
          <p:nvPr/>
        </p:nvSpPr>
        <p:spPr>
          <a:xfrm>
            <a:off x="3205831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C137A67-658B-16D1-32C3-7FD2C0830D79}"/>
              </a:ext>
            </a:extLst>
          </p:cNvPr>
          <p:cNvSpPr/>
          <p:nvPr/>
        </p:nvSpPr>
        <p:spPr>
          <a:xfrm>
            <a:off x="3578914" y="454115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33DE0F36-9858-0560-7104-765D512A6805}"/>
              </a:ext>
            </a:extLst>
          </p:cNvPr>
          <p:cNvSpPr/>
          <p:nvPr/>
        </p:nvSpPr>
        <p:spPr>
          <a:xfrm>
            <a:off x="1589310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58D45D1-FD19-748A-98BF-73B84EA2D1D8}"/>
              </a:ext>
            </a:extLst>
          </p:cNvPr>
          <p:cNvSpPr/>
          <p:nvPr/>
        </p:nvSpPr>
        <p:spPr>
          <a:xfrm>
            <a:off x="1948539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C75B62FE-6BBA-CF21-910D-ECF19979946E}"/>
              </a:ext>
            </a:extLst>
          </p:cNvPr>
          <p:cNvSpPr/>
          <p:nvPr/>
        </p:nvSpPr>
        <p:spPr>
          <a:xfrm>
            <a:off x="2307768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433D5BE-06A0-FEFE-0B12-AFDECA20D0D9}"/>
              </a:ext>
            </a:extLst>
          </p:cNvPr>
          <p:cNvSpPr/>
          <p:nvPr/>
        </p:nvSpPr>
        <p:spPr>
          <a:xfrm>
            <a:off x="2666997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57EC43F-32DF-B5F8-C6ED-DA4674287C7C}"/>
              </a:ext>
            </a:extLst>
          </p:cNvPr>
          <p:cNvSpPr/>
          <p:nvPr/>
        </p:nvSpPr>
        <p:spPr>
          <a:xfrm>
            <a:off x="3026226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F5B12C7-8F9D-AFEF-ECD3-A88915DC8C18}"/>
              </a:ext>
            </a:extLst>
          </p:cNvPr>
          <p:cNvSpPr/>
          <p:nvPr/>
        </p:nvSpPr>
        <p:spPr>
          <a:xfrm>
            <a:off x="3385455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AB04661-BD46-1C7B-E45C-4DB173F31721}"/>
              </a:ext>
            </a:extLst>
          </p:cNvPr>
          <p:cNvSpPr/>
          <p:nvPr/>
        </p:nvSpPr>
        <p:spPr>
          <a:xfrm>
            <a:off x="1589313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EFC6941-36B7-8E2C-9E28-880955F2969D}"/>
              </a:ext>
            </a:extLst>
          </p:cNvPr>
          <p:cNvSpPr/>
          <p:nvPr/>
        </p:nvSpPr>
        <p:spPr>
          <a:xfrm>
            <a:off x="1948542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1069E34-AEBB-C60C-49E4-A90B1B421642}"/>
              </a:ext>
            </a:extLst>
          </p:cNvPr>
          <p:cNvSpPr/>
          <p:nvPr/>
        </p:nvSpPr>
        <p:spPr>
          <a:xfrm>
            <a:off x="2307771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B8B4099F-F600-12D3-D82B-409ED0C13B79}"/>
              </a:ext>
            </a:extLst>
          </p:cNvPr>
          <p:cNvSpPr/>
          <p:nvPr/>
        </p:nvSpPr>
        <p:spPr>
          <a:xfrm>
            <a:off x="2667000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CF1622B-E6F5-8A65-18FC-E9EA52F26F3F}"/>
              </a:ext>
            </a:extLst>
          </p:cNvPr>
          <p:cNvSpPr/>
          <p:nvPr/>
        </p:nvSpPr>
        <p:spPr>
          <a:xfrm>
            <a:off x="3026229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84F0E60-AF95-FD38-D530-F9272F440F61}"/>
              </a:ext>
            </a:extLst>
          </p:cNvPr>
          <p:cNvSpPr/>
          <p:nvPr/>
        </p:nvSpPr>
        <p:spPr>
          <a:xfrm>
            <a:off x="3385458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6FE3018-A356-17B2-9109-3A4FB7361AA2}"/>
              </a:ext>
            </a:extLst>
          </p:cNvPr>
          <p:cNvSpPr/>
          <p:nvPr/>
        </p:nvSpPr>
        <p:spPr>
          <a:xfrm>
            <a:off x="1589307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FA6CE24-03FB-E5E2-6F24-26A30664752A}"/>
              </a:ext>
            </a:extLst>
          </p:cNvPr>
          <p:cNvSpPr/>
          <p:nvPr/>
        </p:nvSpPr>
        <p:spPr>
          <a:xfrm>
            <a:off x="1948536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773599-F98A-C31A-680C-586BBE3FDD92}"/>
              </a:ext>
            </a:extLst>
          </p:cNvPr>
          <p:cNvSpPr/>
          <p:nvPr/>
        </p:nvSpPr>
        <p:spPr>
          <a:xfrm>
            <a:off x="2307765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765121B-3B45-A363-BCC6-543DFCD61E0A}"/>
              </a:ext>
            </a:extLst>
          </p:cNvPr>
          <p:cNvSpPr/>
          <p:nvPr/>
        </p:nvSpPr>
        <p:spPr>
          <a:xfrm>
            <a:off x="2666994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7B70409-7752-17B8-2A71-FC2B5130BC65}"/>
              </a:ext>
            </a:extLst>
          </p:cNvPr>
          <p:cNvSpPr/>
          <p:nvPr/>
        </p:nvSpPr>
        <p:spPr>
          <a:xfrm>
            <a:off x="3026223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C4D9DFB-172C-4A9A-E11F-21922903082E}"/>
              </a:ext>
            </a:extLst>
          </p:cNvPr>
          <p:cNvSpPr/>
          <p:nvPr/>
        </p:nvSpPr>
        <p:spPr>
          <a:xfrm>
            <a:off x="3385452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C90C8D6-B050-13BA-E107-264E52059485}"/>
              </a:ext>
            </a:extLst>
          </p:cNvPr>
          <p:cNvSpPr/>
          <p:nvPr/>
        </p:nvSpPr>
        <p:spPr>
          <a:xfrm>
            <a:off x="1589310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FEA4340-9EC4-584F-46ED-43EDC3AEB17A}"/>
              </a:ext>
            </a:extLst>
          </p:cNvPr>
          <p:cNvSpPr/>
          <p:nvPr/>
        </p:nvSpPr>
        <p:spPr>
          <a:xfrm>
            <a:off x="1948539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A1F0D08-19C7-A2AB-F8C3-34B0C45A9D58}"/>
              </a:ext>
            </a:extLst>
          </p:cNvPr>
          <p:cNvSpPr/>
          <p:nvPr/>
        </p:nvSpPr>
        <p:spPr>
          <a:xfrm>
            <a:off x="2307768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8190A77-E7C6-B7BE-1975-0927C74FC3FF}"/>
              </a:ext>
            </a:extLst>
          </p:cNvPr>
          <p:cNvSpPr/>
          <p:nvPr/>
        </p:nvSpPr>
        <p:spPr>
          <a:xfrm>
            <a:off x="2666997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10CE235-BD95-5A9D-103D-770686660214}"/>
              </a:ext>
            </a:extLst>
          </p:cNvPr>
          <p:cNvSpPr/>
          <p:nvPr/>
        </p:nvSpPr>
        <p:spPr>
          <a:xfrm>
            <a:off x="3026226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CAB89F5-BDBA-0607-AC6B-E4EBE15FEAD9}"/>
              </a:ext>
            </a:extLst>
          </p:cNvPr>
          <p:cNvSpPr/>
          <p:nvPr/>
        </p:nvSpPr>
        <p:spPr>
          <a:xfrm>
            <a:off x="3385455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B21CC8C-70E5-B6AF-842B-CBAA604B1B90}"/>
              </a:ext>
            </a:extLst>
          </p:cNvPr>
          <p:cNvSpPr/>
          <p:nvPr/>
        </p:nvSpPr>
        <p:spPr>
          <a:xfrm>
            <a:off x="1589307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D7A847E-A4DE-C4D8-05C1-74F5C52DD7A0}"/>
              </a:ext>
            </a:extLst>
          </p:cNvPr>
          <p:cNvSpPr/>
          <p:nvPr/>
        </p:nvSpPr>
        <p:spPr>
          <a:xfrm>
            <a:off x="1948536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5DF5813B-222F-CA33-D3B9-0C15C50E6BCD}"/>
              </a:ext>
            </a:extLst>
          </p:cNvPr>
          <p:cNvSpPr/>
          <p:nvPr/>
        </p:nvSpPr>
        <p:spPr>
          <a:xfrm>
            <a:off x="2307765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2C91D34-7015-72AE-D47D-8C399A756654}"/>
              </a:ext>
            </a:extLst>
          </p:cNvPr>
          <p:cNvSpPr/>
          <p:nvPr/>
        </p:nvSpPr>
        <p:spPr>
          <a:xfrm>
            <a:off x="2666994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6BA5135-6B0F-472F-F530-CA2EDD42F7E2}"/>
              </a:ext>
            </a:extLst>
          </p:cNvPr>
          <p:cNvSpPr/>
          <p:nvPr/>
        </p:nvSpPr>
        <p:spPr>
          <a:xfrm>
            <a:off x="3026223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E3F195B-2E66-976D-841C-042DCD9FBC3F}"/>
              </a:ext>
            </a:extLst>
          </p:cNvPr>
          <p:cNvSpPr/>
          <p:nvPr/>
        </p:nvSpPr>
        <p:spPr>
          <a:xfrm>
            <a:off x="3385452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942B378-742B-34EB-3AF0-5CE7D089B9D5}"/>
              </a:ext>
            </a:extLst>
          </p:cNvPr>
          <p:cNvSpPr/>
          <p:nvPr/>
        </p:nvSpPr>
        <p:spPr>
          <a:xfrm>
            <a:off x="1589310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77A90BC-3063-E2A1-8CF8-02DBD99AA295}"/>
              </a:ext>
            </a:extLst>
          </p:cNvPr>
          <p:cNvSpPr/>
          <p:nvPr/>
        </p:nvSpPr>
        <p:spPr>
          <a:xfrm>
            <a:off x="1948539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512E8AC-D7AC-0354-E11D-B904194495A6}"/>
              </a:ext>
            </a:extLst>
          </p:cNvPr>
          <p:cNvSpPr/>
          <p:nvPr/>
        </p:nvSpPr>
        <p:spPr>
          <a:xfrm>
            <a:off x="2307768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6E6763BE-E3E6-CDF9-8325-893F3F187607}"/>
              </a:ext>
            </a:extLst>
          </p:cNvPr>
          <p:cNvSpPr/>
          <p:nvPr/>
        </p:nvSpPr>
        <p:spPr>
          <a:xfrm>
            <a:off x="2666997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7641AD77-2F7A-7E8F-4A71-4D5A82D2C094}"/>
              </a:ext>
            </a:extLst>
          </p:cNvPr>
          <p:cNvSpPr/>
          <p:nvPr/>
        </p:nvSpPr>
        <p:spPr>
          <a:xfrm>
            <a:off x="3026226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77DEF87-FB51-599C-C0B9-5138ED42D7FA}"/>
              </a:ext>
            </a:extLst>
          </p:cNvPr>
          <p:cNvSpPr/>
          <p:nvPr/>
        </p:nvSpPr>
        <p:spPr>
          <a:xfrm>
            <a:off x="3385455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7182F3D-F848-B471-6D7E-1C026DFDD7CE}"/>
              </a:ext>
            </a:extLst>
          </p:cNvPr>
          <p:cNvSpPr/>
          <p:nvPr/>
        </p:nvSpPr>
        <p:spPr>
          <a:xfrm>
            <a:off x="1589304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8C322F6-06AD-61D2-5DEB-1B454C7764CE}"/>
              </a:ext>
            </a:extLst>
          </p:cNvPr>
          <p:cNvSpPr/>
          <p:nvPr/>
        </p:nvSpPr>
        <p:spPr>
          <a:xfrm>
            <a:off x="1948533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CAE0552-2278-38F2-DE7E-DE031115981D}"/>
              </a:ext>
            </a:extLst>
          </p:cNvPr>
          <p:cNvSpPr/>
          <p:nvPr/>
        </p:nvSpPr>
        <p:spPr>
          <a:xfrm>
            <a:off x="2307762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01C71A8-E7D7-1FA8-A785-CAE4BD5018F8}"/>
              </a:ext>
            </a:extLst>
          </p:cNvPr>
          <p:cNvSpPr/>
          <p:nvPr/>
        </p:nvSpPr>
        <p:spPr>
          <a:xfrm>
            <a:off x="2666991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90BBFBC-E44E-D7F1-8ACE-12A4B460BA26}"/>
              </a:ext>
            </a:extLst>
          </p:cNvPr>
          <p:cNvSpPr/>
          <p:nvPr/>
        </p:nvSpPr>
        <p:spPr>
          <a:xfrm>
            <a:off x="3026220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8B9CCFA-3B0C-1B95-C445-830E784A7951}"/>
              </a:ext>
            </a:extLst>
          </p:cNvPr>
          <p:cNvSpPr/>
          <p:nvPr/>
        </p:nvSpPr>
        <p:spPr>
          <a:xfrm>
            <a:off x="3385449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8EA0D3D-92D4-243C-7388-7176E93F7B69}"/>
              </a:ext>
            </a:extLst>
          </p:cNvPr>
          <p:cNvSpPr/>
          <p:nvPr/>
        </p:nvSpPr>
        <p:spPr>
          <a:xfrm>
            <a:off x="1589307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1E5917ED-1C09-F93F-820A-A5A7718B72BF}"/>
              </a:ext>
            </a:extLst>
          </p:cNvPr>
          <p:cNvSpPr/>
          <p:nvPr/>
        </p:nvSpPr>
        <p:spPr>
          <a:xfrm>
            <a:off x="1948536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6439070A-1674-34A1-512E-F0610A049082}"/>
              </a:ext>
            </a:extLst>
          </p:cNvPr>
          <p:cNvSpPr/>
          <p:nvPr/>
        </p:nvSpPr>
        <p:spPr>
          <a:xfrm>
            <a:off x="2307765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4D9D28B-CA13-9B45-D6D4-8B4C9A831CE6}"/>
              </a:ext>
            </a:extLst>
          </p:cNvPr>
          <p:cNvSpPr/>
          <p:nvPr/>
        </p:nvSpPr>
        <p:spPr>
          <a:xfrm>
            <a:off x="2666994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46751AD1-6405-C537-B470-3C20D7AC91C4}"/>
              </a:ext>
            </a:extLst>
          </p:cNvPr>
          <p:cNvSpPr/>
          <p:nvPr/>
        </p:nvSpPr>
        <p:spPr>
          <a:xfrm>
            <a:off x="3026223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FB6F0A8-4DBE-A757-2E1A-63FBCB1F9324}"/>
              </a:ext>
            </a:extLst>
          </p:cNvPr>
          <p:cNvSpPr/>
          <p:nvPr/>
        </p:nvSpPr>
        <p:spPr>
          <a:xfrm>
            <a:off x="3385452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26827050-2C32-E27C-D2D6-09316D19E3BB}"/>
              </a:ext>
            </a:extLst>
          </p:cNvPr>
          <p:cNvCxnSpPr>
            <a:cxnSpLocks/>
          </p:cNvCxnSpPr>
          <p:nvPr/>
        </p:nvCxnSpPr>
        <p:spPr>
          <a:xfrm flipV="1">
            <a:off x="1603169" y="1738084"/>
            <a:ext cx="530677" cy="522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BC08F90-04AE-4C90-51EB-40AD0E09D06D}"/>
              </a:ext>
            </a:extLst>
          </p:cNvPr>
          <p:cNvCxnSpPr>
            <a:cxnSpLocks/>
          </p:cNvCxnSpPr>
          <p:nvPr/>
        </p:nvCxnSpPr>
        <p:spPr>
          <a:xfrm flipV="1">
            <a:off x="3744689" y="4541158"/>
            <a:ext cx="566555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86CD420C-227B-390E-9458-7B98D10657D8}"/>
              </a:ext>
            </a:extLst>
          </p:cNvPr>
          <p:cNvCxnSpPr>
            <a:cxnSpLocks/>
          </p:cNvCxnSpPr>
          <p:nvPr/>
        </p:nvCxnSpPr>
        <p:spPr>
          <a:xfrm flipV="1">
            <a:off x="3744689" y="1720024"/>
            <a:ext cx="552698" cy="565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9" name="TextBox 598">
            <a:extLst>
              <a:ext uri="{FF2B5EF4-FFF2-40B4-BE49-F238E27FC236}">
                <a16:creationId xmlns:a16="http://schemas.microsoft.com/office/drawing/2014/main" id="{D1D1C410-0F0E-482E-0A43-4269175CCFFE}"/>
              </a:ext>
            </a:extLst>
          </p:cNvPr>
          <p:cNvSpPr txBox="1"/>
          <p:nvPr/>
        </p:nvSpPr>
        <p:spPr>
          <a:xfrm>
            <a:off x="1410441" y="17271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D7E399D5-B747-7648-2E3F-3A1E659E592F}"/>
              </a:ext>
            </a:extLst>
          </p:cNvPr>
          <p:cNvSpPr txBox="1"/>
          <p:nvPr/>
        </p:nvSpPr>
        <p:spPr>
          <a:xfrm>
            <a:off x="1679866" y="15854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E463FFC6-03CA-5DCF-BD91-B2DCACE98E66}"/>
              </a:ext>
            </a:extLst>
          </p:cNvPr>
          <p:cNvSpPr txBox="1"/>
          <p:nvPr/>
        </p:nvSpPr>
        <p:spPr>
          <a:xfrm>
            <a:off x="1947373" y="1428045"/>
            <a:ext cx="2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13AC1805-89CF-9BC9-E0EE-29DFED04C7DB}"/>
              </a:ext>
            </a:extLst>
          </p:cNvPr>
          <p:cNvSpPr txBox="1"/>
          <p:nvPr/>
        </p:nvSpPr>
        <p:spPr>
          <a:xfrm>
            <a:off x="1199442" y="19017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086FC7CB-FD12-3AE9-23D6-0A8BBCFEB7AE}"/>
              </a:ext>
            </a:extLst>
          </p:cNvPr>
          <p:cNvSpPr txBox="1"/>
          <p:nvPr/>
        </p:nvSpPr>
        <p:spPr>
          <a:xfrm>
            <a:off x="1306783" y="25988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37F8378B-2C2B-57D5-0B71-C4217567CB6A}"/>
              </a:ext>
            </a:extLst>
          </p:cNvPr>
          <p:cNvSpPr txBox="1"/>
          <p:nvPr/>
        </p:nvSpPr>
        <p:spPr>
          <a:xfrm>
            <a:off x="1315373" y="29681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57BE1CF6-2C1A-27CD-9E98-B2CE9D59FD52}"/>
              </a:ext>
            </a:extLst>
          </p:cNvPr>
          <p:cNvSpPr txBox="1"/>
          <p:nvPr/>
        </p:nvSpPr>
        <p:spPr>
          <a:xfrm>
            <a:off x="1312879" y="33165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C70714F2-D1D4-0529-2405-FC2C16ECD3A6}"/>
              </a:ext>
            </a:extLst>
          </p:cNvPr>
          <p:cNvSpPr txBox="1"/>
          <p:nvPr/>
        </p:nvSpPr>
        <p:spPr>
          <a:xfrm>
            <a:off x="1321469" y="368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607" name="TextBox 606">
            <a:extLst>
              <a:ext uri="{FF2B5EF4-FFF2-40B4-BE49-F238E27FC236}">
                <a16:creationId xmlns:a16="http://schemas.microsoft.com/office/drawing/2014/main" id="{B9C076AB-1F8A-38C6-4FCC-64F4B6E76A71}"/>
              </a:ext>
            </a:extLst>
          </p:cNvPr>
          <p:cNvSpPr txBox="1"/>
          <p:nvPr/>
        </p:nvSpPr>
        <p:spPr>
          <a:xfrm>
            <a:off x="1309850" y="40240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DF380627-41CE-46BC-2EE3-2DA470370C6B}"/>
              </a:ext>
            </a:extLst>
          </p:cNvPr>
          <p:cNvSpPr txBox="1"/>
          <p:nvPr/>
        </p:nvSpPr>
        <p:spPr>
          <a:xfrm>
            <a:off x="1318440" y="43934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bg-BG" dirty="0"/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A4F3B106-4795-EC31-4DEE-A36CD2E026B8}"/>
              </a:ext>
            </a:extLst>
          </p:cNvPr>
          <p:cNvSpPr txBox="1"/>
          <p:nvPr/>
        </p:nvSpPr>
        <p:spPr>
          <a:xfrm>
            <a:off x="1313677" y="47458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bg-BG" dirty="0"/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01C7AAF2-2E45-1535-5D64-2994CF3CC6C2}"/>
              </a:ext>
            </a:extLst>
          </p:cNvPr>
          <p:cNvSpPr txBox="1"/>
          <p:nvPr/>
        </p:nvSpPr>
        <p:spPr>
          <a:xfrm>
            <a:off x="1307636" y="22660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1800BAF1-94B9-8499-6226-1F0644E75090}"/>
              </a:ext>
            </a:extLst>
          </p:cNvPr>
          <p:cNvSpPr txBox="1"/>
          <p:nvPr/>
        </p:nvSpPr>
        <p:spPr>
          <a:xfrm>
            <a:off x="1640446" y="50785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622A120A-453B-ED3A-98F7-C25D04DEF4B5}"/>
              </a:ext>
            </a:extLst>
          </p:cNvPr>
          <p:cNvSpPr txBox="1"/>
          <p:nvPr/>
        </p:nvSpPr>
        <p:spPr>
          <a:xfrm>
            <a:off x="1962398" y="50835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2E7E744E-CC17-41E0-033E-0E93A27CE034}"/>
              </a:ext>
            </a:extLst>
          </p:cNvPr>
          <p:cNvSpPr txBox="1"/>
          <p:nvPr/>
        </p:nvSpPr>
        <p:spPr>
          <a:xfrm>
            <a:off x="2321627" y="50785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6AE91A6A-2216-3818-3693-2D461E4C817E}"/>
              </a:ext>
            </a:extLst>
          </p:cNvPr>
          <p:cNvSpPr txBox="1"/>
          <p:nvPr/>
        </p:nvSpPr>
        <p:spPr>
          <a:xfrm>
            <a:off x="2662629" y="50835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155A7019-5F69-426E-E981-A6CDB37A3976}"/>
              </a:ext>
            </a:extLst>
          </p:cNvPr>
          <p:cNvSpPr txBox="1"/>
          <p:nvPr/>
        </p:nvSpPr>
        <p:spPr>
          <a:xfrm>
            <a:off x="3015883" y="50785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B6809E71-F2A2-34F4-7CC5-21CB2AF5E3CA}"/>
              </a:ext>
            </a:extLst>
          </p:cNvPr>
          <p:cNvSpPr txBox="1"/>
          <p:nvPr/>
        </p:nvSpPr>
        <p:spPr>
          <a:xfrm>
            <a:off x="3385460" y="50835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81AEB6E4-487F-E473-2175-D1B55EC348D0}"/>
              </a:ext>
            </a:extLst>
          </p:cNvPr>
          <p:cNvSpPr txBox="1"/>
          <p:nvPr/>
        </p:nvSpPr>
        <p:spPr>
          <a:xfrm rot="19259453">
            <a:off x="997067" y="137380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shape[0]</a:t>
            </a:r>
            <a:endParaRPr lang="bg-BG" dirty="0"/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1C2123BC-BFD1-217A-7CA4-EA3DEF6B5C3D}"/>
              </a:ext>
            </a:extLst>
          </p:cNvPr>
          <p:cNvSpPr txBox="1"/>
          <p:nvPr/>
        </p:nvSpPr>
        <p:spPr>
          <a:xfrm rot="16200000">
            <a:off x="658598" y="330022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shape[1]</a:t>
            </a:r>
            <a:endParaRPr lang="bg-BG" dirty="0"/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CBAA59F9-92C5-B9C7-4CE4-5C81E6F8C78D}"/>
              </a:ext>
            </a:extLst>
          </p:cNvPr>
          <p:cNvSpPr txBox="1"/>
          <p:nvPr/>
        </p:nvSpPr>
        <p:spPr>
          <a:xfrm>
            <a:off x="2036233" y="535280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shape[2]</a:t>
            </a:r>
            <a:endParaRPr lang="bg-BG" dirty="0"/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10B9DE3E-2CE5-1C32-C6FF-C97C8AB81B78}"/>
              </a:ext>
            </a:extLst>
          </p:cNvPr>
          <p:cNvSpPr txBox="1"/>
          <p:nvPr/>
        </p:nvSpPr>
        <p:spPr>
          <a:xfrm>
            <a:off x="3026231" y="982802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endParaRPr lang="bg-BG" sz="2800" dirty="0"/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CCBE8986-236D-D68B-4B53-3C400876665A}"/>
              </a:ext>
            </a:extLst>
          </p:cNvPr>
          <p:cNvSpPr txBox="1"/>
          <p:nvPr/>
        </p:nvSpPr>
        <p:spPr>
          <a:xfrm>
            <a:off x="3565067" y="192162"/>
            <a:ext cx="340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Библиотеката </a:t>
            </a:r>
            <a:r>
              <a:rPr lang="en-US" sz="2800" dirty="0" err="1"/>
              <a:t>tifffile</a:t>
            </a:r>
            <a:endParaRPr lang="bg-BG" sz="2800" dirty="0"/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5C789EF6-8020-4787-375F-38208F4BF1E7}"/>
              </a:ext>
            </a:extLst>
          </p:cNvPr>
          <p:cNvSpPr txBox="1"/>
          <p:nvPr/>
        </p:nvSpPr>
        <p:spPr>
          <a:xfrm>
            <a:off x="5778191" y="886372"/>
            <a:ext cx="50097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tifffile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imsave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from a filename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(“C://path/to/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img.tif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shape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Max intensity projection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882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E882F-D61D-E0B9-C1ED-2F1EA3316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125E09-82F4-925F-091D-27BC3857D396}"/>
              </a:ext>
            </a:extLst>
          </p:cNvPr>
          <p:cNvSpPr/>
          <p:nvPr/>
        </p:nvSpPr>
        <p:spPr>
          <a:xfrm>
            <a:off x="2128165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E6E8B-14FB-8187-8019-8BF58186DDA0}"/>
              </a:ext>
            </a:extLst>
          </p:cNvPr>
          <p:cNvSpPr/>
          <p:nvPr/>
        </p:nvSpPr>
        <p:spPr>
          <a:xfrm>
            <a:off x="2487394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B40466-7061-A29C-0121-37A9503E2375}"/>
              </a:ext>
            </a:extLst>
          </p:cNvPr>
          <p:cNvSpPr/>
          <p:nvPr/>
        </p:nvSpPr>
        <p:spPr>
          <a:xfrm>
            <a:off x="2846623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2D747C-6481-715F-576D-F4E200C2DE73}"/>
              </a:ext>
            </a:extLst>
          </p:cNvPr>
          <p:cNvSpPr/>
          <p:nvPr/>
        </p:nvSpPr>
        <p:spPr>
          <a:xfrm>
            <a:off x="3205852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1612A3-713E-31B9-AD6B-71235625AB87}"/>
              </a:ext>
            </a:extLst>
          </p:cNvPr>
          <p:cNvSpPr/>
          <p:nvPr/>
        </p:nvSpPr>
        <p:spPr>
          <a:xfrm>
            <a:off x="3578935" y="313690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D48488-6A15-BCEE-DB09-192F3BCEB546}"/>
              </a:ext>
            </a:extLst>
          </p:cNvPr>
          <p:cNvSpPr/>
          <p:nvPr/>
        </p:nvSpPr>
        <p:spPr>
          <a:xfrm>
            <a:off x="3938164" y="3136900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0C6898-0378-2BDF-DE47-20945E138034}"/>
              </a:ext>
            </a:extLst>
          </p:cNvPr>
          <p:cNvSpPr/>
          <p:nvPr/>
        </p:nvSpPr>
        <p:spPr>
          <a:xfrm>
            <a:off x="2128168" y="34436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3F8A75-C3E4-67BD-6DD5-46E073CA5A6E}"/>
              </a:ext>
            </a:extLst>
          </p:cNvPr>
          <p:cNvSpPr/>
          <p:nvPr/>
        </p:nvSpPr>
        <p:spPr>
          <a:xfrm>
            <a:off x="2487397" y="34436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EECCCA-B65A-8724-B0C5-48B99619048E}"/>
              </a:ext>
            </a:extLst>
          </p:cNvPr>
          <p:cNvSpPr/>
          <p:nvPr/>
        </p:nvSpPr>
        <p:spPr>
          <a:xfrm>
            <a:off x="2846626" y="34436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A7C860-B33E-A3B0-4774-3DC244D9ECC0}"/>
              </a:ext>
            </a:extLst>
          </p:cNvPr>
          <p:cNvSpPr/>
          <p:nvPr/>
        </p:nvSpPr>
        <p:spPr>
          <a:xfrm>
            <a:off x="3205855" y="34436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162BFB-821F-2A90-D7B3-200976269BA8}"/>
              </a:ext>
            </a:extLst>
          </p:cNvPr>
          <p:cNvSpPr/>
          <p:nvPr/>
        </p:nvSpPr>
        <p:spPr>
          <a:xfrm>
            <a:off x="3578938" y="348524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7F6B44-0448-EF5D-FB59-F69F15F86C1E}"/>
              </a:ext>
            </a:extLst>
          </p:cNvPr>
          <p:cNvSpPr/>
          <p:nvPr/>
        </p:nvSpPr>
        <p:spPr>
          <a:xfrm>
            <a:off x="3938167" y="3485243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08B675-2E66-B61D-0864-D7EC25E0FFCB}"/>
              </a:ext>
            </a:extLst>
          </p:cNvPr>
          <p:cNvSpPr/>
          <p:nvPr/>
        </p:nvSpPr>
        <p:spPr>
          <a:xfrm>
            <a:off x="2128162" y="23877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2EC62E-6D3D-A3D2-5166-F421B4D4F995}"/>
              </a:ext>
            </a:extLst>
          </p:cNvPr>
          <p:cNvSpPr/>
          <p:nvPr/>
        </p:nvSpPr>
        <p:spPr>
          <a:xfrm>
            <a:off x="2487391" y="23877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9C1137-B929-6E59-20E0-7703D06ACEE4}"/>
              </a:ext>
            </a:extLst>
          </p:cNvPr>
          <p:cNvSpPr/>
          <p:nvPr/>
        </p:nvSpPr>
        <p:spPr>
          <a:xfrm>
            <a:off x="2846620" y="23877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3E982E-8382-B411-3F16-88A117B88399}"/>
              </a:ext>
            </a:extLst>
          </p:cNvPr>
          <p:cNvSpPr/>
          <p:nvPr/>
        </p:nvSpPr>
        <p:spPr>
          <a:xfrm>
            <a:off x="3205849" y="23877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8CA47EF-7711-1D45-4BF6-EA6BDD25FC9A}"/>
              </a:ext>
            </a:extLst>
          </p:cNvPr>
          <p:cNvSpPr/>
          <p:nvPr/>
        </p:nvSpPr>
        <p:spPr>
          <a:xfrm>
            <a:off x="3578932" y="242932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8F4919-055D-326F-B974-A687EF361072}"/>
              </a:ext>
            </a:extLst>
          </p:cNvPr>
          <p:cNvSpPr/>
          <p:nvPr/>
        </p:nvSpPr>
        <p:spPr>
          <a:xfrm>
            <a:off x="3938161" y="2429328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29324C-3EEC-D26C-8E85-E5005E149B0E}"/>
              </a:ext>
            </a:extLst>
          </p:cNvPr>
          <p:cNvSpPr/>
          <p:nvPr/>
        </p:nvSpPr>
        <p:spPr>
          <a:xfrm>
            <a:off x="2128165" y="27361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AD6652D-764E-1232-A7FB-64B8D7871349}"/>
              </a:ext>
            </a:extLst>
          </p:cNvPr>
          <p:cNvSpPr/>
          <p:nvPr/>
        </p:nvSpPr>
        <p:spPr>
          <a:xfrm>
            <a:off x="2487394" y="27361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13CE87-B1EC-4289-601E-90D567802380}"/>
              </a:ext>
            </a:extLst>
          </p:cNvPr>
          <p:cNvSpPr/>
          <p:nvPr/>
        </p:nvSpPr>
        <p:spPr>
          <a:xfrm>
            <a:off x="2846623" y="27361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B70655-F413-AAC8-8F78-D99F734957E0}"/>
              </a:ext>
            </a:extLst>
          </p:cNvPr>
          <p:cNvSpPr/>
          <p:nvPr/>
        </p:nvSpPr>
        <p:spPr>
          <a:xfrm>
            <a:off x="3205852" y="27361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227253-D13B-B589-1717-C36CB90C2705}"/>
              </a:ext>
            </a:extLst>
          </p:cNvPr>
          <p:cNvSpPr/>
          <p:nvPr/>
        </p:nvSpPr>
        <p:spPr>
          <a:xfrm>
            <a:off x="3578935" y="277767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0BA6C3-EED7-4189-74FC-9FB58DE8D712}"/>
              </a:ext>
            </a:extLst>
          </p:cNvPr>
          <p:cNvSpPr/>
          <p:nvPr/>
        </p:nvSpPr>
        <p:spPr>
          <a:xfrm>
            <a:off x="3938164" y="2777671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089DBA-498C-E69D-6C5D-1257FC5CCDF5}"/>
              </a:ext>
            </a:extLst>
          </p:cNvPr>
          <p:cNvSpPr/>
          <p:nvPr/>
        </p:nvSpPr>
        <p:spPr>
          <a:xfrm>
            <a:off x="2142016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895D65-360D-F853-C53C-82F3C1118778}"/>
              </a:ext>
            </a:extLst>
          </p:cNvPr>
          <p:cNvSpPr/>
          <p:nvPr/>
        </p:nvSpPr>
        <p:spPr>
          <a:xfrm>
            <a:off x="2501245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4B50E5-3E89-DBC1-6121-6BA29621EE54}"/>
              </a:ext>
            </a:extLst>
          </p:cNvPr>
          <p:cNvSpPr/>
          <p:nvPr/>
        </p:nvSpPr>
        <p:spPr>
          <a:xfrm>
            <a:off x="2860474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088CC7D-A71B-866D-1EE3-262A532A4C39}"/>
              </a:ext>
            </a:extLst>
          </p:cNvPr>
          <p:cNvSpPr/>
          <p:nvPr/>
        </p:nvSpPr>
        <p:spPr>
          <a:xfrm>
            <a:off x="3219703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8D6AE5-6FD8-76B7-40EA-3E64F37098FF}"/>
              </a:ext>
            </a:extLst>
          </p:cNvPr>
          <p:cNvSpPr/>
          <p:nvPr/>
        </p:nvSpPr>
        <p:spPr>
          <a:xfrm>
            <a:off x="3578932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5EA592-574A-250B-C5B9-AB39EC732457}"/>
              </a:ext>
            </a:extLst>
          </p:cNvPr>
          <p:cNvSpPr/>
          <p:nvPr/>
        </p:nvSpPr>
        <p:spPr>
          <a:xfrm>
            <a:off x="3938161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C2ED4C-F460-ACA0-B8D9-13126C806570}"/>
              </a:ext>
            </a:extLst>
          </p:cNvPr>
          <p:cNvSpPr/>
          <p:nvPr/>
        </p:nvSpPr>
        <p:spPr>
          <a:xfrm>
            <a:off x="2142019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6042B9-ACE7-E446-AC87-D217A045B91C}"/>
              </a:ext>
            </a:extLst>
          </p:cNvPr>
          <p:cNvSpPr/>
          <p:nvPr/>
        </p:nvSpPr>
        <p:spPr>
          <a:xfrm>
            <a:off x="2501248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3562B7-3DF6-1CA7-17CF-116437799EA8}"/>
              </a:ext>
            </a:extLst>
          </p:cNvPr>
          <p:cNvSpPr/>
          <p:nvPr/>
        </p:nvSpPr>
        <p:spPr>
          <a:xfrm>
            <a:off x="2860477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F1BC007-2718-665A-EAFD-EE88A28F5FCD}"/>
              </a:ext>
            </a:extLst>
          </p:cNvPr>
          <p:cNvSpPr/>
          <p:nvPr/>
        </p:nvSpPr>
        <p:spPr>
          <a:xfrm>
            <a:off x="3219706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E8BCEF-1B64-69A9-865D-E7BFFE4FC6F8}"/>
              </a:ext>
            </a:extLst>
          </p:cNvPr>
          <p:cNvSpPr/>
          <p:nvPr/>
        </p:nvSpPr>
        <p:spPr>
          <a:xfrm>
            <a:off x="3578935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63AA2E-4504-20D9-B4FA-88F90472AAAE}"/>
              </a:ext>
            </a:extLst>
          </p:cNvPr>
          <p:cNvSpPr/>
          <p:nvPr/>
        </p:nvSpPr>
        <p:spPr>
          <a:xfrm>
            <a:off x="3938164" y="2075542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41CD8E-AF28-A769-1CFF-0EEDDD1D923C}"/>
              </a:ext>
            </a:extLst>
          </p:cNvPr>
          <p:cNvSpPr/>
          <p:nvPr/>
        </p:nvSpPr>
        <p:spPr>
          <a:xfrm>
            <a:off x="2128159" y="37920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200D1D-F79A-C2D6-100B-2880B75E924E}"/>
              </a:ext>
            </a:extLst>
          </p:cNvPr>
          <p:cNvSpPr/>
          <p:nvPr/>
        </p:nvSpPr>
        <p:spPr>
          <a:xfrm>
            <a:off x="2487388" y="37920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4A3D0EC-86AB-2586-0175-A664B664ECAA}"/>
              </a:ext>
            </a:extLst>
          </p:cNvPr>
          <p:cNvSpPr/>
          <p:nvPr/>
        </p:nvSpPr>
        <p:spPr>
          <a:xfrm>
            <a:off x="2846617" y="37920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0E2FE5B-D3E2-5BB9-34D7-166F3143FD66}"/>
              </a:ext>
            </a:extLst>
          </p:cNvPr>
          <p:cNvSpPr/>
          <p:nvPr/>
        </p:nvSpPr>
        <p:spPr>
          <a:xfrm>
            <a:off x="3205846" y="37920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5CFC9BC-98D0-54B7-8DCD-16CE90A8BD3E}"/>
              </a:ext>
            </a:extLst>
          </p:cNvPr>
          <p:cNvSpPr/>
          <p:nvPr/>
        </p:nvSpPr>
        <p:spPr>
          <a:xfrm>
            <a:off x="3578929" y="383358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647BF97-A7EE-3A23-837C-9D5852800A1B}"/>
              </a:ext>
            </a:extLst>
          </p:cNvPr>
          <p:cNvSpPr/>
          <p:nvPr/>
        </p:nvSpPr>
        <p:spPr>
          <a:xfrm>
            <a:off x="3938158" y="3833586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5DD1E9-C295-9892-8ED0-393B7B3A9389}"/>
              </a:ext>
            </a:extLst>
          </p:cNvPr>
          <p:cNvSpPr/>
          <p:nvPr/>
        </p:nvSpPr>
        <p:spPr>
          <a:xfrm>
            <a:off x="2128162" y="41403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98DB9F-6CB0-6ACE-2182-907DCAD14607}"/>
              </a:ext>
            </a:extLst>
          </p:cNvPr>
          <p:cNvSpPr/>
          <p:nvPr/>
        </p:nvSpPr>
        <p:spPr>
          <a:xfrm>
            <a:off x="2487391" y="41403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B11866D-4894-2799-343B-C9A01377ECA2}"/>
              </a:ext>
            </a:extLst>
          </p:cNvPr>
          <p:cNvSpPr/>
          <p:nvPr/>
        </p:nvSpPr>
        <p:spPr>
          <a:xfrm>
            <a:off x="2846620" y="41403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10C760-EEAD-6A75-3CFE-5DD6281A016F}"/>
              </a:ext>
            </a:extLst>
          </p:cNvPr>
          <p:cNvSpPr/>
          <p:nvPr/>
        </p:nvSpPr>
        <p:spPr>
          <a:xfrm>
            <a:off x="3205849" y="41403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29D63E-8DE5-96CA-6D39-B88A561EB956}"/>
              </a:ext>
            </a:extLst>
          </p:cNvPr>
          <p:cNvSpPr/>
          <p:nvPr/>
        </p:nvSpPr>
        <p:spPr>
          <a:xfrm>
            <a:off x="3578932" y="418192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00A979-30DA-8D08-E551-32A18FA6B965}"/>
              </a:ext>
            </a:extLst>
          </p:cNvPr>
          <p:cNvSpPr/>
          <p:nvPr/>
        </p:nvSpPr>
        <p:spPr>
          <a:xfrm>
            <a:off x="3938161" y="418192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7398AFA-3BC7-DFFF-2B44-1AEA76E6F6F7}"/>
              </a:ext>
            </a:extLst>
          </p:cNvPr>
          <p:cNvSpPr/>
          <p:nvPr/>
        </p:nvSpPr>
        <p:spPr>
          <a:xfrm>
            <a:off x="1948547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C41A4CD-10D2-3E00-7E47-B3FDE8595852}"/>
              </a:ext>
            </a:extLst>
          </p:cNvPr>
          <p:cNvSpPr/>
          <p:nvPr/>
        </p:nvSpPr>
        <p:spPr>
          <a:xfrm>
            <a:off x="2307776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44F5D8E-8263-7E48-849A-6ABC4623C8D3}"/>
              </a:ext>
            </a:extLst>
          </p:cNvPr>
          <p:cNvSpPr/>
          <p:nvPr/>
        </p:nvSpPr>
        <p:spPr>
          <a:xfrm>
            <a:off x="2667005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6EAD865-2156-D510-B3B6-0D6282F761D1}"/>
              </a:ext>
            </a:extLst>
          </p:cNvPr>
          <p:cNvSpPr/>
          <p:nvPr/>
        </p:nvSpPr>
        <p:spPr>
          <a:xfrm>
            <a:off x="3026234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ECA3A15-502E-5D6A-D66E-24BDE6EA7DC1}"/>
              </a:ext>
            </a:extLst>
          </p:cNvPr>
          <p:cNvSpPr/>
          <p:nvPr/>
        </p:nvSpPr>
        <p:spPr>
          <a:xfrm>
            <a:off x="3385463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E7D0FC9-B80C-A4DD-2458-95F75C7E9FA9}"/>
              </a:ext>
            </a:extLst>
          </p:cNvPr>
          <p:cNvSpPr/>
          <p:nvPr/>
        </p:nvSpPr>
        <p:spPr>
          <a:xfrm>
            <a:off x="3758546" y="3316514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F641736-0985-A0D9-2F5D-C1900517103D}"/>
              </a:ext>
            </a:extLst>
          </p:cNvPr>
          <p:cNvSpPr/>
          <p:nvPr/>
        </p:nvSpPr>
        <p:spPr>
          <a:xfrm>
            <a:off x="1948550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6B34E80-B88F-2492-FE3F-A9FF1B0AC421}"/>
              </a:ext>
            </a:extLst>
          </p:cNvPr>
          <p:cNvSpPr/>
          <p:nvPr/>
        </p:nvSpPr>
        <p:spPr>
          <a:xfrm>
            <a:off x="2307779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801EF2-A9E2-315B-1B35-123024DB5C49}"/>
              </a:ext>
            </a:extLst>
          </p:cNvPr>
          <p:cNvSpPr/>
          <p:nvPr/>
        </p:nvSpPr>
        <p:spPr>
          <a:xfrm>
            <a:off x="2667008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E514BF4-8225-2D3C-76D3-BA44F6316AED}"/>
              </a:ext>
            </a:extLst>
          </p:cNvPr>
          <p:cNvSpPr/>
          <p:nvPr/>
        </p:nvSpPr>
        <p:spPr>
          <a:xfrm>
            <a:off x="3026237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CC8CB82-5638-F779-A05E-DC83F1C97C5F}"/>
              </a:ext>
            </a:extLst>
          </p:cNvPr>
          <p:cNvSpPr/>
          <p:nvPr/>
        </p:nvSpPr>
        <p:spPr>
          <a:xfrm>
            <a:off x="3385466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AE064DD-D708-57DD-F6D1-60A97D969DEB}"/>
              </a:ext>
            </a:extLst>
          </p:cNvPr>
          <p:cNvSpPr/>
          <p:nvPr/>
        </p:nvSpPr>
        <p:spPr>
          <a:xfrm>
            <a:off x="3758549" y="3664857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874BC4-1626-B90B-B806-42ADA49254B3}"/>
              </a:ext>
            </a:extLst>
          </p:cNvPr>
          <p:cNvSpPr/>
          <p:nvPr/>
        </p:nvSpPr>
        <p:spPr>
          <a:xfrm>
            <a:off x="1948544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F611FF4-6E5B-991C-8C78-D611F6E40A61}"/>
              </a:ext>
            </a:extLst>
          </p:cNvPr>
          <p:cNvSpPr/>
          <p:nvPr/>
        </p:nvSpPr>
        <p:spPr>
          <a:xfrm>
            <a:off x="2307773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E1239A6-52BF-9CA4-A2C7-959074B7D3D1}"/>
              </a:ext>
            </a:extLst>
          </p:cNvPr>
          <p:cNvSpPr/>
          <p:nvPr/>
        </p:nvSpPr>
        <p:spPr>
          <a:xfrm>
            <a:off x="2667002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57F6B18-C510-6533-2F14-866AD3A46E59}"/>
              </a:ext>
            </a:extLst>
          </p:cNvPr>
          <p:cNvSpPr/>
          <p:nvPr/>
        </p:nvSpPr>
        <p:spPr>
          <a:xfrm>
            <a:off x="3026231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FB1C555-98F4-98B6-2548-13598527F13D}"/>
              </a:ext>
            </a:extLst>
          </p:cNvPr>
          <p:cNvSpPr/>
          <p:nvPr/>
        </p:nvSpPr>
        <p:spPr>
          <a:xfrm>
            <a:off x="3385460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67AA58D-D815-8015-0845-A9F9C1917CD5}"/>
              </a:ext>
            </a:extLst>
          </p:cNvPr>
          <p:cNvSpPr/>
          <p:nvPr/>
        </p:nvSpPr>
        <p:spPr>
          <a:xfrm>
            <a:off x="3758543" y="2608942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4915E9-0F54-57AC-7319-40FBAC415F9A}"/>
              </a:ext>
            </a:extLst>
          </p:cNvPr>
          <p:cNvSpPr/>
          <p:nvPr/>
        </p:nvSpPr>
        <p:spPr>
          <a:xfrm>
            <a:off x="1948547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FCFF6D4-AD38-C05A-5259-ED60CE217E9D}"/>
              </a:ext>
            </a:extLst>
          </p:cNvPr>
          <p:cNvSpPr/>
          <p:nvPr/>
        </p:nvSpPr>
        <p:spPr>
          <a:xfrm>
            <a:off x="2307776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DB52CD7-3BBB-2605-F6D4-0AFEE35D8ED7}"/>
              </a:ext>
            </a:extLst>
          </p:cNvPr>
          <p:cNvSpPr/>
          <p:nvPr/>
        </p:nvSpPr>
        <p:spPr>
          <a:xfrm>
            <a:off x="2667005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176036F-EDBF-4094-2162-8D7EE5250A29}"/>
              </a:ext>
            </a:extLst>
          </p:cNvPr>
          <p:cNvSpPr/>
          <p:nvPr/>
        </p:nvSpPr>
        <p:spPr>
          <a:xfrm>
            <a:off x="3026234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003F3A-7C2E-0972-CAFA-C2F85058E087}"/>
              </a:ext>
            </a:extLst>
          </p:cNvPr>
          <p:cNvSpPr/>
          <p:nvPr/>
        </p:nvSpPr>
        <p:spPr>
          <a:xfrm>
            <a:off x="3385463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4460A95-29D8-D4CD-2472-0BD026E7CAD2}"/>
              </a:ext>
            </a:extLst>
          </p:cNvPr>
          <p:cNvSpPr/>
          <p:nvPr/>
        </p:nvSpPr>
        <p:spPr>
          <a:xfrm>
            <a:off x="3758546" y="295728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7E341F9-07BC-B9C9-85BE-BED26E491F7C}"/>
              </a:ext>
            </a:extLst>
          </p:cNvPr>
          <p:cNvSpPr/>
          <p:nvPr/>
        </p:nvSpPr>
        <p:spPr>
          <a:xfrm>
            <a:off x="1962398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77E5186-8A65-B907-C9BB-E67F151AC460}"/>
              </a:ext>
            </a:extLst>
          </p:cNvPr>
          <p:cNvSpPr/>
          <p:nvPr/>
        </p:nvSpPr>
        <p:spPr>
          <a:xfrm>
            <a:off x="2321627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682857-4288-A164-C7FC-438F25CA2904}"/>
              </a:ext>
            </a:extLst>
          </p:cNvPr>
          <p:cNvSpPr/>
          <p:nvPr/>
        </p:nvSpPr>
        <p:spPr>
          <a:xfrm>
            <a:off x="2680856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1FE5EA-2884-1A7B-5365-CF0A4598DDE8}"/>
              </a:ext>
            </a:extLst>
          </p:cNvPr>
          <p:cNvSpPr/>
          <p:nvPr/>
        </p:nvSpPr>
        <p:spPr>
          <a:xfrm>
            <a:off x="3040085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76BE050-41C8-F0D2-A063-CD70DD6D4EFC}"/>
              </a:ext>
            </a:extLst>
          </p:cNvPr>
          <p:cNvSpPr/>
          <p:nvPr/>
        </p:nvSpPr>
        <p:spPr>
          <a:xfrm>
            <a:off x="3399314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25E60E4-A9CD-3128-71D4-08C8E5BFDBCA}"/>
              </a:ext>
            </a:extLst>
          </p:cNvPr>
          <p:cNvSpPr/>
          <p:nvPr/>
        </p:nvSpPr>
        <p:spPr>
          <a:xfrm>
            <a:off x="3758543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FF88CAD-FE1B-B203-F0C4-50CEA39AE967}"/>
              </a:ext>
            </a:extLst>
          </p:cNvPr>
          <p:cNvSpPr/>
          <p:nvPr/>
        </p:nvSpPr>
        <p:spPr>
          <a:xfrm>
            <a:off x="1948547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9517DA2-6BBB-803C-946F-0683E6AA7DE3}"/>
              </a:ext>
            </a:extLst>
          </p:cNvPr>
          <p:cNvSpPr/>
          <p:nvPr/>
        </p:nvSpPr>
        <p:spPr>
          <a:xfrm>
            <a:off x="2307776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DC76D23-0481-BDFE-4009-DBC330C64A89}"/>
              </a:ext>
            </a:extLst>
          </p:cNvPr>
          <p:cNvSpPr/>
          <p:nvPr/>
        </p:nvSpPr>
        <p:spPr>
          <a:xfrm>
            <a:off x="2667005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B096C56-B956-7127-24C5-4B8CBE4834FF}"/>
              </a:ext>
            </a:extLst>
          </p:cNvPr>
          <p:cNvSpPr/>
          <p:nvPr/>
        </p:nvSpPr>
        <p:spPr>
          <a:xfrm>
            <a:off x="3026234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D4F32B3-EAF2-4BBA-2E92-6EFA81ABD9E2}"/>
              </a:ext>
            </a:extLst>
          </p:cNvPr>
          <p:cNvSpPr/>
          <p:nvPr/>
        </p:nvSpPr>
        <p:spPr>
          <a:xfrm>
            <a:off x="3385463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0F82550-04DC-8302-3134-AA6C8F8A6EC8}"/>
              </a:ext>
            </a:extLst>
          </p:cNvPr>
          <p:cNvSpPr/>
          <p:nvPr/>
        </p:nvSpPr>
        <p:spPr>
          <a:xfrm>
            <a:off x="3758546" y="2255156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67737DD-7681-9A49-87DE-AC213E5A9476}"/>
              </a:ext>
            </a:extLst>
          </p:cNvPr>
          <p:cNvSpPr/>
          <p:nvPr/>
        </p:nvSpPr>
        <p:spPr>
          <a:xfrm>
            <a:off x="1948541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6D9645A-3474-A7C4-2DC3-96158819B378}"/>
              </a:ext>
            </a:extLst>
          </p:cNvPr>
          <p:cNvSpPr/>
          <p:nvPr/>
        </p:nvSpPr>
        <p:spPr>
          <a:xfrm>
            <a:off x="2307770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CF972B9-E932-FDF2-5CFE-EB2835C96106}"/>
              </a:ext>
            </a:extLst>
          </p:cNvPr>
          <p:cNvSpPr/>
          <p:nvPr/>
        </p:nvSpPr>
        <p:spPr>
          <a:xfrm>
            <a:off x="2666999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16EB271-0901-2849-9814-473D613E403E}"/>
              </a:ext>
            </a:extLst>
          </p:cNvPr>
          <p:cNvSpPr/>
          <p:nvPr/>
        </p:nvSpPr>
        <p:spPr>
          <a:xfrm>
            <a:off x="3026228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6BAB67F-E2E9-A3AC-6169-3E3C52B7B282}"/>
              </a:ext>
            </a:extLst>
          </p:cNvPr>
          <p:cNvSpPr/>
          <p:nvPr/>
        </p:nvSpPr>
        <p:spPr>
          <a:xfrm>
            <a:off x="3385457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56DE951-E448-91CB-3368-7ABA7C1F283B}"/>
              </a:ext>
            </a:extLst>
          </p:cNvPr>
          <p:cNvSpPr/>
          <p:nvPr/>
        </p:nvSpPr>
        <p:spPr>
          <a:xfrm>
            <a:off x="3758540" y="4013200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B80A6CE-925A-F25F-72AD-773E9F59F7BC}"/>
              </a:ext>
            </a:extLst>
          </p:cNvPr>
          <p:cNvSpPr/>
          <p:nvPr/>
        </p:nvSpPr>
        <p:spPr>
          <a:xfrm>
            <a:off x="1948544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EA4D4FD-470F-3B27-6D83-3154B9A05EC3}"/>
              </a:ext>
            </a:extLst>
          </p:cNvPr>
          <p:cNvSpPr/>
          <p:nvPr/>
        </p:nvSpPr>
        <p:spPr>
          <a:xfrm>
            <a:off x="2307773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80D50B4-77B0-5D3D-EB50-6FF274E69617}"/>
              </a:ext>
            </a:extLst>
          </p:cNvPr>
          <p:cNvSpPr/>
          <p:nvPr/>
        </p:nvSpPr>
        <p:spPr>
          <a:xfrm>
            <a:off x="2667002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EB2201A-7AFC-3C6A-EF0F-0386A5BF6634}"/>
              </a:ext>
            </a:extLst>
          </p:cNvPr>
          <p:cNvSpPr/>
          <p:nvPr/>
        </p:nvSpPr>
        <p:spPr>
          <a:xfrm>
            <a:off x="3026231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35074B5-8FE9-69BA-ECED-E6C29C8E3FEC}"/>
              </a:ext>
            </a:extLst>
          </p:cNvPr>
          <p:cNvSpPr/>
          <p:nvPr/>
        </p:nvSpPr>
        <p:spPr>
          <a:xfrm>
            <a:off x="3385460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FF58663-0A59-BBB1-8E16-75EEBCCDB714}"/>
              </a:ext>
            </a:extLst>
          </p:cNvPr>
          <p:cNvSpPr/>
          <p:nvPr/>
        </p:nvSpPr>
        <p:spPr>
          <a:xfrm>
            <a:off x="3758543" y="436154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6E36D11-5F65-3EA9-1F3C-F8EA3E08C61E}"/>
              </a:ext>
            </a:extLst>
          </p:cNvPr>
          <p:cNvSpPr/>
          <p:nvPr/>
        </p:nvSpPr>
        <p:spPr>
          <a:xfrm>
            <a:off x="1768918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DC33240-596F-B3DB-375B-C54BE09A9538}"/>
              </a:ext>
            </a:extLst>
          </p:cNvPr>
          <p:cNvSpPr/>
          <p:nvPr/>
        </p:nvSpPr>
        <p:spPr>
          <a:xfrm>
            <a:off x="2128147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927183-3E9B-D8B8-A4E8-1974FB0A57B1}"/>
              </a:ext>
            </a:extLst>
          </p:cNvPr>
          <p:cNvSpPr/>
          <p:nvPr/>
        </p:nvSpPr>
        <p:spPr>
          <a:xfrm>
            <a:off x="2487376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C7987D4-889C-01AB-C227-997CF3C24E18}"/>
              </a:ext>
            </a:extLst>
          </p:cNvPr>
          <p:cNvSpPr/>
          <p:nvPr/>
        </p:nvSpPr>
        <p:spPr>
          <a:xfrm>
            <a:off x="2846605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42C35BD-47C0-079C-85FF-0484541192FD}"/>
              </a:ext>
            </a:extLst>
          </p:cNvPr>
          <p:cNvSpPr/>
          <p:nvPr/>
        </p:nvSpPr>
        <p:spPr>
          <a:xfrm>
            <a:off x="3205834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20D0919-2326-289A-3E8B-0BA76AE16B7F}"/>
              </a:ext>
            </a:extLst>
          </p:cNvPr>
          <p:cNvSpPr/>
          <p:nvPr/>
        </p:nvSpPr>
        <p:spPr>
          <a:xfrm>
            <a:off x="3578917" y="349612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2E7B161-E3F7-16EC-B51A-8CBB728448A7}"/>
              </a:ext>
            </a:extLst>
          </p:cNvPr>
          <p:cNvSpPr/>
          <p:nvPr/>
        </p:nvSpPr>
        <p:spPr>
          <a:xfrm>
            <a:off x="1768921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F53D4B7-1136-109B-1A8D-1AD12F14F23E}"/>
              </a:ext>
            </a:extLst>
          </p:cNvPr>
          <p:cNvSpPr/>
          <p:nvPr/>
        </p:nvSpPr>
        <p:spPr>
          <a:xfrm>
            <a:off x="2128150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25B6869-5147-31DB-A344-1A9F5F14941F}"/>
              </a:ext>
            </a:extLst>
          </p:cNvPr>
          <p:cNvSpPr/>
          <p:nvPr/>
        </p:nvSpPr>
        <p:spPr>
          <a:xfrm>
            <a:off x="2487379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466DF60-DAF4-2E30-6FFA-64DB22F7FDFA}"/>
              </a:ext>
            </a:extLst>
          </p:cNvPr>
          <p:cNvSpPr/>
          <p:nvPr/>
        </p:nvSpPr>
        <p:spPr>
          <a:xfrm>
            <a:off x="2846608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002177C-BF87-C901-AC56-6BE070BB2BF6}"/>
              </a:ext>
            </a:extLst>
          </p:cNvPr>
          <p:cNvSpPr/>
          <p:nvPr/>
        </p:nvSpPr>
        <p:spPr>
          <a:xfrm>
            <a:off x="3205837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E317B56-C9A3-485B-BB63-30C3B9FDD4C2}"/>
              </a:ext>
            </a:extLst>
          </p:cNvPr>
          <p:cNvSpPr/>
          <p:nvPr/>
        </p:nvSpPr>
        <p:spPr>
          <a:xfrm>
            <a:off x="3578920" y="3844472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A29FED3-EB8D-E432-917A-A6FBFE00B329}"/>
              </a:ext>
            </a:extLst>
          </p:cNvPr>
          <p:cNvSpPr/>
          <p:nvPr/>
        </p:nvSpPr>
        <p:spPr>
          <a:xfrm>
            <a:off x="1768915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6B4FD4D-077D-A13F-F89B-43B59DCEBE3E}"/>
              </a:ext>
            </a:extLst>
          </p:cNvPr>
          <p:cNvSpPr/>
          <p:nvPr/>
        </p:nvSpPr>
        <p:spPr>
          <a:xfrm>
            <a:off x="2128144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E638806-D422-3F44-C4B8-178FD1B86999}"/>
              </a:ext>
            </a:extLst>
          </p:cNvPr>
          <p:cNvSpPr/>
          <p:nvPr/>
        </p:nvSpPr>
        <p:spPr>
          <a:xfrm>
            <a:off x="2487373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35CA74B-BB2B-3D92-48B6-921D72996840}"/>
              </a:ext>
            </a:extLst>
          </p:cNvPr>
          <p:cNvSpPr/>
          <p:nvPr/>
        </p:nvSpPr>
        <p:spPr>
          <a:xfrm>
            <a:off x="2846602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FD6F1BA-BDFB-A436-0F59-0E5200F15A72}"/>
              </a:ext>
            </a:extLst>
          </p:cNvPr>
          <p:cNvSpPr/>
          <p:nvPr/>
        </p:nvSpPr>
        <p:spPr>
          <a:xfrm>
            <a:off x="3205831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5B4106E-F913-C3E5-D906-8E79F8A3CF81}"/>
              </a:ext>
            </a:extLst>
          </p:cNvPr>
          <p:cNvSpPr/>
          <p:nvPr/>
        </p:nvSpPr>
        <p:spPr>
          <a:xfrm>
            <a:off x="3578914" y="278855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453793E-129A-FC35-473B-9602795547D9}"/>
              </a:ext>
            </a:extLst>
          </p:cNvPr>
          <p:cNvSpPr/>
          <p:nvPr/>
        </p:nvSpPr>
        <p:spPr>
          <a:xfrm>
            <a:off x="1768918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DCD7C0D-9137-E9DC-2385-570F334BA6BB}"/>
              </a:ext>
            </a:extLst>
          </p:cNvPr>
          <p:cNvSpPr/>
          <p:nvPr/>
        </p:nvSpPr>
        <p:spPr>
          <a:xfrm>
            <a:off x="2128147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F2BF1A4-FFC0-25C7-BF89-9A3EEFA3EED2}"/>
              </a:ext>
            </a:extLst>
          </p:cNvPr>
          <p:cNvSpPr/>
          <p:nvPr/>
        </p:nvSpPr>
        <p:spPr>
          <a:xfrm>
            <a:off x="2487376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BA37B94-E259-FB4F-090F-D013C5EFC536}"/>
              </a:ext>
            </a:extLst>
          </p:cNvPr>
          <p:cNvSpPr/>
          <p:nvPr/>
        </p:nvSpPr>
        <p:spPr>
          <a:xfrm>
            <a:off x="2846605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B537EDE-8033-8F06-B404-D87141913409}"/>
              </a:ext>
            </a:extLst>
          </p:cNvPr>
          <p:cNvSpPr/>
          <p:nvPr/>
        </p:nvSpPr>
        <p:spPr>
          <a:xfrm>
            <a:off x="3205834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4ECF84E-3B59-8885-2AE3-06DCE2559D1D}"/>
              </a:ext>
            </a:extLst>
          </p:cNvPr>
          <p:cNvSpPr/>
          <p:nvPr/>
        </p:nvSpPr>
        <p:spPr>
          <a:xfrm>
            <a:off x="3578917" y="313690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42464FE-E8A8-1EA5-7617-C9448569D269}"/>
              </a:ext>
            </a:extLst>
          </p:cNvPr>
          <p:cNvSpPr/>
          <p:nvPr/>
        </p:nvSpPr>
        <p:spPr>
          <a:xfrm>
            <a:off x="1782769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F3EE320-5303-950B-2714-89DB9A5922A7}"/>
              </a:ext>
            </a:extLst>
          </p:cNvPr>
          <p:cNvSpPr/>
          <p:nvPr/>
        </p:nvSpPr>
        <p:spPr>
          <a:xfrm>
            <a:off x="2141998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930CD51-03C1-9708-B865-3DAFD287D039}"/>
              </a:ext>
            </a:extLst>
          </p:cNvPr>
          <p:cNvSpPr/>
          <p:nvPr/>
        </p:nvSpPr>
        <p:spPr>
          <a:xfrm>
            <a:off x="2501227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BCBB870-58A8-7069-3D07-26F516878BB8}"/>
              </a:ext>
            </a:extLst>
          </p:cNvPr>
          <p:cNvSpPr/>
          <p:nvPr/>
        </p:nvSpPr>
        <p:spPr>
          <a:xfrm>
            <a:off x="2860456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3A0EF28-CF4D-0289-7309-8102233429B1}"/>
              </a:ext>
            </a:extLst>
          </p:cNvPr>
          <p:cNvSpPr/>
          <p:nvPr/>
        </p:nvSpPr>
        <p:spPr>
          <a:xfrm>
            <a:off x="3219685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1FB98AC-2DE9-5FF1-3F4B-55FA9FFDF637}"/>
              </a:ext>
            </a:extLst>
          </p:cNvPr>
          <p:cNvSpPr/>
          <p:nvPr/>
        </p:nvSpPr>
        <p:spPr>
          <a:xfrm>
            <a:off x="3578914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410B931-AE01-EF4B-EA31-5AB609A9169A}"/>
              </a:ext>
            </a:extLst>
          </p:cNvPr>
          <p:cNvSpPr/>
          <p:nvPr/>
        </p:nvSpPr>
        <p:spPr>
          <a:xfrm>
            <a:off x="1768918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99B93D9-BC87-7339-4789-EE2FD066DCE4}"/>
              </a:ext>
            </a:extLst>
          </p:cNvPr>
          <p:cNvSpPr/>
          <p:nvPr/>
        </p:nvSpPr>
        <p:spPr>
          <a:xfrm>
            <a:off x="2128147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01C4D56-F104-488B-8790-F9D9DF3E91AD}"/>
              </a:ext>
            </a:extLst>
          </p:cNvPr>
          <p:cNvSpPr/>
          <p:nvPr/>
        </p:nvSpPr>
        <p:spPr>
          <a:xfrm>
            <a:off x="2487376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984C614-F24D-6567-3E46-42EEB3C4D057}"/>
              </a:ext>
            </a:extLst>
          </p:cNvPr>
          <p:cNvSpPr/>
          <p:nvPr/>
        </p:nvSpPr>
        <p:spPr>
          <a:xfrm>
            <a:off x="2846605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F2C00C0-16D2-7D6A-3381-136090C49B58}"/>
              </a:ext>
            </a:extLst>
          </p:cNvPr>
          <p:cNvSpPr/>
          <p:nvPr/>
        </p:nvSpPr>
        <p:spPr>
          <a:xfrm>
            <a:off x="3205834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26A619E-1271-365D-0322-4F18BCD5F403}"/>
              </a:ext>
            </a:extLst>
          </p:cNvPr>
          <p:cNvSpPr/>
          <p:nvPr/>
        </p:nvSpPr>
        <p:spPr>
          <a:xfrm>
            <a:off x="3578917" y="2434771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D90768E-D76A-A37D-9283-3C2A4B3A55CA}"/>
              </a:ext>
            </a:extLst>
          </p:cNvPr>
          <p:cNvSpPr/>
          <p:nvPr/>
        </p:nvSpPr>
        <p:spPr>
          <a:xfrm>
            <a:off x="1768912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DD3E044-E566-BB9C-B013-C6170808B499}"/>
              </a:ext>
            </a:extLst>
          </p:cNvPr>
          <p:cNvSpPr/>
          <p:nvPr/>
        </p:nvSpPr>
        <p:spPr>
          <a:xfrm>
            <a:off x="2128141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9A3C3A2-65E4-9DD8-4112-0F3A3068D796}"/>
              </a:ext>
            </a:extLst>
          </p:cNvPr>
          <p:cNvSpPr/>
          <p:nvPr/>
        </p:nvSpPr>
        <p:spPr>
          <a:xfrm>
            <a:off x="2487370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DEC7DD0-EEDB-2B5F-8D2E-F237F14E72C8}"/>
              </a:ext>
            </a:extLst>
          </p:cNvPr>
          <p:cNvSpPr/>
          <p:nvPr/>
        </p:nvSpPr>
        <p:spPr>
          <a:xfrm>
            <a:off x="2846599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447D976-3C07-D7C5-7C51-D4664B521FCA}"/>
              </a:ext>
            </a:extLst>
          </p:cNvPr>
          <p:cNvSpPr/>
          <p:nvPr/>
        </p:nvSpPr>
        <p:spPr>
          <a:xfrm>
            <a:off x="3205828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0873042-1CAE-BFCA-E284-2B8A857FA97E}"/>
              </a:ext>
            </a:extLst>
          </p:cNvPr>
          <p:cNvSpPr/>
          <p:nvPr/>
        </p:nvSpPr>
        <p:spPr>
          <a:xfrm>
            <a:off x="3578911" y="419281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F49382B-A9EA-D44C-4F08-328D95B4A60F}"/>
              </a:ext>
            </a:extLst>
          </p:cNvPr>
          <p:cNvSpPr/>
          <p:nvPr/>
        </p:nvSpPr>
        <p:spPr>
          <a:xfrm>
            <a:off x="1768915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10B5713-FA9B-813B-9F6F-C977E102DBBF}"/>
              </a:ext>
            </a:extLst>
          </p:cNvPr>
          <p:cNvSpPr/>
          <p:nvPr/>
        </p:nvSpPr>
        <p:spPr>
          <a:xfrm>
            <a:off x="2128144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068D358-C7B9-BFA8-B52D-519A8FC9A40C}"/>
              </a:ext>
            </a:extLst>
          </p:cNvPr>
          <p:cNvSpPr/>
          <p:nvPr/>
        </p:nvSpPr>
        <p:spPr>
          <a:xfrm>
            <a:off x="2487373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C43E49E-2BCC-4F20-50CC-CEC8799A71EB}"/>
              </a:ext>
            </a:extLst>
          </p:cNvPr>
          <p:cNvSpPr/>
          <p:nvPr/>
        </p:nvSpPr>
        <p:spPr>
          <a:xfrm>
            <a:off x="2846602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9CF6CBD-0D97-FB73-03E8-126907DDD2BD}"/>
              </a:ext>
            </a:extLst>
          </p:cNvPr>
          <p:cNvSpPr/>
          <p:nvPr/>
        </p:nvSpPr>
        <p:spPr>
          <a:xfrm>
            <a:off x="3205831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DD2DF80-D137-5575-BE06-6AC874D8D5FB}"/>
              </a:ext>
            </a:extLst>
          </p:cNvPr>
          <p:cNvSpPr/>
          <p:nvPr/>
        </p:nvSpPr>
        <p:spPr>
          <a:xfrm>
            <a:off x="3578914" y="454115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B7710598-F428-9415-323B-C1261F63832F}"/>
              </a:ext>
            </a:extLst>
          </p:cNvPr>
          <p:cNvSpPr/>
          <p:nvPr/>
        </p:nvSpPr>
        <p:spPr>
          <a:xfrm>
            <a:off x="1589310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B16390C-49D6-6F18-2DD9-C97FE08A7B00}"/>
              </a:ext>
            </a:extLst>
          </p:cNvPr>
          <p:cNvSpPr/>
          <p:nvPr/>
        </p:nvSpPr>
        <p:spPr>
          <a:xfrm>
            <a:off x="1948539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3665074-6CB2-03F0-6F6A-AA76A60BE506}"/>
              </a:ext>
            </a:extLst>
          </p:cNvPr>
          <p:cNvSpPr/>
          <p:nvPr/>
        </p:nvSpPr>
        <p:spPr>
          <a:xfrm>
            <a:off x="2307768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57451F4-2B3D-498B-56AF-C83F003B02B7}"/>
              </a:ext>
            </a:extLst>
          </p:cNvPr>
          <p:cNvSpPr/>
          <p:nvPr/>
        </p:nvSpPr>
        <p:spPr>
          <a:xfrm>
            <a:off x="2666997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001E797-B562-D31F-72A1-3BB21E71B8E9}"/>
              </a:ext>
            </a:extLst>
          </p:cNvPr>
          <p:cNvSpPr/>
          <p:nvPr/>
        </p:nvSpPr>
        <p:spPr>
          <a:xfrm>
            <a:off x="3026226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1B4A0F0-F14B-3435-4B69-4A243A009346}"/>
              </a:ext>
            </a:extLst>
          </p:cNvPr>
          <p:cNvSpPr/>
          <p:nvPr/>
        </p:nvSpPr>
        <p:spPr>
          <a:xfrm>
            <a:off x="3385455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88EAEDDF-99C9-8648-28FE-685F3AD7CA91}"/>
              </a:ext>
            </a:extLst>
          </p:cNvPr>
          <p:cNvSpPr/>
          <p:nvPr/>
        </p:nvSpPr>
        <p:spPr>
          <a:xfrm>
            <a:off x="1589313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20F8E21-41AB-AA8B-3DC2-4FB567E87AE6}"/>
              </a:ext>
            </a:extLst>
          </p:cNvPr>
          <p:cNvSpPr/>
          <p:nvPr/>
        </p:nvSpPr>
        <p:spPr>
          <a:xfrm>
            <a:off x="1948542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2137E91-ED1F-B537-8A11-AE4EB9C1BE49}"/>
              </a:ext>
            </a:extLst>
          </p:cNvPr>
          <p:cNvSpPr/>
          <p:nvPr/>
        </p:nvSpPr>
        <p:spPr>
          <a:xfrm>
            <a:off x="2307771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F260C38-0025-1545-5ECC-49FD09AB99B4}"/>
              </a:ext>
            </a:extLst>
          </p:cNvPr>
          <p:cNvSpPr/>
          <p:nvPr/>
        </p:nvSpPr>
        <p:spPr>
          <a:xfrm>
            <a:off x="2667000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806980F4-5888-65D1-3BC5-A236CA2DF9E3}"/>
              </a:ext>
            </a:extLst>
          </p:cNvPr>
          <p:cNvSpPr/>
          <p:nvPr/>
        </p:nvSpPr>
        <p:spPr>
          <a:xfrm>
            <a:off x="3026229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861109F-8942-615B-5802-0E8668E56D18}"/>
              </a:ext>
            </a:extLst>
          </p:cNvPr>
          <p:cNvSpPr/>
          <p:nvPr/>
        </p:nvSpPr>
        <p:spPr>
          <a:xfrm>
            <a:off x="3385458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0ABCA51-AC46-F944-B55F-0BDB101F8356}"/>
              </a:ext>
            </a:extLst>
          </p:cNvPr>
          <p:cNvSpPr/>
          <p:nvPr/>
        </p:nvSpPr>
        <p:spPr>
          <a:xfrm>
            <a:off x="1589307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789BFCB-980D-27D4-E868-8579F0B58128}"/>
              </a:ext>
            </a:extLst>
          </p:cNvPr>
          <p:cNvSpPr/>
          <p:nvPr/>
        </p:nvSpPr>
        <p:spPr>
          <a:xfrm>
            <a:off x="1948536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4E7CCB9-639F-F88B-2291-9A6FA19D12BD}"/>
              </a:ext>
            </a:extLst>
          </p:cNvPr>
          <p:cNvSpPr/>
          <p:nvPr/>
        </p:nvSpPr>
        <p:spPr>
          <a:xfrm>
            <a:off x="2307765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5CE24EE-ABE8-EFC5-F845-5EF11C17ABFA}"/>
              </a:ext>
            </a:extLst>
          </p:cNvPr>
          <p:cNvSpPr/>
          <p:nvPr/>
        </p:nvSpPr>
        <p:spPr>
          <a:xfrm>
            <a:off x="2666994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66F3901-5A3D-93E4-AD55-B099BC52BBF8}"/>
              </a:ext>
            </a:extLst>
          </p:cNvPr>
          <p:cNvSpPr/>
          <p:nvPr/>
        </p:nvSpPr>
        <p:spPr>
          <a:xfrm>
            <a:off x="3026223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6DEF7F6-2DCB-0C11-7445-2D79C9A96DA8}"/>
              </a:ext>
            </a:extLst>
          </p:cNvPr>
          <p:cNvSpPr/>
          <p:nvPr/>
        </p:nvSpPr>
        <p:spPr>
          <a:xfrm>
            <a:off x="3385452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6C8039D-7206-5A8A-FA5D-283045721069}"/>
              </a:ext>
            </a:extLst>
          </p:cNvPr>
          <p:cNvSpPr/>
          <p:nvPr/>
        </p:nvSpPr>
        <p:spPr>
          <a:xfrm>
            <a:off x="1589310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D7E2C3E-C851-D103-53D6-7CF5AD4351D3}"/>
              </a:ext>
            </a:extLst>
          </p:cNvPr>
          <p:cNvSpPr/>
          <p:nvPr/>
        </p:nvSpPr>
        <p:spPr>
          <a:xfrm>
            <a:off x="1948539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7677012-1C53-CEB9-A490-C53A63A3EF88}"/>
              </a:ext>
            </a:extLst>
          </p:cNvPr>
          <p:cNvSpPr/>
          <p:nvPr/>
        </p:nvSpPr>
        <p:spPr>
          <a:xfrm>
            <a:off x="2307768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1AB042F-8622-EB3D-A4A4-0DA95E943765}"/>
              </a:ext>
            </a:extLst>
          </p:cNvPr>
          <p:cNvSpPr/>
          <p:nvPr/>
        </p:nvSpPr>
        <p:spPr>
          <a:xfrm>
            <a:off x="2666997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5969722-0D6E-2182-00BE-74FECDBC2DEA}"/>
              </a:ext>
            </a:extLst>
          </p:cNvPr>
          <p:cNvSpPr/>
          <p:nvPr/>
        </p:nvSpPr>
        <p:spPr>
          <a:xfrm>
            <a:off x="3026226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F5A37F2-B5E2-DEA5-550E-54BD13EED5C6}"/>
              </a:ext>
            </a:extLst>
          </p:cNvPr>
          <p:cNvSpPr/>
          <p:nvPr/>
        </p:nvSpPr>
        <p:spPr>
          <a:xfrm>
            <a:off x="3385455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9942F76-8390-84B0-76A4-B6CB8EDCEF62}"/>
              </a:ext>
            </a:extLst>
          </p:cNvPr>
          <p:cNvSpPr/>
          <p:nvPr/>
        </p:nvSpPr>
        <p:spPr>
          <a:xfrm>
            <a:off x="1589307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1A420C4-C805-D47E-5E34-BFBC1B9ECF10}"/>
              </a:ext>
            </a:extLst>
          </p:cNvPr>
          <p:cNvSpPr/>
          <p:nvPr/>
        </p:nvSpPr>
        <p:spPr>
          <a:xfrm>
            <a:off x="1948536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F403FA7-6F2C-0D67-FF6C-A5A3CB048285}"/>
              </a:ext>
            </a:extLst>
          </p:cNvPr>
          <p:cNvSpPr/>
          <p:nvPr/>
        </p:nvSpPr>
        <p:spPr>
          <a:xfrm>
            <a:off x="2307765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7FE5633-1E49-EB0E-3A81-E43CB5EA3209}"/>
              </a:ext>
            </a:extLst>
          </p:cNvPr>
          <p:cNvSpPr/>
          <p:nvPr/>
        </p:nvSpPr>
        <p:spPr>
          <a:xfrm>
            <a:off x="2666994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C49CE58-4B5E-3E2E-1A14-9ECCD7BF86A7}"/>
              </a:ext>
            </a:extLst>
          </p:cNvPr>
          <p:cNvSpPr/>
          <p:nvPr/>
        </p:nvSpPr>
        <p:spPr>
          <a:xfrm>
            <a:off x="3026223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3465A43-C383-BAB3-3EE2-10E2D5A02C7A}"/>
              </a:ext>
            </a:extLst>
          </p:cNvPr>
          <p:cNvSpPr/>
          <p:nvPr/>
        </p:nvSpPr>
        <p:spPr>
          <a:xfrm>
            <a:off x="3385452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D0DFC881-403C-B2F8-618F-465210542E56}"/>
              </a:ext>
            </a:extLst>
          </p:cNvPr>
          <p:cNvSpPr/>
          <p:nvPr/>
        </p:nvSpPr>
        <p:spPr>
          <a:xfrm>
            <a:off x="1589310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0AD7204-C26C-D06C-77BF-66148137FD4A}"/>
              </a:ext>
            </a:extLst>
          </p:cNvPr>
          <p:cNvSpPr/>
          <p:nvPr/>
        </p:nvSpPr>
        <p:spPr>
          <a:xfrm>
            <a:off x="1948539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FFD5FC00-B617-5DAD-3AA8-0D8A3DA63693}"/>
              </a:ext>
            </a:extLst>
          </p:cNvPr>
          <p:cNvSpPr/>
          <p:nvPr/>
        </p:nvSpPr>
        <p:spPr>
          <a:xfrm>
            <a:off x="2307768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DCBFC6F-01B2-8CC1-C856-4617A18F5C04}"/>
              </a:ext>
            </a:extLst>
          </p:cNvPr>
          <p:cNvSpPr/>
          <p:nvPr/>
        </p:nvSpPr>
        <p:spPr>
          <a:xfrm>
            <a:off x="2666997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A6D3FD23-CC0A-FBD0-38EB-F7A0E1090861}"/>
              </a:ext>
            </a:extLst>
          </p:cNvPr>
          <p:cNvSpPr/>
          <p:nvPr/>
        </p:nvSpPr>
        <p:spPr>
          <a:xfrm>
            <a:off x="3026226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C6A0EAE-2A78-2EAE-B75F-E04F0EE590ED}"/>
              </a:ext>
            </a:extLst>
          </p:cNvPr>
          <p:cNvSpPr/>
          <p:nvPr/>
        </p:nvSpPr>
        <p:spPr>
          <a:xfrm>
            <a:off x="3385455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45F5CB95-FFE4-3EE1-F275-3F1531401061}"/>
              </a:ext>
            </a:extLst>
          </p:cNvPr>
          <p:cNvSpPr/>
          <p:nvPr/>
        </p:nvSpPr>
        <p:spPr>
          <a:xfrm>
            <a:off x="1589304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A3EBF72-7846-21A0-CE95-97F93C479E8F}"/>
              </a:ext>
            </a:extLst>
          </p:cNvPr>
          <p:cNvSpPr/>
          <p:nvPr/>
        </p:nvSpPr>
        <p:spPr>
          <a:xfrm>
            <a:off x="1948533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D855D15E-982E-3C4D-55B7-02A3E555344B}"/>
              </a:ext>
            </a:extLst>
          </p:cNvPr>
          <p:cNvSpPr/>
          <p:nvPr/>
        </p:nvSpPr>
        <p:spPr>
          <a:xfrm>
            <a:off x="2307762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1A15502-4A6F-885C-5730-A81CF2C26252}"/>
              </a:ext>
            </a:extLst>
          </p:cNvPr>
          <p:cNvSpPr/>
          <p:nvPr/>
        </p:nvSpPr>
        <p:spPr>
          <a:xfrm>
            <a:off x="2666991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B8EBB66-9A7D-3970-89B8-19A0445ADEE8}"/>
              </a:ext>
            </a:extLst>
          </p:cNvPr>
          <p:cNvSpPr/>
          <p:nvPr/>
        </p:nvSpPr>
        <p:spPr>
          <a:xfrm>
            <a:off x="3026220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4C885ED9-2BB0-2012-DD0A-1AA0A488B435}"/>
              </a:ext>
            </a:extLst>
          </p:cNvPr>
          <p:cNvSpPr/>
          <p:nvPr/>
        </p:nvSpPr>
        <p:spPr>
          <a:xfrm>
            <a:off x="3385449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9482A0A-859F-6263-E9C0-7A6953A3B1E8}"/>
              </a:ext>
            </a:extLst>
          </p:cNvPr>
          <p:cNvSpPr/>
          <p:nvPr/>
        </p:nvSpPr>
        <p:spPr>
          <a:xfrm>
            <a:off x="1589307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3AA8689-AAE2-C479-7C58-1B67A3697C9D}"/>
              </a:ext>
            </a:extLst>
          </p:cNvPr>
          <p:cNvSpPr/>
          <p:nvPr/>
        </p:nvSpPr>
        <p:spPr>
          <a:xfrm>
            <a:off x="1948536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0C58E34D-402A-A36C-8950-2102DF2C7653}"/>
              </a:ext>
            </a:extLst>
          </p:cNvPr>
          <p:cNvSpPr/>
          <p:nvPr/>
        </p:nvSpPr>
        <p:spPr>
          <a:xfrm>
            <a:off x="2307765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9FD7899-599B-164A-6FC2-3B533207D938}"/>
              </a:ext>
            </a:extLst>
          </p:cNvPr>
          <p:cNvSpPr/>
          <p:nvPr/>
        </p:nvSpPr>
        <p:spPr>
          <a:xfrm>
            <a:off x="2666994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4D4D947E-281F-43D9-3039-C342AA32F6CF}"/>
              </a:ext>
            </a:extLst>
          </p:cNvPr>
          <p:cNvSpPr/>
          <p:nvPr/>
        </p:nvSpPr>
        <p:spPr>
          <a:xfrm>
            <a:off x="3026223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B5CC64DE-3E01-3159-B232-84AE21D9CB8E}"/>
              </a:ext>
            </a:extLst>
          </p:cNvPr>
          <p:cNvSpPr/>
          <p:nvPr/>
        </p:nvSpPr>
        <p:spPr>
          <a:xfrm>
            <a:off x="3385452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5055C5E7-570A-C920-4BE3-D28D92F2C7A9}"/>
              </a:ext>
            </a:extLst>
          </p:cNvPr>
          <p:cNvCxnSpPr>
            <a:cxnSpLocks/>
          </p:cNvCxnSpPr>
          <p:nvPr/>
        </p:nvCxnSpPr>
        <p:spPr>
          <a:xfrm flipV="1">
            <a:off x="1603169" y="1738084"/>
            <a:ext cx="530677" cy="522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8D252FB-8A61-85AB-4EDF-C879CDC9E052}"/>
              </a:ext>
            </a:extLst>
          </p:cNvPr>
          <p:cNvCxnSpPr>
            <a:cxnSpLocks/>
          </p:cNvCxnSpPr>
          <p:nvPr/>
        </p:nvCxnSpPr>
        <p:spPr>
          <a:xfrm flipV="1">
            <a:off x="3744689" y="4541158"/>
            <a:ext cx="566555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079E895-4B14-C8B0-11B4-A14858B20756}"/>
              </a:ext>
            </a:extLst>
          </p:cNvPr>
          <p:cNvCxnSpPr>
            <a:cxnSpLocks/>
          </p:cNvCxnSpPr>
          <p:nvPr/>
        </p:nvCxnSpPr>
        <p:spPr>
          <a:xfrm flipV="1">
            <a:off x="3744689" y="1720024"/>
            <a:ext cx="552698" cy="565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9" name="TextBox 598">
            <a:extLst>
              <a:ext uri="{FF2B5EF4-FFF2-40B4-BE49-F238E27FC236}">
                <a16:creationId xmlns:a16="http://schemas.microsoft.com/office/drawing/2014/main" id="{1CCFBDC1-4D17-E369-B490-E43E2DBCDD8F}"/>
              </a:ext>
            </a:extLst>
          </p:cNvPr>
          <p:cNvSpPr txBox="1"/>
          <p:nvPr/>
        </p:nvSpPr>
        <p:spPr>
          <a:xfrm>
            <a:off x="1410441" y="17271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7252FC92-B84B-9D93-D7C9-B0625CBB7872}"/>
              </a:ext>
            </a:extLst>
          </p:cNvPr>
          <p:cNvSpPr txBox="1"/>
          <p:nvPr/>
        </p:nvSpPr>
        <p:spPr>
          <a:xfrm>
            <a:off x="1679866" y="15854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F13FA376-C091-DE62-92D8-3CEA6EBC8317}"/>
              </a:ext>
            </a:extLst>
          </p:cNvPr>
          <p:cNvSpPr txBox="1"/>
          <p:nvPr/>
        </p:nvSpPr>
        <p:spPr>
          <a:xfrm>
            <a:off x="1947373" y="1428045"/>
            <a:ext cx="2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44E22A06-BE39-7C0B-4F6F-85A477367473}"/>
              </a:ext>
            </a:extLst>
          </p:cNvPr>
          <p:cNvSpPr txBox="1"/>
          <p:nvPr/>
        </p:nvSpPr>
        <p:spPr>
          <a:xfrm>
            <a:off x="1199442" y="19017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982212CF-3D1A-BBFB-35F7-3BBB6FE481D6}"/>
              </a:ext>
            </a:extLst>
          </p:cNvPr>
          <p:cNvSpPr txBox="1"/>
          <p:nvPr/>
        </p:nvSpPr>
        <p:spPr>
          <a:xfrm>
            <a:off x="1306783" y="25988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AB313BCC-4076-C9B9-5F84-C36A79E6E3AB}"/>
              </a:ext>
            </a:extLst>
          </p:cNvPr>
          <p:cNvSpPr txBox="1"/>
          <p:nvPr/>
        </p:nvSpPr>
        <p:spPr>
          <a:xfrm>
            <a:off x="1315373" y="29681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73F4D931-FA51-0547-39AB-1E23B25E0F2A}"/>
              </a:ext>
            </a:extLst>
          </p:cNvPr>
          <p:cNvSpPr txBox="1"/>
          <p:nvPr/>
        </p:nvSpPr>
        <p:spPr>
          <a:xfrm>
            <a:off x="1312879" y="33165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28EDB670-FED7-B53B-3D58-A8CC95B44585}"/>
              </a:ext>
            </a:extLst>
          </p:cNvPr>
          <p:cNvSpPr txBox="1"/>
          <p:nvPr/>
        </p:nvSpPr>
        <p:spPr>
          <a:xfrm>
            <a:off x="1321469" y="368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607" name="TextBox 606">
            <a:extLst>
              <a:ext uri="{FF2B5EF4-FFF2-40B4-BE49-F238E27FC236}">
                <a16:creationId xmlns:a16="http://schemas.microsoft.com/office/drawing/2014/main" id="{292C6588-FD05-95A3-0D8B-DCCD5EC2DD5C}"/>
              </a:ext>
            </a:extLst>
          </p:cNvPr>
          <p:cNvSpPr txBox="1"/>
          <p:nvPr/>
        </p:nvSpPr>
        <p:spPr>
          <a:xfrm>
            <a:off x="1309850" y="40240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CE3C9A26-BB14-5B16-7A93-58B36F9D0214}"/>
              </a:ext>
            </a:extLst>
          </p:cNvPr>
          <p:cNvSpPr txBox="1"/>
          <p:nvPr/>
        </p:nvSpPr>
        <p:spPr>
          <a:xfrm>
            <a:off x="1318440" y="43934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bg-BG" dirty="0"/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CE6B4FD6-5864-41B4-9B18-A9AC151EFEFB}"/>
              </a:ext>
            </a:extLst>
          </p:cNvPr>
          <p:cNvSpPr txBox="1"/>
          <p:nvPr/>
        </p:nvSpPr>
        <p:spPr>
          <a:xfrm>
            <a:off x="1313677" y="47458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bg-BG" dirty="0"/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A3FF2DEB-20C0-93F1-41C0-0F97286FA1E0}"/>
              </a:ext>
            </a:extLst>
          </p:cNvPr>
          <p:cNvSpPr txBox="1"/>
          <p:nvPr/>
        </p:nvSpPr>
        <p:spPr>
          <a:xfrm>
            <a:off x="1307636" y="22660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44D5AF65-B516-8E99-DCB4-D3573DBF6D64}"/>
              </a:ext>
            </a:extLst>
          </p:cNvPr>
          <p:cNvSpPr txBox="1"/>
          <p:nvPr/>
        </p:nvSpPr>
        <p:spPr>
          <a:xfrm>
            <a:off x="1640446" y="50785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03A887A3-4C6E-F4B6-C852-722FC2C6CE13}"/>
              </a:ext>
            </a:extLst>
          </p:cNvPr>
          <p:cNvSpPr txBox="1"/>
          <p:nvPr/>
        </p:nvSpPr>
        <p:spPr>
          <a:xfrm>
            <a:off x="1962398" y="50835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71B31EF3-D5A0-2913-D81E-D2BF6E0D635C}"/>
              </a:ext>
            </a:extLst>
          </p:cNvPr>
          <p:cNvSpPr txBox="1"/>
          <p:nvPr/>
        </p:nvSpPr>
        <p:spPr>
          <a:xfrm>
            <a:off x="2321627" y="50785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968C520F-8FE5-DFEB-71E0-551C3B57450F}"/>
              </a:ext>
            </a:extLst>
          </p:cNvPr>
          <p:cNvSpPr txBox="1"/>
          <p:nvPr/>
        </p:nvSpPr>
        <p:spPr>
          <a:xfrm>
            <a:off x="2662629" y="50835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BFE57A1D-FD5C-E4A7-5887-9CB20C7CDA7E}"/>
              </a:ext>
            </a:extLst>
          </p:cNvPr>
          <p:cNvSpPr txBox="1"/>
          <p:nvPr/>
        </p:nvSpPr>
        <p:spPr>
          <a:xfrm>
            <a:off x="3015883" y="50785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30163211-A53E-A432-908D-66528A15D5A4}"/>
              </a:ext>
            </a:extLst>
          </p:cNvPr>
          <p:cNvSpPr txBox="1"/>
          <p:nvPr/>
        </p:nvSpPr>
        <p:spPr>
          <a:xfrm>
            <a:off x="3385460" y="50835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F0FD922F-3024-D3EB-FE62-81CC9499B0EB}"/>
              </a:ext>
            </a:extLst>
          </p:cNvPr>
          <p:cNvSpPr txBox="1"/>
          <p:nvPr/>
        </p:nvSpPr>
        <p:spPr>
          <a:xfrm rot="19259453">
            <a:off x="997067" y="137380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shape[0]</a:t>
            </a:r>
            <a:endParaRPr lang="bg-BG" dirty="0"/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D4768C9A-44A0-BC47-6493-F1581A909BFF}"/>
              </a:ext>
            </a:extLst>
          </p:cNvPr>
          <p:cNvSpPr txBox="1"/>
          <p:nvPr/>
        </p:nvSpPr>
        <p:spPr>
          <a:xfrm rot="16200000">
            <a:off x="658598" y="330022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shape[1]</a:t>
            </a:r>
            <a:endParaRPr lang="bg-BG" dirty="0"/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335FA30E-5890-68E5-F9C9-4086A9B37DB4}"/>
              </a:ext>
            </a:extLst>
          </p:cNvPr>
          <p:cNvSpPr txBox="1"/>
          <p:nvPr/>
        </p:nvSpPr>
        <p:spPr>
          <a:xfrm>
            <a:off x="2036233" y="535280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shape[2]</a:t>
            </a:r>
            <a:endParaRPr lang="bg-BG" dirty="0"/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A8E2D341-A81B-9A63-58F3-33918E5C924C}"/>
              </a:ext>
            </a:extLst>
          </p:cNvPr>
          <p:cNvSpPr txBox="1"/>
          <p:nvPr/>
        </p:nvSpPr>
        <p:spPr>
          <a:xfrm>
            <a:off x="3026231" y="982802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endParaRPr lang="bg-BG" sz="2800" dirty="0"/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4C112029-9223-BE36-AD39-477C7D4E6AB4}"/>
              </a:ext>
            </a:extLst>
          </p:cNvPr>
          <p:cNvSpPr txBox="1"/>
          <p:nvPr/>
        </p:nvSpPr>
        <p:spPr>
          <a:xfrm>
            <a:off x="3565067" y="192162"/>
            <a:ext cx="340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Библиотеката </a:t>
            </a:r>
            <a:r>
              <a:rPr lang="en-US" sz="2800" dirty="0" err="1"/>
              <a:t>tifffile</a:t>
            </a:r>
            <a:endParaRPr lang="bg-BG" sz="2800" dirty="0"/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35DF7BF9-0ED5-F514-1148-392A54ED6FED}"/>
              </a:ext>
            </a:extLst>
          </p:cNvPr>
          <p:cNvSpPr txBox="1"/>
          <p:nvPr/>
        </p:nvSpPr>
        <p:spPr>
          <a:xfrm>
            <a:off x="5778191" y="886372"/>
            <a:ext cx="500970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tifffile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imsave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from a filename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(“C://path/to/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img.tif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shape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Max intensity projection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axis = 0)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03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6F27E-D588-1812-150A-1F8A0B211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F3E1A81-35FA-3370-72C4-0B4C4DF2663A}"/>
              </a:ext>
            </a:extLst>
          </p:cNvPr>
          <p:cNvSpPr/>
          <p:nvPr/>
        </p:nvSpPr>
        <p:spPr>
          <a:xfrm>
            <a:off x="2128165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D7FAA2-6B02-11D6-3EF4-37210BB5FA47}"/>
              </a:ext>
            </a:extLst>
          </p:cNvPr>
          <p:cNvSpPr/>
          <p:nvPr/>
        </p:nvSpPr>
        <p:spPr>
          <a:xfrm>
            <a:off x="2487394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0C3C7-1CB1-B97C-23DF-31F95182FCF3}"/>
              </a:ext>
            </a:extLst>
          </p:cNvPr>
          <p:cNvSpPr/>
          <p:nvPr/>
        </p:nvSpPr>
        <p:spPr>
          <a:xfrm>
            <a:off x="2846623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A03359-1FD7-DFE2-C9B3-6C6165B48B22}"/>
              </a:ext>
            </a:extLst>
          </p:cNvPr>
          <p:cNvSpPr/>
          <p:nvPr/>
        </p:nvSpPr>
        <p:spPr>
          <a:xfrm>
            <a:off x="3205852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F4D9A2-301D-5F04-1A26-5B4A6EA35A26}"/>
              </a:ext>
            </a:extLst>
          </p:cNvPr>
          <p:cNvSpPr/>
          <p:nvPr/>
        </p:nvSpPr>
        <p:spPr>
          <a:xfrm>
            <a:off x="3578935" y="313690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D36069-ECF8-5825-2460-C6623E91CB6B}"/>
              </a:ext>
            </a:extLst>
          </p:cNvPr>
          <p:cNvSpPr/>
          <p:nvPr/>
        </p:nvSpPr>
        <p:spPr>
          <a:xfrm>
            <a:off x="3938164" y="3136900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9D10A0-E2FF-D34D-93E5-EC6B457513F0}"/>
              </a:ext>
            </a:extLst>
          </p:cNvPr>
          <p:cNvSpPr/>
          <p:nvPr/>
        </p:nvSpPr>
        <p:spPr>
          <a:xfrm>
            <a:off x="2128168" y="34436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A92619-0947-FD56-BD24-D21861A39BC4}"/>
              </a:ext>
            </a:extLst>
          </p:cNvPr>
          <p:cNvSpPr/>
          <p:nvPr/>
        </p:nvSpPr>
        <p:spPr>
          <a:xfrm>
            <a:off x="2487397" y="34436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F0AB0F-1CF0-09B0-E356-E2118C930FD6}"/>
              </a:ext>
            </a:extLst>
          </p:cNvPr>
          <p:cNvSpPr/>
          <p:nvPr/>
        </p:nvSpPr>
        <p:spPr>
          <a:xfrm>
            <a:off x="2846626" y="34436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6CB211-0A02-F115-31B4-F351C30C9076}"/>
              </a:ext>
            </a:extLst>
          </p:cNvPr>
          <p:cNvSpPr/>
          <p:nvPr/>
        </p:nvSpPr>
        <p:spPr>
          <a:xfrm>
            <a:off x="3205855" y="34436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FD8C89-F1DA-80D5-431F-B33D03495E8A}"/>
              </a:ext>
            </a:extLst>
          </p:cNvPr>
          <p:cNvSpPr/>
          <p:nvPr/>
        </p:nvSpPr>
        <p:spPr>
          <a:xfrm>
            <a:off x="3578938" y="348524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440DA8-84E8-1B1D-C83F-6B65E49D462C}"/>
              </a:ext>
            </a:extLst>
          </p:cNvPr>
          <p:cNvSpPr/>
          <p:nvPr/>
        </p:nvSpPr>
        <p:spPr>
          <a:xfrm>
            <a:off x="3938167" y="3485243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E3900C-F298-6CE4-4CC3-D71361D9D70C}"/>
              </a:ext>
            </a:extLst>
          </p:cNvPr>
          <p:cNvSpPr/>
          <p:nvPr/>
        </p:nvSpPr>
        <p:spPr>
          <a:xfrm>
            <a:off x="2128162" y="23877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D8EDC-40B1-255D-E2EE-7E3E7A7259CE}"/>
              </a:ext>
            </a:extLst>
          </p:cNvPr>
          <p:cNvSpPr/>
          <p:nvPr/>
        </p:nvSpPr>
        <p:spPr>
          <a:xfrm>
            <a:off x="2487391" y="23877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FB1E89-951D-1ACF-653C-5AED4E15D6F0}"/>
              </a:ext>
            </a:extLst>
          </p:cNvPr>
          <p:cNvSpPr/>
          <p:nvPr/>
        </p:nvSpPr>
        <p:spPr>
          <a:xfrm>
            <a:off x="2846620" y="23877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4129B0-1274-9277-F626-15645F1324E4}"/>
              </a:ext>
            </a:extLst>
          </p:cNvPr>
          <p:cNvSpPr/>
          <p:nvPr/>
        </p:nvSpPr>
        <p:spPr>
          <a:xfrm>
            <a:off x="3205849" y="23877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237981-E765-71B9-1D46-2C6F278ACF1F}"/>
              </a:ext>
            </a:extLst>
          </p:cNvPr>
          <p:cNvSpPr/>
          <p:nvPr/>
        </p:nvSpPr>
        <p:spPr>
          <a:xfrm>
            <a:off x="3578932" y="242932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E98975-3EBE-E84E-A39F-DE02C48538A6}"/>
              </a:ext>
            </a:extLst>
          </p:cNvPr>
          <p:cNvSpPr/>
          <p:nvPr/>
        </p:nvSpPr>
        <p:spPr>
          <a:xfrm>
            <a:off x="3938161" y="2429328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D412DB-8384-182A-6AAC-0B521F139AB0}"/>
              </a:ext>
            </a:extLst>
          </p:cNvPr>
          <p:cNvSpPr/>
          <p:nvPr/>
        </p:nvSpPr>
        <p:spPr>
          <a:xfrm>
            <a:off x="2128165" y="27361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883559-9470-11BA-2882-5EE97EC8C1CD}"/>
              </a:ext>
            </a:extLst>
          </p:cNvPr>
          <p:cNvSpPr/>
          <p:nvPr/>
        </p:nvSpPr>
        <p:spPr>
          <a:xfrm>
            <a:off x="2487394" y="27361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7198F9-FD4D-A585-2C93-D3A405FD5192}"/>
              </a:ext>
            </a:extLst>
          </p:cNvPr>
          <p:cNvSpPr/>
          <p:nvPr/>
        </p:nvSpPr>
        <p:spPr>
          <a:xfrm>
            <a:off x="2846623" y="27361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D9CDBC6-3DEE-AD81-634F-3A20BFC4E5A3}"/>
              </a:ext>
            </a:extLst>
          </p:cNvPr>
          <p:cNvSpPr/>
          <p:nvPr/>
        </p:nvSpPr>
        <p:spPr>
          <a:xfrm>
            <a:off x="3205852" y="27361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A2C1BD-1E9F-CDB9-5E5B-785535514A21}"/>
              </a:ext>
            </a:extLst>
          </p:cNvPr>
          <p:cNvSpPr/>
          <p:nvPr/>
        </p:nvSpPr>
        <p:spPr>
          <a:xfrm>
            <a:off x="3578935" y="277767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14E3D2-4E04-4664-588A-23A859967E30}"/>
              </a:ext>
            </a:extLst>
          </p:cNvPr>
          <p:cNvSpPr/>
          <p:nvPr/>
        </p:nvSpPr>
        <p:spPr>
          <a:xfrm>
            <a:off x="3938164" y="2777671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E3C532-4B02-0578-EC81-09E807700D93}"/>
              </a:ext>
            </a:extLst>
          </p:cNvPr>
          <p:cNvSpPr/>
          <p:nvPr/>
        </p:nvSpPr>
        <p:spPr>
          <a:xfrm>
            <a:off x="2142016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305C17-9351-D86E-F7C7-811D294D6CF0}"/>
              </a:ext>
            </a:extLst>
          </p:cNvPr>
          <p:cNvSpPr/>
          <p:nvPr/>
        </p:nvSpPr>
        <p:spPr>
          <a:xfrm>
            <a:off x="2501245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BC02C9-3334-8A8F-8A1D-8407C62B290B}"/>
              </a:ext>
            </a:extLst>
          </p:cNvPr>
          <p:cNvSpPr/>
          <p:nvPr/>
        </p:nvSpPr>
        <p:spPr>
          <a:xfrm>
            <a:off x="2860474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00B078-CAB8-CA9C-6AAC-DCEF55D94899}"/>
              </a:ext>
            </a:extLst>
          </p:cNvPr>
          <p:cNvSpPr/>
          <p:nvPr/>
        </p:nvSpPr>
        <p:spPr>
          <a:xfrm>
            <a:off x="3219703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07018A6-3EE6-F662-BF6F-1FD8970D336B}"/>
              </a:ext>
            </a:extLst>
          </p:cNvPr>
          <p:cNvSpPr/>
          <p:nvPr/>
        </p:nvSpPr>
        <p:spPr>
          <a:xfrm>
            <a:off x="3578932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744CF1-0FB9-27CF-B21F-76009F9D4316}"/>
              </a:ext>
            </a:extLst>
          </p:cNvPr>
          <p:cNvSpPr/>
          <p:nvPr/>
        </p:nvSpPr>
        <p:spPr>
          <a:xfrm>
            <a:off x="3938161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311BE2-EE19-0349-48DB-D25F4CA75FD7}"/>
              </a:ext>
            </a:extLst>
          </p:cNvPr>
          <p:cNvSpPr/>
          <p:nvPr/>
        </p:nvSpPr>
        <p:spPr>
          <a:xfrm>
            <a:off x="2142019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36B6B84-1B66-3849-7B71-DB0C00BEB1B8}"/>
              </a:ext>
            </a:extLst>
          </p:cNvPr>
          <p:cNvSpPr/>
          <p:nvPr/>
        </p:nvSpPr>
        <p:spPr>
          <a:xfrm>
            <a:off x="2501248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84D192-BF44-750F-40B2-75933CEECBA6}"/>
              </a:ext>
            </a:extLst>
          </p:cNvPr>
          <p:cNvSpPr/>
          <p:nvPr/>
        </p:nvSpPr>
        <p:spPr>
          <a:xfrm>
            <a:off x="2860477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5AC7CF-7BBD-EB90-63B8-68AF59588CB8}"/>
              </a:ext>
            </a:extLst>
          </p:cNvPr>
          <p:cNvSpPr/>
          <p:nvPr/>
        </p:nvSpPr>
        <p:spPr>
          <a:xfrm>
            <a:off x="3219706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D1F970-4170-070D-EF3A-ED826A972AC7}"/>
              </a:ext>
            </a:extLst>
          </p:cNvPr>
          <p:cNvSpPr/>
          <p:nvPr/>
        </p:nvSpPr>
        <p:spPr>
          <a:xfrm>
            <a:off x="3578935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4A34B5-0786-B62E-81EF-D93F9BDAEB01}"/>
              </a:ext>
            </a:extLst>
          </p:cNvPr>
          <p:cNvSpPr/>
          <p:nvPr/>
        </p:nvSpPr>
        <p:spPr>
          <a:xfrm>
            <a:off x="3938164" y="2075542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A358B9-ECE2-AF14-F665-A77981598340}"/>
              </a:ext>
            </a:extLst>
          </p:cNvPr>
          <p:cNvSpPr/>
          <p:nvPr/>
        </p:nvSpPr>
        <p:spPr>
          <a:xfrm>
            <a:off x="2128159" y="37920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9939664-4268-17BD-43B9-D14988690C79}"/>
              </a:ext>
            </a:extLst>
          </p:cNvPr>
          <p:cNvSpPr/>
          <p:nvPr/>
        </p:nvSpPr>
        <p:spPr>
          <a:xfrm>
            <a:off x="2487388" y="37920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8F5A56-4D2E-0F03-83B2-87246A945FA9}"/>
              </a:ext>
            </a:extLst>
          </p:cNvPr>
          <p:cNvSpPr/>
          <p:nvPr/>
        </p:nvSpPr>
        <p:spPr>
          <a:xfrm>
            <a:off x="2846617" y="37920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6F52B1-0A38-EB5E-D08D-43A4244B46D2}"/>
              </a:ext>
            </a:extLst>
          </p:cNvPr>
          <p:cNvSpPr/>
          <p:nvPr/>
        </p:nvSpPr>
        <p:spPr>
          <a:xfrm>
            <a:off x="3205846" y="37920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0FD9659-C298-E826-DF62-0992B441341C}"/>
              </a:ext>
            </a:extLst>
          </p:cNvPr>
          <p:cNvSpPr/>
          <p:nvPr/>
        </p:nvSpPr>
        <p:spPr>
          <a:xfrm>
            <a:off x="3578929" y="383358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D087F4-DB52-B0BE-497D-920990E7532D}"/>
              </a:ext>
            </a:extLst>
          </p:cNvPr>
          <p:cNvSpPr/>
          <p:nvPr/>
        </p:nvSpPr>
        <p:spPr>
          <a:xfrm>
            <a:off x="3938158" y="3833586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BE6534C-E9C3-F3D5-803A-A7029161F6D8}"/>
              </a:ext>
            </a:extLst>
          </p:cNvPr>
          <p:cNvSpPr/>
          <p:nvPr/>
        </p:nvSpPr>
        <p:spPr>
          <a:xfrm>
            <a:off x="2128162" y="41403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2B03A9-674D-ACF8-1244-90E079C8F39C}"/>
              </a:ext>
            </a:extLst>
          </p:cNvPr>
          <p:cNvSpPr/>
          <p:nvPr/>
        </p:nvSpPr>
        <p:spPr>
          <a:xfrm>
            <a:off x="2487391" y="41403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AC3FE7F-D7AE-600B-4259-A6BD33087CDA}"/>
              </a:ext>
            </a:extLst>
          </p:cNvPr>
          <p:cNvSpPr/>
          <p:nvPr/>
        </p:nvSpPr>
        <p:spPr>
          <a:xfrm>
            <a:off x="2846620" y="41403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A2B6055-EDBC-BFBB-0604-0B48A632AC98}"/>
              </a:ext>
            </a:extLst>
          </p:cNvPr>
          <p:cNvSpPr/>
          <p:nvPr/>
        </p:nvSpPr>
        <p:spPr>
          <a:xfrm>
            <a:off x="3205849" y="41403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AE595FE-03A0-252E-53AC-44EC91E882A5}"/>
              </a:ext>
            </a:extLst>
          </p:cNvPr>
          <p:cNvSpPr/>
          <p:nvPr/>
        </p:nvSpPr>
        <p:spPr>
          <a:xfrm>
            <a:off x="3578932" y="418192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320E467-B6AA-82E7-359E-A0A6B2B896EC}"/>
              </a:ext>
            </a:extLst>
          </p:cNvPr>
          <p:cNvSpPr/>
          <p:nvPr/>
        </p:nvSpPr>
        <p:spPr>
          <a:xfrm>
            <a:off x="3938161" y="418192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004D77E-AA06-EBCB-6EE5-A4DEFF700DFE}"/>
              </a:ext>
            </a:extLst>
          </p:cNvPr>
          <p:cNvSpPr/>
          <p:nvPr/>
        </p:nvSpPr>
        <p:spPr>
          <a:xfrm>
            <a:off x="1948547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E83939-36BA-597C-A69B-55184A4FA97C}"/>
              </a:ext>
            </a:extLst>
          </p:cNvPr>
          <p:cNvSpPr/>
          <p:nvPr/>
        </p:nvSpPr>
        <p:spPr>
          <a:xfrm>
            <a:off x="2307776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B0E302A-5AF9-6BA0-846F-3BEB8D39489F}"/>
              </a:ext>
            </a:extLst>
          </p:cNvPr>
          <p:cNvSpPr/>
          <p:nvPr/>
        </p:nvSpPr>
        <p:spPr>
          <a:xfrm>
            <a:off x="2667005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C5DF8AD-0628-3E34-E326-D885577C27D9}"/>
              </a:ext>
            </a:extLst>
          </p:cNvPr>
          <p:cNvSpPr/>
          <p:nvPr/>
        </p:nvSpPr>
        <p:spPr>
          <a:xfrm>
            <a:off x="3026234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9FB65D1-E935-FD52-5D13-0E9955C89EF5}"/>
              </a:ext>
            </a:extLst>
          </p:cNvPr>
          <p:cNvSpPr/>
          <p:nvPr/>
        </p:nvSpPr>
        <p:spPr>
          <a:xfrm>
            <a:off x="3385463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CD37E7-188D-9AC4-E9D1-56C09433628F}"/>
              </a:ext>
            </a:extLst>
          </p:cNvPr>
          <p:cNvSpPr/>
          <p:nvPr/>
        </p:nvSpPr>
        <p:spPr>
          <a:xfrm>
            <a:off x="3758546" y="3316514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4AEF287-D0A9-810B-9FAF-371286057A65}"/>
              </a:ext>
            </a:extLst>
          </p:cNvPr>
          <p:cNvSpPr/>
          <p:nvPr/>
        </p:nvSpPr>
        <p:spPr>
          <a:xfrm>
            <a:off x="1948550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CEC0829-03C0-8E34-2594-0815AD604355}"/>
              </a:ext>
            </a:extLst>
          </p:cNvPr>
          <p:cNvSpPr/>
          <p:nvPr/>
        </p:nvSpPr>
        <p:spPr>
          <a:xfrm>
            <a:off x="2307779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988B22-4807-2DC5-BE37-D8A7460C0DCD}"/>
              </a:ext>
            </a:extLst>
          </p:cNvPr>
          <p:cNvSpPr/>
          <p:nvPr/>
        </p:nvSpPr>
        <p:spPr>
          <a:xfrm>
            <a:off x="2667008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C290AF2-B63F-DB9F-6534-8AA94BE93207}"/>
              </a:ext>
            </a:extLst>
          </p:cNvPr>
          <p:cNvSpPr/>
          <p:nvPr/>
        </p:nvSpPr>
        <p:spPr>
          <a:xfrm>
            <a:off x="3026237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6269D22-ECD3-BFD0-1517-A20DB261D761}"/>
              </a:ext>
            </a:extLst>
          </p:cNvPr>
          <p:cNvSpPr/>
          <p:nvPr/>
        </p:nvSpPr>
        <p:spPr>
          <a:xfrm>
            <a:off x="3385466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51CC74C-D5A3-E8EB-6F75-7C1E3CDFFD39}"/>
              </a:ext>
            </a:extLst>
          </p:cNvPr>
          <p:cNvSpPr/>
          <p:nvPr/>
        </p:nvSpPr>
        <p:spPr>
          <a:xfrm>
            <a:off x="3758549" y="3664857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C02F0EA-6123-1E7F-3C95-FB5489D93F3B}"/>
              </a:ext>
            </a:extLst>
          </p:cNvPr>
          <p:cNvSpPr/>
          <p:nvPr/>
        </p:nvSpPr>
        <p:spPr>
          <a:xfrm>
            <a:off x="1948544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7E7D2E1-1B19-65EC-8B74-19C32522D7F9}"/>
              </a:ext>
            </a:extLst>
          </p:cNvPr>
          <p:cNvSpPr/>
          <p:nvPr/>
        </p:nvSpPr>
        <p:spPr>
          <a:xfrm>
            <a:off x="2307773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2E5D405-0EEB-C750-7BB7-DB178CEAF429}"/>
              </a:ext>
            </a:extLst>
          </p:cNvPr>
          <p:cNvSpPr/>
          <p:nvPr/>
        </p:nvSpPr>
        <p:spPr>
          <a:xfrm>
            <a:off x="2667002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C6C4870-D921-14FE-44AC-C038451D5D9A}"/>
              </a:ext>
            </a:extLst>
          </p:cNvPr>
          <p:cNvSpPr/>
          <p:nvPr/>
        </p:nvSpPr>
        <p:spPr>
          <a:xfrm>
            <a:off x="3026231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BA2311E-0791-B369-7468-05F99C2868D4}"/>
              </a:ext>
            </a:extLst>
          </p:cNvPr>
          <p:cNvSpPr/>
          <p:nvPr/>
        </p:nvSpPr>
        <p:spPr>
          <a:xfrm>
            <a:off x="3385460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745A7FE-335C-89B3-715A-0F1780D2D185}"/>
              </a:ext>
            </a:extLst>
          </p:cNvPr>
          <p:cNvSpPr/>
          <p:nvPr/>
        </p:nvSpPr>
        <p:spPr>
          <a:xfrm>
            <a:off x="3758543" y="2608942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F95A1B5-1CAC-BBFF-81AB-CD1CFD5FCC1F}"/>
              </a:ext>
            </a:extLst>
          </p:cNvPr>
          <p:cNvSpPr/>
          <p:nvPr/>
        </p:nvSpPr>
        <p:spPr>
          <a:xfrm>
            <a:off x="1948547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829A987-9C86-17FF-74DD-1EEF64B2E015}"/>
              </a:ext>
            </a:extLst>
          </p:cNvPr>
          <p:cNvSpPr/>
          <p:nvPr/>
        </p:nvSpPr>
        <p:spPr>
          <a:xfrm>
            <a:off x="2307776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8384AC8-AEDF-5775-4CAA-3CFAFDAD6D0C}"/>
              </a:ext>
            </a:extLst>
          </p:cNvPr>
          <p:cNvSpPr/>
          <p:nvPr/>
        </p:nvSpPr>
        <p:spPr>
          <a:xfrm>
            <a:off x="2667005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A8DB273-8244-7A34-CD5F-1E6DE4A25C21}"/>
              </a:ext>
            </a:extLst>
          </p:cNvPr>
          <p:cNvSpPr/>
          <p:nvPr/>
        </p:nvSpPr>
        <p:spPr>
          <a:xfrm>
            <a:off x="3026234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0DA1C14-1371-266F-A487-CA73727AA3A8}"/>
              </a:ext>
            </a:extLst>
          </p:cNvPr>
          <p:cNvSpPr/>
          <p:nvPr/>
        </p:nvSpPr>
        <p:spPr>
          <a:xfrm>
            <a:off x="3385463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C0DE2F3-B071-9DB1-F24B-7A07AA1E0CDE}"/>
              </a:ext>
            </a:extLst>
          </p:cNvPr>
          <p:cNvSpPr/>
          <p:nvPr/>
        </p:nvSpPr>
        <p:spPr>
          <a:xfrm>
            <a:off x="3758546" y="295728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41112F-C33B-84D5-A8B5-E9F4614B9D7A}"/>
              </a:ext>
            </a:extLst>
          </p:cNvPr>
          <p:cNvSpPr/>
          <p:nvPr/>
        </p:nvSpPr>
        <p:spPr>
          <a:xfrm>
            <a:off x="1962398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5EEEA28-B84C-7885-2DBB-36D1C861EF1E}"/>
              </a:ext>
            </a:extLst>
          </p:cNvPr>
          <p:cNvSpPr/>
          <p:nvPr/>
        </p:nvSpPr>
        <p:spPr>
          <a:xfrm>
            <a:off x="2321627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782C3AF-F69F-DF8C-8635-5345AAA30F38}"/>
              </a:ext>
            </a:extLst>
          </p:cNvPr>
          <p:cNvSpPr/>
          <p:nvPr/>
        </p:nvSpPr>
        <p:spPr>
          <a:xfrm>
            <a:off x="2680856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B40EEE0-0EE5-FEE0-991F-2E93722D7C18}"/>
              </a:ext>
            </a:extLst>
          </p:cNvPr>
          <p:cNvSpPr/>
          <p:nvPr/>
        </p:nvSpPr>
        <p:spPr>
          <a:xfrm>
            <a:off x="3040085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5A86203-044C-3A42-2ED9-C3150AE9DDFF}"/>
              </a:ext>
            </a:extLst>
          </p:cNvPr>
          <p:cNvSpPr/>
          <p:nvPr/>
        </p:nvSpPr>
        <p:spPr>
          <a:xfrm>
            <a:off x="3399314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FAA5B50-B150-4827-5D02-77FCD032DBE5}"/>
              </a:ext>
            </a:extLst>
          </p:cNvPr>
          <p:cNvSpPr/>
          <p:nvPr/>
        </p:nvSpPr>
        <p:spPr>
          <a:xfrm>
            <a:off x="3758543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4149BCB-B943-972E-A1E5-2DD930497CF3}"/>
              </a:ext>
            </a:extLst>
          </p:cNvPr>
          <p:cNvSpPr/>
          <p:nvPr/>
        </p:nvSpPr>
        <p:spPr>
          <a:xfrm>
            <a:off x="1948547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C457735-9A61-E06D-129D-29473BF84D4C}"/>
              </a:ext>
            </a:extLst>
          </p:cNvPr>
          <p:cNvSpPr/>
          <p:nvPr/>
        </p:nvSpPr>
        <p:spPr>
          <a:xfrm>
            <a:off x="2307776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8CC3266-1F99-C27C-C370-EE260DFE51AC}"/>
              </a:ext>
            </a:extLst>
          </p:cNvPr>
          <p:cNvSpPr/>
          <p:nvPr/>
        </p:nvSpPr>
        <p:spPr>
          <a:xfrm>
            <a:off x="2667005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201BEB2-D3AD-71F5-3761-EC756A6B5EFE}"/>
              </a:ext>
            </a:extLst>
          </p:cNvPr>
          <p:cNvSpPr/>
          <p:nvPr/>
        </p:nvSpPr>
        <p:spPr>
          <a:xfrm>
            <a:off x="3026234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F054FB1-57F3-C43F-B80B-B5BC1365FF84}"/>
              </a:ext>
            </a:extLst>
          </p:cNvPr>
          <p:cNvSpPr/>
          <p:nvPr/>
        </p:nvSpPr>
        <p:spPr>
          <a:xfrm>
            <a:off x="3385463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65EB2B1-530C-678F-FF8B-8A122A0E4752}"/>
              </a:ext>
            </a:extLst>
          </p:cNvPr>
          <p:cNvSpPr/>
          <p:nvPr/>
        </p:nvSpPr>
        <p:spPr>
          <a:xfrm>
            <a:off x="3758546" y="2255156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3128AD8-E470-A1BD-6A8F-E442A69631CE}"/>
              </a:ext>
            </a:extLst>
          </p:cNvPr>
          <p:cNvSpPr/>
          <p:nvPr/>
        </p:nvSpPr>
        <p:spPr>
          <a:xfrm>
            <a:off x="1948541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E808CC9-E2A5-6195-872F-CCFA80F09470}"/>
              </a:ext>
            </a:extLst>
          </p:cNvPr>
          <p:cNvSpPr/>
          <p:nvPr/>
        </p:nvSpPr>
        <p:spPr>
          <a:xfrm>
            <a:off x="2307770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2DEE5C9-5DC8-229F-6B85-F0424C53719B}"/>
              </a:ext>
            </a:extLst>
          </p:cNvPr>
          <p:cNvSpPr/>
          <p:nvPr/>
        </p:nvSpPr>
        <p:spPr>
          <a:xfrm>
            <a:off x="2666999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6C67D1B-583C-F01E-D1A9-6995030718C2}"/>
              </a:ext>
            </a:extLst>
          </p:cNvPr>
          <p:cNvSpPr/>
          <p:nvPr/>
        </p:nvSpPr>
        <p:spPr>
          <a:xfrm>
            <a:off x="3026228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88A45C6-7AC9-2F00-525E-B1444AF54423}"/>
              </a:ext>
            </a:extLst>
          </p:cNvPr>
          <p:cNvSpPr/>
          <p:nvPr/>
        </p:nvSpPr>
        <p:spPr>
          <a:xfrm>
            <a:off x="3385457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E039CF2-C6BC-CDB9-D5EC-4DC3730D2068}"/>
              </a:ext>
            </a:extLst>
          </p:cNvPr>
          <p:cNvSpPr/>
          <p:nvPr/>
        </p:nvSpPr>
        <p:spPr>
          <a:xfrm>
            <a:off x="3758540" y="4013200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21A8629-F58E-C630-B632-A3E4DC19615D}"/>
              </a:ext>
            </a:extLst>
          </p:cNvPr>
          <p:cNvSpPr/>
          <p:nvPr/>
        </p:nvSpPr>
        <p:spPr>
          <a:xfrm>
            <a:off x="1948544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D911112-59ED-53C7-B4E2-888E95E4999F}"/>
              </a:ext>
            </a:extLst>
          </p:cNvPr>
          <p:cNvSpPr/>
          <p:nvPr/>
        </p:nvSpPr>
        <p:spPr>
          <a:xfrm>
            <a:off x="2307773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BF4E3D8-683F-BC2A-E25D-4A98A1CF915D}"/>
              </a:ext>
            </a:extLst>
          </p:cNvPr>
          <p:cNvSpPr/>
          <p:nvPr/>
        </p:nvSpPr>
        <p:spPr>
          <a:xfrm>
            <a:off x="2667002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6C68503-A8E7-F035-A038-23774F09AEFF}"/>
              </a:ext>
            </a:extLst>
          </p:cNvPr>
          <p:cNvSpPr/>
          <p:nvPr/>
        </p:nvSpPr>
        <p:spPr>
          <a:xfrm>
            <a:off x="3026231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EDAC7F0-9B03-F46D-B01D-54F218760B44}"/>
              </a:ext>
            </a:extLst>
          </p:cNvPr>
          <p:cNvSpPr/>
          <p:nvPr/>
        </p:nvSpPr>
        <p:spPr>
          <a:xfrm>
            <a:off x="3385460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25FA289-9B41-AADB-8951-C4E9FB3FAB06}"/>
              </a:ext>
            </a:extLst>
          </p:cNvPr>
          <p:cNvSpPr/>
          <p:nvPr/>
        </p:nvSpPr>
        <p:spPr>
          <a:xfrm>
            <a:off x="3758543" y="436154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9991FBB-9307-A912-FDB3-913A8EB2CEAC}"/>
              </a:ext>
            </a:extLst>
          </p:cNvPr>
          <p:cNvSpPr/>
          <p:nvPr/>
        </p:nvSpPr>
        <p:spPr>
          <a:xfrm>
            <a:off x="1768918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89A36F8-A39B-5DD8-63DB-A484387B8D8D}"/>
              </a:ext>
            </a:extLst>
          </p:cNvPr>
          <p:cNvSpPr/>
          <p:nvPr/>
        </p:nvSpPr>
        <p:spPr>
          <a:xfrm>
            <a:off x="2128147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E82966C-7B39-6E0D-3B57-59AADB601B34}"/>
              </a:ext>
            </a:extLst>
          </p:cNvPr>
          <p:cNvSpPr/>
          <p:nvPr/>
        </p:nvSpPr>
        <p:spPr>
          <a:xfrm>
            <a:off x="2487376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9D5BB7B-AADC-6992-7B95-2647B0C7A0BB}"/>
              </a:ext>
            </a:extLst>
          </p:cNvPr>
          <p:cNvSpPr/>
          <p:nvPr/>
        </p:nvSpPr>
        <p:spPr>
          <a:xfrm>
            <a:off x="2846605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13E4044-A6AD-F2D6-F245-C386209A0EC9}"/>
              </a:ext>
            </a:extLst>
          </p:cNvPr>
          <p:cNvSpPr/>
          <p:nvPr/>
        </p:nvSpPr>
        <p:spPr>
          <a:xfrm>
            <a:off x="3205834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8A95DE0-8E28-1621-ED15-6BF956A2BA3A}"/>
              </a:ext>
            </a:extLst>
          </p:cNvPr>
          <p:cNvSpPr/>
          <p:nvPr/>
        </p:nvSpPr>
        <p:spPr>
          <a:xfrm>
            <a:off x="3578917" y="349612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3483B80-C582-648F-A617-3D0D4224FD10}"/>
              </a:ext>
            </a:extLst>
          </p:cNvPr>
          <p:cNvSpPr/>
          <p:nvPr/>
        </p:nvSpPr>
        <p:spPr>
          <a:xfrm>
            <a:off x="1768921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67B063F-CB44-C137-32B2-CB4EA97A714B}"/>
              </a:ext>
            </a:extLst>
          </p:cNvPr>
          <p:cNvSpPr/>
          <p:nvPr/>
        </p:nvSpPr>
        <p:spPr>
          <a:xfrm>
            <a:off x="2128150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69E8A09-35BF-DAC3-0470-4B59C5DF01C0}"/>
              </a:ext>
            </a:extLst>
          </p:cNvPr>
          <p:cNvSpPr/>
          <p:nvPr/>
        </p:nvSpPr>
        <p:spPr>
          <a:xfrm>
            <a:off x="2487379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B0F01F0-63C0-2FDC-75DF-7899562EBDBB}"/>
              </a:ext>
            </a:extLst>
          </p:cNvPr>
          <p:cNvSpPr/>
          <p:nvPr/>
        </p:nvSpPr>
        <p:spPr>
          <a:xfrm>
            <a:off x="2846608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2BB19C0-AC17-5874-7D0A-4CE39653EEA2}"/>
              </a:ext>
            </a:extLst>
          </p:cNvPr>
          <p:cNvSpPr/>
          <p:nvPr/>
        </p:nvSpPr>
        <p:spPr>
          <a:xfrm>
            <a:off x="3205837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C6F0104-3D61-FA3D-D8A6-671C9714C3CF}"/>
              </a:ext>
            </a:extLst>
          </p:cNvPr>
          <p:cNvSpPr/>
          <p:nvPr/>
        </p:nvSpPr>
        <p:spPr>
          <a:xfrm>
            <a:off x="3578920" y="3844472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A898C08-C4FA-FEEA-DF05-7FD9AC20E382}"/>
              </a:ext>
            </a:extLst>
          </p:cNvPr>
          <p:cNvSpPr/>
          <p:nvPr/>
        </p:nvSpPr>
        <p:spPr>
          <a:xfrm>
            <a:off x="1768915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EB7541D-DD88-C0B6-54D8-BE02F8B07740}"/>
              </a:ext>
            </a:extLst>
          </p:cNvPr>
          <p:cNvSpPr/>
          <p:nvPr/>
        </p:nvSpPr>
        <p:spPr>
          <a:xfrm>
            <a:off x="2128144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2E4B7FD-FE07-D0C7-6D5C-565ABCC992AB}"/>
              </a:ext>
            </a:extLst>
          </p:cNvPr>
          <p:cNvSpPr/>
          <p:nvPr/>
        </p:nvSpPr>
        <p:spPr>
          <a:xfrm>
            <a:off x="2487373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F13E7C8-DB05-1C95-5B38-D4907CB0165D}"/>
              </a:ext>
            </a:extLst>
          </p:cNvPr>
          <p:cNvSpPr/>
          <p:nvPr/>
        </p:nvSpPr>
        <p:spPr>
          <a:xfrm>
            <a:off x="2846602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3EEDE54-B60B-B265-E4B9-579C6D144532}"/>
              </a:ext>
            </a:extLst>
          </p:cNvPr>
          <p:cNvSpPr/>
          <p:nvPr/>
        </p:nvSpPr>
        <p:spPr>
          <a:xfrm>
            <a:off x="3205831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D58A7C6-9ABA-456F-8EAF-1504CB196147}"/>
              </a:ext>
            </a:extLst>
          </p:cNvPr>
          <p:cNvSpPr/>
          <p:nvPr/>
        </p:nvSpPr>
        <p:spPr>
          <a:xfrm>
            <a:off x="3578914" y="278855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6F7AD6A-00D7-345F-C827-6B595AB64FDA}"/>
              </a:ext>
            </a:extLst>
          </p:cNvPr>
          <p:cNvSpPr/>
          <p:nvPr/>
        </p:nvSpPr>
        <p:spPr>
          <a:xfrm>
            <a:off x="1768918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632E570-DAB7-4B8E-E841-1A3115F1A530}"/>
              </a:ext>
            </a:extLst>
          </p:cNvPr>
          <p:cNvSpPr/>
          <p:nvPr/>
        </p:nvSpPr>
        <p:spPr>
          <a:xfrm>
            <a:off x="2128147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20E0905-20B6-2403-A86A-0701E43E0EC3}"/>
              </a:ext>
            </a:extLst>
          </p:cNvPr>
          <p:cNvSpPr/>
          <p:nvPr/>
        </p:nvSpPr>
        <p:spPr>
          <a:xfrm>
            <a:off x="2487376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013FDBF-225C-6B69-1891-BF6613E83B0C}"/>
              </a:ext>
            </a:extLst>
          </p:cNvPr>
          <p:cNvSpPr/>
          <p:nvPr/>
        </p:nvSpPr>
        <p:spPr>
          <a:xfrm>
            <a:off x="2846605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27A4DE6-78A4-6E98-19D7-8D7692FF4478}"/>
              </a:ext>
            </a:extLst>
          </p:cNvPr>
          <p:cNvSpPr/>
          <p:nvPr/>
        </p:nvSpPr>
        <p:spPr>
          <a:xfrm>
            <a:off x="3205834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FCC28EF-3956-0BFB-24A5-67192BC7FFBB}"/>
              </a:ext>
            </a:extLst>
          </p:cNvPr>
          <p:cNvSpPr/>
          <p:nvPr/>
        </p:nvSpPr>
        <p:spPr>
          <a:xfrm>
            <a:off x="3578917" y="313690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615292C-EF81-BC11-991D-2E3A8239786F}"/>
              </a:ext>
            </a:extLst>
          </p:cNvPr>
          <p:cNvSpPr/>
          <p:nvPr/>
        </p:nvSpPr>
        <p:spPr>
          <a:xfrm>
            <a:off x="1782769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6C3E017-E529-2812-51FE-652E6DAC4FA1}"/>
              </a:ext>
            </a:extLst>
          </p:cNvPr>
          <p:cNvSpPr/>
          <p:nvPr/>
        </p:nvSpPr>
        <p:spPr>
          <a:xfrm>
            <a:off x="2141998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B08B769-29B5-94CA-A1B6-D5722C4BF594}"/>
              </a:ext>
            </a:extLst>
          </p:cNvPr>
          <p:cNvSpPr/>
          <p:nvPr/>
        </p:nvSpPr>
        <p:spPr>
          <a:xfrm>
            <a:off x="2501227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3739E3C-059D-BAC6-CBC4-7D27C73C69A7}"/>
              </a:ext>
            </a:extLst>
          </p:cNvPr>
          <p:cNvSpPr/>
          <p:nvPr/>
        </p:nvSpPr>
        <p:spPr>
          <a:xfrm>
            <a:off x="2860456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78FD1ED-68C8-39F8-6347-0B01420BEA2D}"/>
              </a:ext>
            </a:extLst>
          </p:cNvPr>
          <p:cNvSpPr/>
          <p:nvPr/>
        </p:nvSpPr>
        <p:spPr>
          <a:xfrm>
            <a:off x="3219685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8615460-909B-C16A-A3FA-615EABD3450B}"/>
              </a:ext>
            </a:extLst>
          </p:cNvPr>
          <p:cNvSpPr/>
          <p:nvPr/>
        </p:nvSpPr>
        <p:spPr>
          <a:xfrm>
            <a:off x="3578914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EFA02DD-E6B4-97A3-1127-993BF3EF9377}"/>
              </a:ext>
            </a:extLst>
          </p:cNvPr>
          <p:cNvSpPr/>
          <p:nvPr/>
        </p:nvSpPr>
        <p:spPr>
          <a:xfrm>
            <a:off x="1768918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C8D6BCF-3A92-1CD3-5019-F17CDE09C2B1}"/>
              </a:ext>
            </a:extLst>
          </p:cNvPr>
          <p:cNvSpPr/>
          <p:nvPr/>
        </p:nvSpPr>
        <p:spPr>
          <a:xfrm>
            <a:off x="2128147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63A7A46-60E6-2203-B054-EBF67762221D}"/>
              </a:ext>
            </a:extLst>
          </p:cNvPr>
          <p:cNvSpPr/>
          <p:nvPr/>
        </p:nvSpPr>
        <p:spPr>
          <a:xfrm>
            <a:off x="2487376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4C5BBCB-5F90-245D-3AD8-5420B202D373}"/>
              </a:ext>
            </a:extLst>
          </p:cNvPr>
          <p:cNvSpPr/>
          <p:nvPr/>
        </p:nvSpPr>
        <p:spPr>
          <a:xfrm>
            <a:off x="2846605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8D42D4E-67F0-DB80-AA04-D3F61FEEC0EF}"/>
              </a:ext>
            </a:extLst>
          </p:cNvPr>
          <p:cNvSpPr/>
          <p:nvPr/>
        </p:nvSpPr>
        <p:spPr>
          <a:xfrm>
            <a:off x="3205834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4562C55-BB94-CD1E-4C6C-FCF937F591AF}"/>
              </a:ext>
            </a:extLst>
          </p:cNvPr>
          <p:cNvSpPr/>
          <p:nvPr/>
        </p:nvSpPr>
        <p:spPr>
          <a:xfrm>
            <a:off x="3578917" y="2434771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A52C37C-AE97-0B13-516B-73A9C61425CC}"/>
              </a:ext>
            </a:extLst>
          </p:cNvPr>
          <p:cNvSpPr/>
          <p:nvPr/>
        </p:nvSpPr>
        <p:spPr>
          <a:xfrm>
            <a:off x="1768912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A83766D5-A293-6F6F-F3C7-6B80E55612AF}"/>
              </a:ext>
            </a:extLst>
          </p:cNvPr>
          <p:cNvSpPr/>
          <p:nvPr/>
        </p:nvSpPr>
        <p:spPr>
          <a:xfrm>
            <a:off x="2128141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0424AE3-2BF6-0103-C5A2-3E42C97996CD}"/>
              </a:ext>
            </a:extLst>
          </p:cNvPr>
          <p:cNvSpPr/>
          <p:nvPr/>
        </p:nvSpPr>
        <p:spPr>
          <a:xfrm>
            <a:off x="2487370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7A4F977-6B12-87BD-325F-EA8F2E9B285B}"/>
              </a:ext>
            </a:extLst>
          </p:cNvPr>
          <p:cNvSpPr/>
          <p:nvPr/>
        </p:nvSpPr>
        <p:spPr>
          <a:xfrm>
            <a:off x="2846599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6CD92D7-F1CE-186A-81C1-19D10E3912AF}"/>
              </a:ext>
            </a:extLst>
          </p:cNvPr>
          <p:cNvSpPr/>
          <p:nvPr/>
        </p:nvSpPr>
        <p:spPr>
          <a:xfrm>
            <a:off x="3205828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B62B611-5F16-C697-A8F8-1AAC1DB13D99}"/>
              </a:ext>
            </a:extLst>
          </p:cNvPr>
          <p:cNvSpPr/>
          <p:nvPr/>
        </p:nvSpPr>
        <p:spPr>
          <a:xfrm>
            <a:off x="3578911" y="419281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7ADEF6A-9F3A-D4FA-F9A8-F3238104DC11}"/>
              </a:ext>
            </a:extLst>
          </p:cNvPr>
          <p:cNvSpPr/>
          <p:nvPr/>
        </p:nvSpPr>
        <p:spPr>
          <a:xfrm>
            <a:off x="1768915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F787DC1-A3B3-E3FF-E452-5A8C95063DA8}"/>
              </a:ext>
            </a:extLst>
          </p:cNvPr>
          <p:cNvSpPr/>
          <p:nvPr/>
        </p:nvSpPr>
        <p:spPr>
          <a:xfrm>
            <a:off x="2128144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9905E6E-C92E-A5A1-175D-31A93BCC0170}"/>
              </a:ext>
            </a:extLst>
          </p:cNvPr>
          <p:cNvSpPr/>
          <p:nvPr/>
        </p:nvSpPr>
        <p:spPr>
          <a:xfrm>
            <a:off x="2487373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AE59862-DEA3-1B73-1A01-C236FA8D1670}"/>
              </a:ext>
            </a:extLst>
          </p:cNvPr>
          <p:cNvSpPr/>
          <p:nvPr/>
        </p:nvSpPr>
        <p:spPr>
          <a:xfrm>
            <a:off x="2846602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16D1294-A8DC-9855-75B5-52D7001E7DE8}"/>
              </a:ext>
            </a:extLst>
          </p:cNvPr>
          <p:cNvSpPr/>
          <p:nvPr/>
        </p:nvSpPr>
        <p:spPr>
          <a:xfrm>
            <a:off x="3205831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577789E-BDDB-9D16-200A-A2A244B4E1B7}"/>
              </a:ext>
            </a:extLst>
          </p:cNvPr>
          <p:cNvSpPr/>
          <p:nvPr/>
        </p:nvSpPr>
        <p:spPr>
          <a:xfrm>
            <a:off x="3578914" y="454115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A052169-AB77-5EEA-8F29-8C63F5402C55}"/>
              </a:ext>
            </a:extLst>
          </p:cNvPr>
          <p:cNvSpPr/>
          <p:nvPr/>
        </p:nvSpPr>
        <p:spPr>
          <a:xfrm>
            <a:off x="1589310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C252E39-3C82-56A3-85AD-DCEC04434E03}"/>
              </a:ext>
            </a:extLst>
          </p:cNvPr>
          <p:cNvSpPr/>
          <p:nvPr/>
        </p:nvSpPr>
        <p:spPr>
          <a:xfrm>
            <a:off x="1948539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07ADA53-8031-C86A-8850-C3640A0D0433}"/>
              </a:ext>
            </a:extLst>
          </p:cNvPr>
          <p:cNvSpPr/>
          <p:nvPr/>
        </p:nvSpPr>
        <p:spPr>
          <a:xfrm>
            <a:off x="2307768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C4D6454-2AFD-2234-F870-10A31E5F3CA5}"/>
              </a:ext>
            </a:extLst>
          </p:cNvPr>
          <p:cNvSpPr/>
          <p:nvPr/>
        </p:nvSpPr>
        <p:spPr>
          <a:xfrm>
            <a:off x="2666997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34C3E68-DA60-578F-2EF8-48CE59D572B8}"/>
              </a:ext>
            </a:extLst>
          </p:cNvPr>
          <p:cNvSpPr/>
          <p:nvPr/>
        </p:nvSpPr>
        <p:spPr>
          <a:xfrm>
            <a:off x="3026226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AEBBA9E-BC1F-64BE-F8B3-93D55339B00A}"/>
              </a:ext>
            </a:extLst>
          </p:cNvPr>
          <p:cNvSpPr/>
          <p:nvPr/>
        </p:nvSpPr>
        <p:spPr>
          <a:xfrm>
            <a:off x="3385455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6004D4A-6DF1-3937-B157-C46D82535FF4}"/>
              </a:ext>
            </a:extLst>
          </p:cNvPr>
          <p:cNvSpPr/>
          <p:nvPr/>
        </p:nvSpPr>
        <p:spPr>
          <a:xfrm>
            <a:off x="1589313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D90D1FF-4217-0C9E-29F3-9E5B4C2C9FBA}"/>
              </a:ext>
            </a:extLst>
          </p:cNvPr>
          <p:cNvSpPr/>
          <p:nvPr/>
        </p:nvSpPr>
        <p:spPr>
          <a:xfrm>
            <a:off x="1948542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547FA08-3E87-A233-66AD-25115538869A}"/>
              </a:ext>
            </a:extLst>
          </p:cNvPr>
          <p:cNvSpPr/>
          <p:nvPr/>
        </p:nvSpPr>
        <p:spPr>
          <a:xfrm>
            <a:off x="2307771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03E3234-1279-EB35-BB2F-34DFBDD83A65}"/>
              </a:ext>
            </a:extLst>
          </p:cNvPr>
          <p:cNvSpPr/>
          <p:nvPr/>
        </p:nvSpPr>
        <p:spPr>
          <a:xfrm>
            <a:off x="2667000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9510F6B7-1E69-DA5D-97CF-3DEA93F201A7}"/>
              </a:ext>
            </a:extLst>
          </p:cNvPr>
          <p:cNvSpPr/>
          <p:nvPr/>
        </p:nvSpPr>
        <p:spPr>
          <a:xfrm>
            <a:off x="3026229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0C057EB-B977-F766-96EA-EED515BDF6F2}"/>
              </a:ext>
            </a:extLst>
          </p:cNvPr>
          <p:cNvSpPr/>
          <p:nvPr/>
        </p:nvSpPr>
        <p:spPr>
          <a:xfrm>
            <a:off x="3385458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9E581B0-B195-5966-79EB-D878E34190DD}"/>
              </a:ext>
            </a:extLst>
          </p:cNvPr>
          <p:cNvSpPr/>
          <p:nvPr/>
        </p:nvSpPr>
        <p:spPr>
          <a:xfrm>
            <a:off x="1589307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9DE9AB5-24EE-5C0D-14A6-0A5268D0D1A2}"/>
              </a:ext>
            </a:extLst>
          </p:cNvPr>
          <p:cNvSpPr/>
          <p:nvPr/>
        </p:nvSpPr>
        <p:spPr>
          <a:xfrm>
            <a:off x="1948536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7832B0D-6536-174B-A7B0-DD21E133B76F}"/>
              </a:ext>
            </a:extLst>
          </p:cNvPr>
          <p:cNvSpPr/>
          <p:nvPr/>
        </p:nvSpPr>
        <p:spPr>
          <a:xfrm>
            <a:off x="2307765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1F7871F-BED0-2F42-D610-409FA4E443AB}"/>
              </a:ext>
            </a:extLst>
          </p:cNvPr>
          <p:cNvSpPr/>
          <p:nvPr/>
        </p:nvSpPr>
        <p:spPr>
          <a:xfrm>
            <a:off x="2666994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E70C4934-4BCE-990C-7702-816B085DE115}"/>
              </a:ext>
            </a:extLst>
          </p:cNvPr>
          <p:cNvSpPr/>
          <p:nvPr/>
        </p:nvSpPr>
        <p:spPr>
          <a:xfrm>
            <a:off x="3026223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C48C89AF-7B44-4C7A-F7F8-520E4BE7337B}"/>
              </a:ext>
            </a:extLst>
          </p:cNvPr>
          <p:cNvSpPr/>
          <p:nvPr/>
        </p:nvSpPr>
        <p:spPr>
          <a:xfrm>
            <a:off x="3385452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1FA9DD9-1CCD-9DE5-7FED-B06212A46532}"/>
              </a:ext>
            </a:extLst>
          </p:cNvPr>
          <p:cNvSpPr/>
          <p:nvPr/>
        </p:nvSpPr>
        <p:spPr>
          <a:xfrm>
            <a:off x="1589310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1287B52-6D7B-A440-D8E9-5787AC20BAAF}"/>
              </a:ext>
            </a:extLst>
          </p:cNvPr>
          <p:cNvSpPr/>
          <p:nvPr/>
        </p:nvSpPr>
        <p:spPr>
          <a:xfrm>
            <a:off x="1948539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C0A3C63-26EA-03B5-5BE5-E026A99383B7}"/>
              </a:ext>
            </a:extLst>
          </p:cNvPr>
          <p:cNvSpPr/>
          <p:nvPr/>
        </p:nvSpPr>
        <p:spPr>
          <a:xfrm>
            <a:off x="2307768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6DE2B5D-7633-3926-DDC9-725EE5F709FA}"/>
              </a:ext>
            </a:extLst>
          </p:cNvPr>
          <p:cNvSpPr/>
          <p:nvPr/>
        </p:nvSpPr>
        <p:spPr>
          <a:xfrm>
            <a:off x="2666997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D51A94E-9D46-123D-3AC1-5AE13DE6B4B1}"/>
              </a:ext>
            </a:extLst>
          </p:cNvPr>
          <p:cNvSpPr/>
          <p:nvPr/>
        </p:nvSpPr>
        <p:spPr>
          <a:xfrm>
            <a:off x="3026226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E97C074-5C0F-08EF-6AE5-BF14AA31C688}"/>
              </a:ext>
            </a:extLst>
          </p:cNvPr>
          <p:cNvSpPr/>
          <p:nvPr/>
        </p:nvSpPr>
        <p:spPr>
          <a:xfrm>
            <a:off x="3385455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C4A9C9B-F8A1-1A86-5A3B-2AF93DEBE4F9}"/>
              </a:ext>
            </a:extLst>
          </p:cNvPr>
          <p:cNvSpPr/>
          <p:nvPr/>
        </p:nvSpPr>
        <p:spPr>
          <a:xfrm>
            <a:off x="1589307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BD05557-EACE-BA3B-1AEA-CDB040C6D2CF}"/>
              </a:ext>
            </a:extLst>
          </p:cNvPr>
          <p:cNvSpPr/>
          <p:nvPr/>
        </p:nvSpPr>
        <p:spPr>
          <a:xfrm>
            <a:off x="1948536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BDB930F-4E66-C16D-9C41-D6D44A1B47E3}"/>
              </a:ext>
            </a:extLst>
          </p:cNvPr>
          <p:cNvSpPr/>
          <p:nvPr/>
        </p:nvSpPr>
        <p:spPr>
          <a:xfrm>
            <a:off x="2307765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3966850-89D7-37EB-63DB-6D934EA2971B}"/>
              </a:ext>
            </a:extLst>
          </p:cNvPr>
          <p:cNvSpPr/>
          <p:nvPr/>
        </p:nvSpPr>
        <p:spPr>
          <a:xfrm>
            <a:off x="2666994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9BB8393-673E-1F35-4217-9782F9168BED}"/>
              </a:ext>
            </a:extLst>
          </p:cNvPr>
          <p:cNvSpPr/>
          <p:nvPr/>
        </p:nvSpPr>
        <p:spPr>
          <a:xfrm>
            <a:off x="3026223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62523B4D-25B7-702F-83C9-1E6DF487ECF8}"/>
              </a:ext>
            </a:extLst>
          </p:cNvPr>
          <p:cNvSpPr/>
          <p:nvPr/>
        </p:nvSpPr>
        <p:spPr>
          <a:xfrm>
            <a:off x="3385452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AB9A77B-DA7E-BB00-81C9-ECF0FEF68B35}"/>
              </a:ext>
            </a:extLst>
          </p:cNvPr>
          <p:cNvSpPr/>
          <p:nvPr/>
        </p:nvSpPr>
        <p:spPr>
          <a:xfrm>
            <a:off x="1589310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E8203F66-F3A8-C364-5CD6-DAF1E2AB85C8}"/>
              </a:ext>
            </a:extLst>
          </p:cNvPr>
          <p:cNvSpPr/>
          <p:nvPr/>
        </p:nvSpPr>
        <p:spPr>
          <a:xfrm>
            <a:off x="1948539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AF24588-2945-ED85-1930-6D370F0AA6DA}"/>
              </a:ext>
            </a:extLst>
          </p:cNvPr>
          <p:cNvSpPr/>
          <p:nvPr/>
        </p:nvSpPr>
        <p:spPr>
          <a:xfrm>
            <a:off x="2307768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5BC80D1-FF2E-6D6E-9130-4517715BD9B2}"/>
              </a:ext>
            </a:extLst>
          </p:cNvPr>
          <p:cNvSpPr/>
          <p:nvPr/>
        </p:nvSpPr>
        <p:spPr>
          <a:xfrm>
            <a:off x="2666997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673650DB-207A-D43D-F672-A146A94A5553}"/>
              </a:ext>
            </a:extLst>
          </p:cNvPr>
          <p:cNvSpPr/>
          <p:nvPr/>
        </p:nvSpPr>
        <p:spPr>
          <a:xfrm>
            <a:off x="3026226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77117B8-E266-BEA1-F0CE-F2C505B1DAA7}"/>
              </a:ext>
            </a:extLst>
          </p:cNvPr>
          <p:cNvSpPr/>
          <p:nvPr/>
        </p:nvSpPr>
        <p:spPr>
          <a:xfrm>
            <a:off x="3385455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5C3AFB82-72C1-C868-05AC-2FAF2F1834E3}"/>
              </a:ext>
            </a:extLst>
          </p:cNvPr>
          <p:cNvSpPr/>
          <p:nvPr/>
        </p:nvSpPr>
        <p:spPr>
          <a:xfrm>
            <a:off x="1589304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EE26CFA-B3F6-3C2E-E357-4099BB73274D}"/>
              </a:ext>
            </a:extLst>
          </p:cNvPr>
          <p:cNvSpPr/>
          <p:nvPr/>
        </p:nvSpPr>
        <p:spPr>
          <a:xfrm>
            <a:off x="1948533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E7F64BA4-9CF4-E817-099F-F4C6206C27A5}"/>
              </a:ext>
            </a:extLst>
          </p:cNvPr>
          <p:cNvSpPr/>
          <p:nvPr/>
        </p:nvSpPr>
        <p:spPr>
          <a:xfrm>
            <a:off x="2307762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066713A0-E809-5561-F6A6-8563FD0B8B84}"/>
              </a:ext>
            </a:extLst>
          </p:cNvPr>
          <p:cNvSpPr/>
          <p:nvPr/>
        </p:nvSpPr>
        <p:spPr>
          <a:xfrm>
            <a:off x="2666991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C863489-AEE9-0AB1-29F2-A2597613AD9B}"/>
              </a:ext>
            </a:extLst>
          </p:cNvPr>
          <p:cNvSpPr/>
          <p:nvPr/>
        </p:nvSpPr>
        <p:spPr>
          <a:xfrm>
            <a:off x="3026220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1AD5023-BB29-91AC-3C65-FC36E7300BD9}"/>
              </a:ext>
            </a:extLst>
          </p:cNvPr>
          <p:cNvSpPr/>
          <p:nvPr/>
        </p:nvSpPr>
        <p:spPr>
          <a:xfrm>
            <a:off x="3385449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EB85D351-E0D9-8D34-5289-F5E32928C862}"/>
              </a:ext>
            </a:extLst>
          </p:cNvPr>
          <p:cNvSpPr/>
          <p:nvPr/>
        </p:nvSpPr>
        <p:spPr>
          <a:xfrm>
            <a:off x="1589307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1F3FC60-0392-BF88-5F3E-9A240BADAD8A}"/>
              </a:ext>
            </a:extLst>
          </p:cNvPr>
          <p:cNvSpPr/>
          <p:nvPr/>
        </p:nvSpPr>
        <p:spPr>
          <a:xfrm>
            <a:off x="1948536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A06270E0-4A39-1329-364C-D9D8539DB4BB}"/>
              </a:ext>
            </a:extLst>
          </p:cNvPr>
          <p:cNvSpPr/>
          <p:nvPr/>
        </p:nvSpPr>
        <p:spPr>
          <a:xfrm>
            <a:off x="2307765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E8E21E1C-5A5B-E60C-95F7-954383C4AB85}"/>
              </a:ext>
            </a:extLst>
          </p:cNvPr>
          <p:cNvSpPr/>
          <p:nvPr/>
        </p:nvSpPr>
        <p:spPr>
          <a:xfrm>
            <a:off x="2666994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68750F8-9561-80B4-0F77-10072D119206}"/>
              </a:ext>
            </a:extLst>
          </p:cNvPr>
          <p:cNvSpPr/>
          <p:nvPr/>
        </p:nvSpPr>
        <p:spPr>
          <a:xfrm>
            <a:off x="3026223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2E0C1233-73D0-95C3-A145-C3942A0B9AD0}"/>
              </a:ext>
            </a:extLst>
          </p:cNvPr>
          <p:cNvSpPr/>
          <p:nvPr/>
        </p:nvSpPr>
        <p:spPr>
          <a:xfrm>
            <a:off x="3385452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A20DA65E-CB26-BC27-9101-3BDCBEA92A38}"/>
              </a:ext>
            </a:extLst>
          </p:cNvPr>
          <p:cNvCxnSpPr>
            <a:cxnSpLocks/>
          </p:cNvCxnSpPr>
          <p:nvPr/>
        </p:nvCxnSpPr>
        <p:spPr>
          <a:xfrm flipV="1">
            <a:off x="1603169" y="1738084"/>
            <a:ext cx="530677" cy="522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E92CC1FA-47F1-A369-A456-BF521D8922BA}"/>
              </a:ext>
            </a:extLst>
          </p:cNvPr>
          <p:cNvCxnSpPr>
            <a:cxnSpLocks/>
          </p:cNvCxnSpPr>
          <p:nvPr/>
        </p:nvCxnSpPr>
        <p:spPr>
          <a:xfrm flipV="1">
            <a:off x="3744689" y="4541158"/>
            <a:ext cx="566555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BF0A3FC-10DB-B0C2-8F8F-E961E11CB57B}"/>
              </a:ext>
            </a:extLst>
          </p:cNvPr>
          <p:cNvCxnSpPr>
            <a:cxnSpLocks/>
          </p:cNvCxnSpPr>
          <p:nvPr/>
        </p:nvCxnSpPr>
        <p:spPr>
          <a:xfrm flipV="1">
            <a:off x="3744689" y="1720024"/>
            <a:ext cx="552698" cy="565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9" name="TextBox 598">
            <a:extLst>
              <a:ext uri="{FF2B5EF4-FFF2-40B4-BE49-F238E27FC236}">
                <a16:creationId xmlns:a16="http://schemas.microsoft.com/office/drawing/2014/main" id="{316E683C-31E2-2FF3-C242-AEBAD1DBC38B}"/>
              </a:ext>
            </a:extLst>
          </p:cNvPr>
          <p:cNvSpPr txBox="1"/>
          <p:nvPr/>
        </p:nvSpPr>
        <p:spPr>
          <a:xfrm>
            <a:off x="1410441" y="17271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42902969-E53F-0C28-62B1-1A888C4D536D}"/>
              </a:ext>
            </a:extLst>
          </p:cNvPr>
          <p:cNvSpPr txBox="1"/>
          <p:nvPr/>
        </p:nvSpPr>
        <p:spPr>
          <a:xfrm>
            <a:off x="1679866" y="15854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66188B5F-D125-686D-3E73-9405D1371EBB}"/>
              </a:ext>
            </a:extLst>
          </p:cNvPr>
          <p:cNvSpPr txBox="1"/>
          <p:nvPr/>
        </p:nvSpPr>
        <p:spPr>
          <a:xfrm>
            <a:off x="1947373" y="1428045"/>
            <a:ext cx="2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9CCD335B-2DD8-386C-A0AA-53B591A41B39}"/>
              </a:ext>
            </a:extLst>
          </p:cNvPr>
          <p:cNvSpPr txBox="1"/>
          <p:nvPr/>
        </p:nvSpPr>
        <p:spPr>
          <a:xfrm>
            <a:off x="1199442" y="19017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A02F3204-8DD8-4960-6F00-96EC62A0F35A}"/>
              </a:ext>
            </a:extLst>
          </p:cNvPr>
          <p:cNvSpPr txBox="1"/>
          <p:nvPr/>
        </p:nvSpPr>
        <p:spPr>
          <a:xfrm>
            <a:off x="1306783" y="25988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812C016E-71E9-CD83-FC6D-D6D296B4FB10}"/>
              </a:ext>
            </a:extLst>
          </p:cNvPr>
          <p:cNvSpPr txBox="1"/>
          <p:nvPr/>
        </p:nvSpPr>
        <p:spPr>
          <a:xfrm>
            <a:off x="1315373" y="29681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A73ABCFF-59A4-5F34-6472-17D0D111DC73}"/>
              </a:ext>
            </a:extLst>
          </p:cNvPr>
          <p:cNvSpPr txBox="1"/>
          <p:nvPr/>
        </p:nvSpPr>
        <p:spPr>
          <a:xfrm>
            <a:off x="1312879" y="33165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4F20BBC8-D39E-9309-0AD3-7439CCBA19F6}"/>
              </a:ext>
            </a:extLst>
          </p:cNvPr>
          <p:cNvSpPr txBox="1"/>
          <p:nvPr/>
        </p:nvSpPr>
        <p:spPr>
          <a:xfrm>
            <a:off x="1321469" y="368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607" name="TextBox 606">
            <a:extLst>
              <a:ext uri="{FF2B5EF4-FFF2-40B4-BE49-F238E27FC236}">
                <a16:creationId xmlns:a16="http://schemas.microsoft.com/office/drawing/2014/main" id="{A40853BF-C616-82CA-F6D4-16C2D7762315}"/>
              </a:ext>
            </a:extLst>
          </p:cNvPr>
          <p:cNvSpPr txBox="1"/>
          <p:nvPr/>
        </p:nvSpPr>
        <p:spPr>
          <a:xfrm>
            <a:off x="1309850" y="40240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606FE77D-BFAB-DD3B-057C-C9389DDB9E0A}"/>
              </a:ext>
            </a:extLst>
          </p:cNvPr>
          <p:cNvSpPr txBox="1"/>
          <p:nvPr/>
        </p:nvSpPr>
        <p:spPr>
          <a:xfrm>
            <a:off x="1318440" y="43934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bg-BG" dirty="0"/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8D50398D-4C88-8FAC-A248-785477C5FC6A}"/>
              </a:ext>
            </a:extLst>
          </p:cNvPr>
          <p:cNvSpPr txBox="1"/>
          <p:nvPr/>
        </p:nvSpPr>
        <p:spPr>
          <a:xfrm>
            <a:off x="1313677" y="47458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bg-BG" dirty="0"/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C7607A4B-148D-01EC-7487-CC4749CBED6F}"/>
              </a:ext>
            </a:extLst>
          </p:cNvPr>
          <p:cNvSpPr txBox="1"/>
          <p:nvPr/>
        </p:nvSpPr>
        <p:spPr>
          <a:xfrm>
            <a:off x="1307636" y="22660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4151706A-96C5-9BAA-2C25-2ED3CAA96303}"/>
              </a:ext>
            </a:extLst>
          </p:cNvPr>
          <p:cNvSpPr txBox="1"/>
          <p:nvPr/>
        </p:nvSpPr>
        <p:spPr>
          <a:xfrm>
            <a:off x="1640446" y="50785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F6A3925B-B78E-6E77-7C42-F5F4F115644C}"/>
              </a:ext>
            </a:extLst>
          </p:cNvPr>
          <p:cNvSpPr txBox="1"/>
          <p:nvPr/>
        </p:nvSpPr>
        <p:spPr>
          <a:xfrm>
            <a:off x="1962398" y="50835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9E3B233A-74F0-30DC-7583-C0822A920EEC}"/>
              </a:ext>
            </a:extLst>
          </p:cNvPr>
          <p:cNvSpPr txBox="1"/>
          <p:nvPr/>
        </p:nvSpPr>
        <p:spPr>
          <a:xfrm>
            <a:off x="2321627" y="50785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B18978A4-708B-0334-BE45-6F4CC9C46446}"/>
              </a:ext>
            </a:extLst>
          </p:cNvPr>
          <p:cNvSpPr txBox="1"/>
          <p:nvPr/>
        </p:nvSpPr>
        <p:spPr>
          <a:xfrm>
            <a:off x="2662629" y="50835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39DAD58C-4AD2-AFF6-F593-00C50DC5CB84}"/>
              </a:ext>
            </a:extLst>
          </p:cNvPr>
          <p:cNvSpPr txBox="1"/>
          <p:nvPr/>
        </p:nvSpPr>
        <p:spPr>
          <a:xfrm>
            <a:off x="3015883" y="50785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383B153E-F64C-F48B-9CB1-7ACC857517FE}"/>
              </a:ext>
            </a:extLst>
          </p:cNvPr>
          <p:cNvSpPr txBox="1"/>
          <p:nvPr/>
        </p:nvSpPr>
        <p:spPr>
          <a:xfrm>
            <a:off x="3385460" y="50835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C3CD335B-36F1-C4B7-7690-93428B5C9983}"/>
              </a:ext>
            </a:extLst>
          </p:cNvPr>
          <p:cNvSpPr txBox="1"/>
          <p:nvPr/>
        </p:nvSpPr>
        <p:spPr>
          <a:xfrm rot="19259453">
            <a:off x="997067" y="137380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shape[0]</a:t>
            </a:r>
            <a:endParaRPr lang="bg-BG" dirty="0"/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085B0EF9-8FB4-6560-51BB-7CFCC9769CF9}"/>
              </a:ext>
            </a:extLst>
          </p:cNvPr>
          <p:cNvSpPr txBox="1"/>
          <p:nvPr/>
        </p:nvSpPr>
        <p:spPr>
          <a:xfrm rot="16200000">
            <a:off x="658598" y="330022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shape[1]</a:t>
            </a:r>
            <a:endParaRPr lang="bg-BG" dirty="0"/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F2687F35-0C7F-44D5-92D3-B7C8E5C42368}"/>
              </a:ext>
            </a:extLst>
          </p:cNvPr>
          <p:cNvSpPr txBox="1"/>
          <p:nvPr/>
        </p:nvSpPr>
        <p:spPr>
          <a:xfrm>
            <a:off x="2036233" y="535280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shape[2]</a:t>
            </a:r>
            <a:endParaRPr lang="bg-BG" dirty="0"/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0AE18948-E668-5883-1C2C-B718CF5517C8}"/>
              </a:ext>
            </a:extLst>
          </p:cNvPr>
          <p:cNvSpPr txBox="1"/>
          <p:nvPr/>
        </p:nvSpPr>
        <p:spPr>
          <a:xfrm>
            <a:off x="3026231" y="982802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endParaRPr lang="bg-BG" sz="2800" dirty="0"/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FE7D564B-ACB0-128B-DF64-3F86C0403555}"/>
              </a:ext>
            </a:extLst>
          </p:cNvPr>
          <p:cNvSpPr txBox="1"/>
          <p:nvPr/>
        </p:nvSpPr>
        <p:spPr>
          <a:xfrm>
            <a:off x="3565067" y="192162"/>
            <a:ext cx="340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Библиотеката </a:t>
            </a:r>
            <a:r>
              <a:rPr lang="en-US" sz="2800" dirty="0" err="1"/>
              <a:t>tifffile</a:t>
            </a:r>
            <a:endParaRPr lang="bg-BG" sz="2800" dirty="0"/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371CF2C6-DED1-995D-01C5-8C3AB721A9D6}"/>
              </a:ext>
            </a:extLst>
          </p:cNvPr>
          <p:cNvSpPr txBox="1"/>
          <p:nvPr/>
        </p:nvSpPr>
        <p:spPr>
          <a:xfrm>
            <a:off x="5778191" y="886372"/>
            <a:ext cx="528542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tifffile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imsave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from a filename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(“C://path/to/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img.tif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shape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Max intensity projection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axis = 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imsave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max_projection.tif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417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7457A-7ECA-143B-D28E-44429A215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1607F6-F989-3E9A-59DD-C61394B933F5}"/>
              </a:ext>
            </a:extLst>
          </p:cNvPr>
          <p:cNvSpPr/>
          <p:nvPr/>
        </p:nvSpPr>
        <p:spPr>
          <a:xfrm>
            <a:off x="2128165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337742-1C28-9959-442B-29B23E65A961}"/>
              </a:ext>
            </a:extLst>
          </p:cNvPr>
          <p:cNvSpPr/>
          <p:nvPr/>
        </p:nvSpPr>
        <p:spPr>
          <a:xfrm>
            <a:off x="2487394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4F3349-0298-32FD-0D30-E0640B87F995}"/>
              </a:ext>
            </a:extLst>
          </p:cNvPr>
          <p:cNvSpPr/>
          <p:nvPr/>
        </p:nvSpPr>
        <p:spPr>
          <a:xfrm>
            <a:off x="2846623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3D241B-0F03-054C-2155-87E1033E6FD5}"/>
              </a:ext>
            </a:extLst>
          </p:cNvPr>
          <p:cNvSpPr/>
          <p:nvPr/>
        </p:nvSpPr>
        <p:spPr>
          <a:xfrm>
            <a:off x="3205852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46BB22-CDB7-BD94-1EBB-00572F6BC07D}"/>
              </a:ext>
            </a:extLst>
          </p:cNvPr>
          <p:cNvSpPr/>
          <p:nvPr/>
        </p:nvSpPr>
        <p:spPr>
          <a:xfrm>
            <a:off x="3578935" y="313690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EA010A-844A-71AA-2D06-6E0F6189673F}"/>
              </a:ext>
            </a:extLst>
          </p:cNvPr>
          <p:cNvSpPr/>
          <p:nvPr/>
        </p:nvSpPr>
        <p:spPr>
          <a:xfrm>
            <a:off x="3938164" y="3136900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B755EF-8D16-3202-2F7D-552A3668654A}"/>
              </a:ext>
            </a:extLst>
          </p:cNvPr>
          <p:cNvSpPr/>
          <p:nvPr/>
        </p:nvSpPr>
        <p:spPr>
          <a:xfrm>
            <a:off x="2128168" y="34436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1587B7-5CEC-34DF-582A-F2A9A772CB4E}"/>
              </a:ext>
            </a:extLst>
          </p:cNvPr>
          <p:cNvSpPr/>
          <p:nvPr/>
        </p:nvSpPr>
        <p:spPr>
          <a:xfrm>
            <a:off x="2487397" y="34436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88CF59-E4D1-0F07-98C9-1A9BCC7D7823}"/>
              </a:ext>
            </a:extLst>
          </p:cNvPr>
          <p:cNvSpPr/>
          <p:nvPr/>
        </p:nvSpPr>
        <p:spPr>
          <a:xfrm>
            <a:off x="2846626" y="34436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4CCA58-F3C3-57E0-FC59-D895DCD170F5}"/>
              </a:ext>
            </a:extLst>
          </p:cNvPr>
          <p:cNvSpPr/>
          <p:nvPr/>
        </p:nvSpPr>
        <p:spPr>
          <a:xfrm>
            <a:off x="3205855" y="34436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1B5FE9-D899-B04F-D630-71F4E3FB7DFD}"/>
              </a:ext>
            </a:extLst>
          </p:cNvPr>
          <p:cNvSpPr/>
          <p:nvPr/>
        </p:nvSpPr>
        <p:spPr>
          <a:xfrm>
            <a:off x="3578938" y="348524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7CDC7B-7805-B20B-46E5-035B4447B345}"/>
              </a:ext>
            </a:extLst>
          </p:cNvPr>
          <p:cNvSpPr/>
          <p:nvPr/>
        </p:nvSpPr>
        <p:spPr>
          <a:xfrm>
            <a:off x="3938167" y="3485243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A94487-D594-7BD5-6E43-8BF750407ADE}"/>
              </a:ext>
            </a:extLst>
          </p:cNvPr>
          <p:cNvSpPr/>
          <p:nvPr/>
        </p:nvSpPr>
        <p:spPr>
          <a:xfrm>
            <a:off x="2128162" y="23877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9582D0-3FE0-3B5D-159C-74A8026827B1}"/>
              </a:ext>
            </a:extLst>
          </p:cNvPr>
          <p:cNvSpPr/>
          <p:nvPr/>
        </p:nvSpPr>
        <p:spPr>
          <a:xfrm>
            <a:off x="2487391" y="23877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36C35B-BDDC-7368-8267-2A8A0EB45DE8}"/>
              </a:ext>
            </a:extLst>
          </p:cNvPr>
          <p:cNvSpPr/>
          <p:nvPr/>
        </p:nvSpPr>
        <p:spPr>
          <a:xfrm>
            <a:off x="2846620" y="23877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C2F462-E388-85D4-1C62-555D4FA6B1CA}"/>
              </a:ext>
            </a:extLst>
          </p:cNvPr>
          <p:cNvSpPr/>
          <p:nvPr/>
        </p:nvSpPr>
        <p:spPr>
          <a:xfrm>
            <a:off x="3205849" y="23877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93A023-3BB5-75AE-DDB4-63014716B01E}"/>
              </a:ext>
            </a:extLst>
          </p:cNvPr>
          <p:cNvSpPr/>
          <p:nvPr/>
        </p:nvSpPr>
        <p:spPr>
          <a:xfrm>
            <a:off x="3578932" y="242932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012E01-4790-D7F7-DE6F-CFC262B07F32}"/>
              </a:ext>
            </a:extLst>
          </p:cNvPr>
          <p:cNvSpPr/>
          <p:nvPr/>
        </p:nvSpPr>
        <p:spPr>
          <a:xfrm>
            <a:off x="3938161" y="2429328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D57E59-A36C-25EC-D7EB-38ADDBDB73C2}"/>
              </a:ext>
            </a:extLst>
          </p:cNvPr>
          <p:cNvSpPr/>
          <p:nvPr/>
        </p:nvSpPr>
        <p:spPr>
          <a:xfrm>
            <a:off x="2128165" y="27361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0C1A83-DAE9-0A8C-7347-08F5F5441B07}"/>
              </a:ext>
            </a:extLst>
          </p:cNvPr>
          <p:cNvSpPr/>
          <p:nvPr/>
        </p:nvSpPr>
        <p:spPr>
          <a:xfrm>
            <a:off x="2487394" y="27361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896843-7951-586D-D813-851DB5D70B19}"/>
              </a:ext>
            </a:extLst>
          </p:cNvPr>
          <p:cNvSpPr/>
          <p:nvPr/>
        </p:nvSpPr>
        <p:spPr>
          <a:xfrm>
            <a:off x="2846623" y="27361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25774B5-727A-6666-4839-D3A0731C9A71}"/>
              </a:ext>
            </a:extLst>
          </p:cNvPr>
          <p:cNvSpPr/>
          <p:nvPr/>
        </p:nvSpPr>
        <p:spPr>
          <a:xfrm>
            <a:off x="3205852" y="27361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C3CC22-084D-EE4A-5F69-633B51DD35A6}"/>
              </a:ext>
            </a:extLst>
          </p:cNvPr>
          <p:cNvSpPr/>
          <p:nvPr/>
        </p:nvSpPr>
        <p:spPr>
          <a:xfrm>
            <a:off x="3578935" y="277767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3921E1-7E1E-7E48-9DBC-4C968DBE7BCD}"/>
              </a:ext>
            </a:extLst>
          </p:cNvPr>
          <p:cNvSpPr/>
          <p:nvPr/>
        </p:nvSpPr>
        <p:spPr>
          <a:xfrm>
            <a:off x="3938164" y="2777671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7571B4-338C-BFD9-7BCC-8532FED995EB}"/>
              </a:ext>
            </a:extLst>
          </p:cNvPr>
          <p:cNvSpPr/>
          <p:nvPr/>
        </p:nvSpPr>
        <p:spPr>
          <a:xfrm>
            <a:off x="2142016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296ADD-60D5-840F-E9B0-4B969DE7FBE1}"/>
              </a:ext>
            </a:extLst>
          </p:cNvPr>
          <p:cNvSpPr/>
          <p:nvPr/>
        </p:nvSpPr>
        <p:spPr>
          <a:xfrm>
            <a:off x="2501245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AF0AB1-FD30-D7F4-0D24-710A30F51627}"/>
              </a:ext>
            </a:extLst>
          </p:cNvPr>
          <p:cNvSpPr/>
          <p:nvPr/>
        </p:nvSpPr>
        <p:spPr>
          <a:xfrm>
            <a:off x="2860474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A8C35E-497B-BDA5-11BC-9414134E5275}"/>
              </a:ext>
            </a:extLst>
          </p:cNvPr>
          <p:cNvSpPr/>
          <p:nvPr/>
        </p:nvSpPr>
        <p:spPr>
          <a:xfrm>
            <a:off x="3219703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E7A30C-5864-830B-A0C2-C169D02FE144}"/>
              </a:ext>
            </a:extLst>
          </p:cNvPr>
          <p:cNvSpPr/>
          <p:nvPr/>
        </p:nvSpPr>
        <p:spPr>
          <a:xfrm>
            <a:off x="3578932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6068AC-02DF-E021-445C-F98BF4AF388A}"/>
              </a:ext>
            </a:extLst>
          </p:cNvPr>
          <p:cNvSpPr/>
          <p:nvPr/>
        </p:nvSpPr>
        <p:spPr>
          <a:xfrm>
            <a:off x="3938161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1FF60F-7A38-6F40-C332-4EAAA9AFF472}"/>
              </a:ext>
            </a:extLst>
          </p:cNvPr>
          <p:cNvSpPr/>
          <p:nvPr/>
        </p:nvSpPr>
        <p:spPr>
          <a:xfrm>
            <a:off x="2142019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8DA300-8B0E-05F3-C2E9-FE6262D5E410}"/>
              </a:ext>
            </a:extLst>
          </p:cNvPr>
          <p:cNvSpPr/>
          <p:nvPr/>
        </p:nvSpPr>
        <p:spPr>
          <a:xfrm>
            <a:off x="2501248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9D1EE4-0278-6C39-62EC-BCA8B2D112E7}"/>
              </a:ext>
            </a:extLst>
          </p:cNvPr>
          <p:cNvSpPr/>
          <p:nvPr/>
        </p:nvSpPr>
        <p:spPr>
          <a:xfrm>
            <a:off x="2860477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E223FB-459B-46FD-F506-0CA2BC2979C9}"/>
              </a:ext>
            </a:extLst>
          </p:cNvPr>
          <p:cNvSpPr/>
          <p:nvPr/>
        </p:nvSpPr>
        <p:spPr>
          <a:xfrm>
            <a:off x="3219706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8628CBF-D031-568A-124A-36F86CDCA048}"/>
              </a:ext>
            </a:extLst>
          </p:cNvPr>
          <p:cNvSpPr/>
          <p:nvPr/>
        </p:nvSpPr>
        <p:spPr>
          <a:xfrm>
            <a:off x="3578935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1CBFEF-5172-D4AC-DAD7-AE5296E839C8}"/>
              </a:ext>
            </a:extLst>
          </p:cNvPr>
          <p:cNvSpPr/>
          <p:nvPr/>
        </p:nvSpPr>
        <p:spPr>
          <a:xfrm>
            <a:off x="3938164" y="2075542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8523B0-A4B1-0306-83A8-81243D3504C2}"/>
              </a:ext>
            </a:extLst>
          </p:cNvPr>
          <p:cNvSpPr/>
          <p:nvPr/>
        </p:nvSpPr>
        <p:spPr>
          <a:xfrm>
            <a:off x="2128159" y="37920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DF5D82-C2E7-3182-C7E8-74C91DD131B0}"/>
              </a:ext>
            </a:extLst>
          </p:cNvPr>
          <p:cNvSpPr/>
          <p:nvPr/>
        </p:nvSpPr>
        <p:spPr>
          <a:xfrm>
            <a:off x="2487388" y="37920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29BE244-4A07-CA8B-BFCA-D1E32768D7BC}"/>
              </a:ext>
            </a:extLst>
          </p:cNvPr>
          <p:cNvSpPr/>
          <p:nvPr/>
        </p:nvSpPr>
        <p:spPr>
          <a:xfrm>
            <a:off x="2846617" y="37920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93ADD11-E0D1-7957-188C-1F6E1C3B3395}"/>
              </a:ext>
            </a:extLst>
          </p:cNvPr>
          <p:cNvSpPr/>
          <p:nvPr/>
        </p:nvSpPr>
        <p:spPr>
          <a:xfrm>
            <a:off x="3205846" y="37920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49A131B-5D01-7EF4-90F1-23599262C503}"/>
              </a:ext>
            </a:extLst>
          </p:cNvPr>
          <p:cNvSpPr/>
          <p:nvPr/>
        </p:nvSpPr>
        <p:spPr>
          <a:xfrm>
            <a:off x="3578929" y="383358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4C55DC-B762-56D2-BC18-119DD2F5CE30}"/>
              </a:ext>
            </a:extLst>
          </p:cNvPr>
          <p:cNvSpPr/>
          <p:nvPr/>
        </p:nvSpPr>
        <p:spPr>
          <a:xfrm>
            <a:off x="3938158" y="3833586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BCA1DCD-B4A6-256D-69CE-FC5CF3592BD4}"/>
              </a:ext>
            </a:extLst>
          </p:cNvPr>
          <p:cNvSpPr/>
          <p:nvPr/>
        </p:nvSpPr>
        <p:spPr>
          <a:xfrm>
            <a:off x="2128162" y="41403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FDC6B6-5294-CC90-CB57-59C5DE7F111F}"/>
              </a:ext>
            </a:extLst>
          </p:cNvPr>
          <p:cNvSpPr/>
          <p:nvPr/>
        </p:nvSpPr>
        <p:spPr>
          <a:xfrm>
            <a:off x="2487391" y="41403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AAD11B-C82D-4E29-5289-E1944E74A443}"/>
              </a:ext>
            </a:extLst>
          </p:cNvPr>
          <p:cNvSpPr/>
          <p:nvPr/>
        </p:nvSpPr>
        <p:spPr>
          <a:xfrm>
            <a:off x="2846620" y="41403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55E1BBC-B5B0-EB43-4D8F-1A44728E231A}"/>
              </a:ext>
            </a:extLst>
          </p:cNvPr>
          <p:cNvSpPr/>
          <p:nvPr/>
        </p:nvSpPr>
        <p:spPr>
          <a:xfrm>
            <a:off x="3205849" y="41403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6BFE8DE-9DEC-7A3D-F703-0710C975FFED}"/>
              </a:ext>
            </a:extLst>
          </p:cNvPr>
          <p:cNvSpPr/>
          <p:nvPr/>
        </p:nvSpPr>
        <p:spPr>
          <a:xfrm>
            <a:off x="3578932" y="418192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BA32767-1233-3242-6291-472CCF89F77C}"/>
              </a:ext>
            </a:extLst>
          </p:cNvPr>
          <p:cNvSpPr/>
          <p:nvPr/>
        </p:nvSpPr>
        <p:spPr>
          <a:xfrm>
            <a:off x="3938161" y="418192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0501CCC-D27A-E89A-A593-7D95931EC552}"/>
              </a:ext>
            </a:extLst>
          </p:cNvPr>
          <p:cNvSpPr/>
          <p:nvPr/>
        </p:nvSpPr>
        <p:spPr>
          <a:xfrm>
            <a:off x="1948547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8B3630F-C9EC-DB9E-6A81-B71D937ADED6}"/>
              </a:ext>
            </a:extLst>
          </p:cNvPr>
          <p:cNvSpPr/>
          <p:nvPr/>
        </p:nvSpPr>
        <p:spPr>
          <a:xfrm>
            <a:off x="2307776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C413BFA-8721-0D1A-2D79-3401026A7FDF}"/>
              </a:ext>
            </a:extLst>
          </p:cNvPr>
          <p:cNvSpPr/>
          <p:nvPr/>
        </p:nvSpPr>
        <p:spPr>
          <a:xfrm>
            <a:off x="2667005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654EB0-8F90-877D-AA80-CA4F22D80422}"/>
              </a:ext>
            </a:extLst>
          </p:cNvPr>
          <p:cNvSpPr/>
          <p:nvPr/>
        </p:nvSpPr>
        <p:spPr>
          <a:xfrm>
            <a:off x="3026234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8EA098-9602-F387-4C71-C452A4C1D28A}"/>
              </a:ext>
            </a:extLst>
          </p:cNvPr>
          <p:cNvSpPr/>
          <p:nvPr/>
        </p:nvSpPr>
        <p:spPr>
          <a:xfrm>
            <a:off x="3385463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B27AB70-B79C-ED4B-0678-83861A51594B}"/>
              </a:ext>
            </a:extLst>
          </p:cNvPr>
          <p:cNvSpPr/>
          <p:nvPr/>
        </p:nvSpPr>
        <p:spPr>
          <a:xfrm>
            <a:off x="3758546" y="3316514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5467D84-4982-B9B8-1488-6E59BEAB9DDD}"/>
              </a:ext>
            </a:extLst>
          </p:cNvPr>
          <p:cNvSpPr/>
          <p:nvPr/>
        </p:nvSpPr>
        <p:spPr>
          <a:xfrm>
            <a:off x="1948550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0926B2-2A83-4A82-C97B-809880B7CB7E}"/>
              </a:ext>
            </a:extLst>
          </p:cNvPr>
          <p:cNvSpPr/>
          <p:nvPr/>
        </p:nvSpPr>
        <p:spPr>
          <a:xfrm>
            <a:off x="2307779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7D78ACE-9A41-32C5-FAC2-9A7E1C50D5BF}"/>
              </a:ext>
            </a:extLst>
          </p:cNvPr>
          <p:cNvSpPr/>
          <p:nvPr/>
        </p:nvSpPr>
        <p:spPr>
          <a:xfrm>
            <a:off x="2667008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FE74D46-728A-1E24-F27F-42DE9AE24EC9}"/>
              </a:ext>
            </a:extLst>
          </p:cNvPr>
          <p:cNvSpPr/>
          <p:nvPr/>
        </p:nvSpPr>
        <p:spPr>
          <a:xfrm>
            <a:off x="3026237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86096CE-0BEA-17F4-EF5E-F4BDE60CF665}"/>
              </a:ext>
            </a:extLst>
          </p:cNvPr>
          <p:cNvSpPr/>
          <p:nvPr/>
        </p:nvSpPr>
        <p:spPr>
          <a:xfrm>
            <a:off x="3385466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1EBC59D-CED0-228B-CB39-8B944041250C}"/>
              </a:ext>
            </a:extLst>
          </p:cNvPr>
          <p:cNvSpPr/>
          <p:nvPr/>
        </p:nvSpPr>
        <p:spPr>
          <a:xfrm>
            <a:off x="3758549" y="3664857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5870B3-0844-A10E-B1E2-57038DE4392C}"/>
              </a:ext>
            </a:extLst>
          </p:cNvPr>
          <p:cNvSpPr/>
          <p:nvPr/>
        </p:nvSpPr>
        <p:spPr>
          <a:xfrm>
            <a:off x="1948544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CBF9286-7D62-F609-82BE-86F950D03E7E}"/>
              </a:ext>
            </a:extLst>
          </p:cNvPr>
          <p:cNvSpPr/>
          <p:nvPr/>
        </p:nvSpPr>
        <p:spPr>
          <a:xfrm>
            <a:off x="2307773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363304-6C44-C169-E5C4-5E5EE49AD4F2}"/>
              </a:ext>
            </a:extLst>
          </p:cNvPr>
          <p:cNvSpPr/>
          <p:nvPr/>
        </p:nvSpPr>
        <p:spPr>
          <a:xfrm>
            <a:off x="2667002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5564C9D-1276-3787-AA31-C2705380C32D}"/>
              </a:ext>
            </a:extLst>
          </p:cNvPr>
          <p:cNvSpPr/>
          <p:nvPr/>
        </p:nvSpPr>
        <p:spPr>
          <a:xfrm>
            <a:off x="3026231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B57915F-EC1D-6700-1DB9-C830462650E5}"/>
              </a:ext>
            </a:extLst>
          </p:cNvPr>
          <p:cNvSpPr/>
          <p:nvPr/>
        </p:nvSpPr>
        <p:spPr>
          <a:xfrm>
            <a:off x="3385460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56FEB02-5592-2FCF-9E21-2F22193D16EB}"/>
              </a:ext>
            </a:extLst>
          </p:cNvPr>
          <p:cNvSpPr/>
          <p:nvPr/>
        </p:nvSpPr>
        <p:spPr>
          <a:xfrm>
            <a:off x="3758543" y="2608942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A7E192D-F670-849B-0889-0AFE65C69C65}"/>
              </a:ext>
            </a:extLst>
          </p:cNvPr>
          <p:cNvSpPr/>
          <p:nvPr/>
        </p:nvSpPr>
        <p:spPr>
          <a:xfrm>
            <a:off x="1948547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C49B03-240F-022E-1D55-12342217C0F7}"/>
              </a:ext>
            </a:extLst>
          </p:cNvPr>
          <p:cNvSpPr/>
          <p:nvPr/>
        </p:nvSpPr>
        <p:spPr>
          <a:xfrm>
            <a:off x="2307776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3C4498B-B317-820E-BC21-DFFF42E243CC}"/>
              </a:ext>
            </a:extLst>
          </p:cNvPr>
          <p:cNvSpPr/>
          <p:nvPr/>
        </p:nvSpPr>
        <p:spPr>
          <a:xfrm>
            <a:off x="2667005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2466F50-3A45-DA7B-A853-0468BE88F887}"/>
              </a:ext>
            </a:extLst>
          </p:cNvPr>
          <p:cNvSpPr/>
          <p:nvPr/>
        </p:nvSpPr>
        <p:spPr>
          <a:xfrm>
            <a:off x="3026234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F62FCF1-6F89-8070-57EB-AE57106666B8}"/>
              </a:ext>
            </a:extLst>
          </p:cNvPr>
          <p:cNvSpPr/>
          <p:nvPr/>
        </p:nvSpPr>
        <p:spPr>
          <a:xfrm>
            <a:off x="3385463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768757A-DA53-D39E-8616-30F6C8FDECC7}"/>
              </a:ext>
            </a:extLst>
          </p:cNvPr>
          <p:cNvSpPr/>
          <p:nvPr/>
        </p:nvSpPr>
        <p:spPr>
          <a:xfrm>
            <a:off x="3758546" y="295728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19548A3-8DE4-4399-6E60-8F1C9DC47B6F}"/>
              </a:ext>
            </a:extLst>
          </p:cNvPr>
          <p:cNvSpPr/>
          <p:nvPr/>
        </p:nvSpPr>
        <p:spPr>
          <a:xfrm>
            <a:off x="1962398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676C965-8C06-D899-2644-2B64848DE851}"/>
              </a:ext>
            </a:extLst>
          </p:cNvPr>
          <p:cNvSpPr/>
          <p:nvPr/>
        </p:nvSpPr>
        <p:spPr>
          <a:xfrm>
            <a:off x="2321627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359E00-41E9-0C72-4D8F-D6B1F767DE65}"/>
              </a:ext>
            </a:extLst>
          </p:cNvPr>
          <p:cNvSpPr/>
          <p:nvPr/>
        </p:nvSpPr>
        <p:spPr>
          <a:xfrm>
            <a:off x="2680856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A552ACF-81D2-6D14-40E9-01E245BA07BD}"/>
              </a:ext>
            </a:extLst>
          </p:cNvPr>
          <p:cNvSpPr/>
          <p:nvPr/>
        </p:nvSpPr>
        <p:spPr>
          <a:xfrm>
            <a:off x="3040085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5376CFB-1176-2545-0C6D-A72521FBDFCA}"/>
              </a:ext>
            </a:extLst>
          </p:cNvPr>
          <p:cNvSpPr/>
          <p:nvPr/>
        </p:nvSpPr>
        <p:spPr>
          <a:xfrm>
            <a:off x="3399314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4AF79D4-943F-E477-BFA8-334C224DDDCD}"/>
              </a:ext>
            </a:extLst>
          </p:cNvPr>
          <p:cNvSpPr/>
          <p:nvPr/>
        </p:nvSpPr>
        <p:spPr>
          <a:xfrm>
            <a:off x="3758543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493F7AF-788B-E8B6-2BD2-D0EBC71B9875}"/>
              </a:ext>
            </a:extLst>
          </p:cNvPr>
          <p:cNvSpPr/>
          <p:nvPr/>
        </p:nvSpPr>
        <p:spPr>
          <a:xfrm>
            <a:off x="1948547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4915454-5B94-804A-43D5-BB51ECD649C8}"/>
              </a:ext>
            </a:extLst>
          </p:cNvPr>
          <p:cNvSpPr/>
          <p:nvPr/>
        </p:nvSpPr>
        <p:spPr>
          <a:xfrm>
            <a:off x="2307776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31B8543-C991-C0F8-1F6A-8A826D52242C}"/>
              </a:ext>
            </a:extLst>
          </p:cNvPr>
          <p:cNvSpPr/>
          <p:nvPr/>
        </p:nvSpPr>
        <p:spPr>
          <a:xfrm>
            <a:off x="2667005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3C7013B-208C-4841-28B2-0806D31407F8}"/>
              </a:ext>
            </a:extLst>
          </p:cNvPr>
          <p:cNvSpPr/>
          <p:nvPr/>
        </p:nvSpPr>
        <p:spPr>
          <a:xfrm>
            <a:off x="3026234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461DE97-A368-EECD-BB52-2FE2CB51228F}"/>
              </a:ext>
            </a:extLst>
          </p:cNvPr>
          <p:cNvSpPr/>
          <p:nvPr/>
        </p:nvSpPr>
        <p:spPr>
          <a:xfrm>
            <a:off x="3385463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6D9FDBE-A51E-6FAD-3677-A1AF111711C4}"/>
              </a:ext>
            </a:extLst>
          </p:cNvPr>
          <p:cNvSpPr/>
          <p:nvPr/>
        </p:nvSpPr>
        <p:spPr>
          <a:xfrm>
            <a:off x="3758546" y="2255156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7A278C0-40CB-9E55-86EC-F5BE5205FB0D}"/>
              </a:ext>
            </a:extLst>
          </p:cNvPr>
          <p:cNvSpPr/>
          <p:nvPr/>
        </p:nvSpPr>
        <p:spPr>
          <a:xfrm>
            <a:off x="1948541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574215B-D16A-DD7C-4458-B8472746AD00}"/>
              </a:ext>
            </a:extLst>
          </p:cNvPr>
          <p:cNvSpPr/>
          <p:nvPr/>
        </p:nvSpPr>
        <p:spPr>
          <a:xfrm>
            <a:off x="2307770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120220F-FFE1-3282-ED93-BA9142C20C9E}"/>
              </a:ext>
            </a:extLst>
          </p:cNvPr>
          <p:cNvSpPr/>
          <p:nvPr/>
        </p:nvSpPr>
        <p:spPr>
          <a:xfrm>
            <a:off x="2666999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05B9DA3-D48F-128E-79EB-D84F1A4A94C7}"/>
              </a:ext>
            </a:extLst>
          </p:cNvPr>
          <p:cNvSpPr/>
          <p:nvPr/>
        </p:nvSpPr>
        <p:spPr>
          <a:xfrm>
            <a:off x="3026228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B976857-AABB-DEC7-8D7A-46B1C923EBF1}"/>
              </a:ext>
            </a:extLst>
          </p:cNvPr>
          <p:cNvSpPr/>
          <p:nvPr/>
        </p:nvSpPr>
        <p:spPr>
          <a:xfrm>
            <a:off x="3385457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5C9E37B-CB6D-4971-5896-FDBEF76EC6B9}"/>
              </a:ext>
            </a:extLst>
          </p:cNvPr>
          <p:cNvSpPr/>
          <p:nvPr/>
        </p:nvSpPr>
        <p:spPr>
          <a:xfrm>
            <a:off x="3758540" y="4013200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90C1AC8-C091-E400-C2C2-B4950F33E264}"/>
              </a:ext>
            </a:extLst>
          </p:cNvPr>
          <p:cNvSpPr/>
          <p:nvPr/>
        </p:nvSpPr>
        <p:spPr>
          <a:xfrm>
            <a:off x="1948544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3701D60-F8E6-A435-BA24-0DD3E5D27AC9}"/>
              </a:ext>
            </a:extLst>
          </p:cNvPr>
          <p:cNvSpPr/>
          <p:nvPr/>
        </p:nvSpPr>
        <p:spPr>
          <a:xfrm>
            <a:off x="2307773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8752138-A52D-D618-D8F8-426DCA1A52B4}"/>
              </a:ext>
            </a:extLst>
          </p:cNvPr>
          <p:cNvSpPr/>
          <p:nvPr/>
        </p:nvSpPr>
        <p:spPr>
          <a:xfrm>
            <a:off x="2667002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283781B-3487-0C24-207F-E52E28B5D3C2}"/>
              </a:ext>
            </a:extLst>
          </p:cNvPr>
          <p:cNvSpPr/>
          <p:nvPr/>
        </p:nvSpPr>
        <p:spPr>
          <a:xfrm>
            <a:off x="3026231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857B4D8-E35B-E182-79F6-21B15F1AA7DD}"/>
              </a:ext>
            </a:extLst>
          </p:cNvPr>
          <p:cNvSpPr/>
          <p:nvPr/>
        </p:nvSpPr>
        <p:spPr>
          <a:xfrm>
            <a:off x="3385460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2E3F4E1-F1BE-F4D0-56AC-E45A2E698FED}"/>
              </a:ext>
            </a:extLst>
          </p:cNvPr>
          <p:cNvSpPr/>
          <p:nvPr/>
        </p:nvSpPr>
        <p:spPr>
          <a:xfrm>
            <a:off x="3758543" y="436154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5CABFD7-270C-062E-0101-8613FDC0E352}"/>
              </a:ext>
            </a:extLst>
          </p:cNvPr>
          <p:cNvSpPr/>
          <p:nvPr/>
        </p:nvSpPr>
        <p:spPr>
          <a:xfrm>
            <a:off x="1768918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AB1D993-C909-F6F7-A82C-92179C12D547}"/>
              </a:ext>
            </a:extLst>
          </p:cNvPr>
          <p:cNvSpPr/>
          <p:nvPr/>
        </p:nvSpPr>
        <p:spPr>
          <a:xfrm>
            <a:off x="2128147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ED1209D-7F6E-D279-6DE8-6F78DA108B6F}"/>
              </a:ext>
            </a:extLst>
          </p:cNvPr>
          <p:cNvSpPr/>
          <p:nvPr/>
        </p:nvSpPr>
        <p:spPr>
          <a:xfrm>
            <a:off x="2487376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D23CC34-DAEA-6358-52BC-EE614261D9BB}"/>
              </a:ext>
            </a:extLst>
          </p:cNvPr>
          <p:cNvSpPr/>
          <p:nvPr/>
        </p:nvSpPr>
        <p:spPr>
          <a:xfrm>
            <a:off x="2846605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429DBC2-0ED8-A4D8-4122-E488BE5B3164}"/>
              </a:ext>
            </a:extLst>
          </p:cNvPr>
          <p:cNvSpPr/>
          <p:nvPr/>
        </p:nvSpPr>
        <p:spPr>
          <a:xfrm>
            <a:off x="3205834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20BC177-F6A2-FE24-FDA5-AECEB003B246}"/>
              </a:ext>
            </a:extLst>
          </p:cNvPr>
          <p:cNvSpPr/>
          <p:nvPr/>
        </p:nvSpPr>
        <p:spPr>
          <a:xfrm>
            <a:off x="3578917" y="349612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9FB16A0-88BF-6B83-A8D1-0BCB0ECB1FF9}"/>
              </a:ext>
            </a:extLst>
          </p:cNvPr>
          <p:cNvSpPr/>
          <p:nvPr/>
        </p:nvSpPr>
        <p:spPr>
          <a:xfrm>
            <a:off x="1768921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B6F4A9D-5E81-B456-A4C8-9342E38CDFEC}"/>
              </a:ext>
            </a:extLst>
          </p:cNvPr>
          <p:cNvSpPr/>
          <p:nvPr/>
        </p:nvSpPr>
        <p:spPr>
          <a:xfrm>
            <a:off x="2128150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D6F8A94-EFB0-91C2-EB04-BBDD9F9D320A}"/>
              </a:ext>
            </a:extLst>
          </p:cNvPr>
          <p:cNvSpPr/>
          <p:nvPr/>
        </p:nvSpPr>
        <p:spPr>
          <a:xfrm>
            <a:off x="2487379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B939CD0-13EA-7C50-3295-01C16411D43A}"/>
              </a:ext>
            </a:extLst>
          </p:cNvPr>
          <p:cNvSpPr/>
          <p:nvPr/>
        </p:nvSpPr>
        <p:spPr>
          <a:xfrm>
            <a:off x="2846608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5FF0F4F-A5AE-F05A-FC4C-44D6654C89DD}"/>
              </a:ext>
            </a:extLst>
          </p:cNvPr>
          <p:cNvSpPr/>
          <p:nvPr/>
        </p:nvSpPr>
        <p:spPr>
          <a:xfrm>
            <a:off x="3205837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43E2686-D31D-2895-87E2-FB1502B8025A}"/>
              </a:ext>
            </a:extLst>
          </p:cNvPr>
          <p:cNvSpPr/>
          <p:nvPr/>
        </p:nvSpPr>
        <p:spPr>
          <a:xfrm>
            <a:off x="3578920" y="3844472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D63FE6C-BA3B-CC8B-98D3-6565BC13F817}"/>
              </a:ext>
            </a:extLst>
          </p:cNvPr>
          <p:cNvSpPr/>
          <p:nvPr/>
        </p:nvSpPr>
        <p:spPr>
          <a:xfrm>
            <a:off x="1768915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2BB8CF2-76ED-DD45-875B-C5026C364525}"/>
              </a:ext>
            </a:extLst>
          </p:cNvPr>
          <p:cNvSpPr/>
          <p:nvPr/>
        </p:nvSpPr>
        <p:spPr>
          <a:xfrm>
            <a:off x="2128144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D5909FF-B722-AB57-FA2E-485795137402}"/>
              </a:ext>
            </a:extLst>
          </p:cNvPr>
          <p:cNvSpPr/>
          <p:nvPr/>
        </p:nvSpPr>
        <p:spPr>
          <a:xfrm>
            <a:off x="2487373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0C247E6-FF3B-16D2-4EF3-44D89F64D300}"/>
              </a:ext>
            </a:extLst>
          </p:cNvPr>
          <p:cNvSpPr/>
          <p:nvPr/>
        </p:nvSpPr>
        <p:spPr>
          <a:xfrm>
            <a:off x="2846602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7E29AD1-6E03-AC7B-EBC8-610548BF2A30}"/>
              </a:ext>
            </a:extLst>
          </p:cNvPr>
          <p:cNvSpPr/>
          <p:nvPr/>
        </p:nvSpPr>
        <p:spPr>
          <a:xfrm>
            <a:off x="3205831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BF77CA7-0FB0-3907-BE86-E64E6F2087F3}"/>
              </a:ext>
            </a:extLst>
          </p:cNvPr>
          <p:cNvSpPr/>
          <p:nvPr/>
        </p:nvSpPr>
        <p:spPr>
          <a:xfrm>
            <a:off x="3578914" y="278855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AE226E8-05FE-7DFE-DC75-CD6E8698267D}"/>
              </a:ext>
            </a:extLst>
          </p:cNvPr>
          <p:cNvSpPr/>
          <p:nvPr/>
        </p:nvSpPr>
        <p:spPr>
          <a:xfrm>
            <a:off x="1768918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4428102-A49D-2F48-95AF-64F35EED35FA}"/>
              </a:ext>
            </a:extLst>
          </p:cNvPr>
          <p:cNvSpPr/>
          <p:nvPr/>
        </p:nvSpPr>
        <p:spPr>
          <a:xfrm>
            <a:off x="2128147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9086946-9FA6-6710-FA95-62CF6ABCE4D2}"/>
              </a:ext>
            </a:extLst>
          </p:cNvPr>
          <p:cNvSpPr/>
          <p:nvPr/>
        </p:nvSpPr>
        <p:spPr>
          <a:xfrm>
            <a:off x="2487376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85129B3-2A81-B20E-5C36-D4F2ADB6170B}"/>
              </a:ext>
            </a:extLst>
          </p:cNvPr>
          <p:cNvSpPr/>
          <p:nvPr/>
        </p:nvSpPr>
        <p:spPr>
          <a:xfrm>
            <a:off x="2846605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3890483-8BEF-0545-83DB-C988B4454837}"/>
              </a:ext>
            </a:extLst>
          </p:cNvPr>
          <p:cNvSpPr/>
          <p:nvPr/>
        </p:nvSpPr>
        <p:spPr>
          <a:xfrm>
            <a:off x="3205834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B2EF3BB-6381-ABEB-40AB-38361D49BF7C}"/>
              </a:ext>
            </a:extLst>
          </p:cNvPr>
          <p:cNvSpPr/>
          <p:nvPr/>
        </p:nvSpPr>
        <p:spPr>
          <a:xfrm>
            <a:off x="3578917" y="313690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09E0ED5-8E8E-E141-9F0D-A37F931D2F38}"/>
              </a:ext>
            </a:extLst>
          </p:cNvPr>
          <p:cNvSpPr/>
          <p:nvPr/>
        </p:nvSpPr>
        <p:spPr>
          <a:xfrm>
            <a:off x="1782769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935E98F-80BD-C877-BC84-2449F7F9603F}"/>
              </a:ext>
            </a:extLst>
          </p:cNvPr>
          <p:cNvSpPr/>
          <p:nvPr/>
        </p:nvSpPr>
        <p:spPr>
          <a:xfrm>
            <a:off x="2141998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A4DF515-3FA9-12F0-7AC1-CB371744B835}"/>
              </a:ext>
            </a:extLst>
          </p:cNvPr>
          <p:cNvSpPr/>
          <p:nvPr/>
        </p:nvSpPr>
        <p:spPr>
          <a:xfrm>
            <a:off x="2501227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267EED3-64EC-19A4-D244-79AA812689C1}"/>
              </a:ext>
            </a:extLst>
          </p:cNvPr>
          <p:cNvSpPr/>
          <p:nvPr/>
        </p:nvSpPr>
        <p:spPr>
          <a:xfrm>
            <a:off x="2860456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6EA897D-AC15-3AD9-18A0-FCFD41EBE216}"/>
              </a:ext>
            </a:extLst>
          </p:cNvPr>
          <p:cNvSpPr/>
          <p:nvPr/>
        </p:nvSpPr>
        <p:spPr>
          <a:xfrm>
            <a:off x="3219685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D482B55F-43F5-EB6F-B988-21A973391F0F}"/>
              </a:ext>
            </a:extLst>
          </p:cNvPr>
          <p:cNvSpPr/>
          <p:nvPr/>
        </p:nvSpPr>
        <p:spPr>
          <a:xfrm>
            <a:off x="3578914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D5EDE13-DBBD-6963-7A4F-5360872D1519}"/>
              </a:ext>
            </a:extLst>
          </p:cNvPr>
          <p:cNvSpPr/>
          <p:nvPr/>
        </p:nvSpPr>
        <p:spPr>
          <a:xfrm>
            <a:off x="1768918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E764736-4B64-CD94-2C65-FA19661FA21F}"/>
              </a:ext>
            </a:extLst>
          </p:cNvPr>
          <p:cNvSpPr/>
          <p:nvPr/>
        </p:nvSpPr>
        <p:spPr>
          <a:xfrm>
            <a:off x="2128147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453686C-1A98-373A-307E-DF2717EBB383}"/>
              </a:ext>
            </a:extLst>
          </p:cNvPr>
          <p:cNvSpPr/>
          <p:nvPr/>
        </p:nvSpPr>
        <p:spPr>
          <a:xfrm>
            <a:off x="2487376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12FA985-D36D-EEA6-ACE3-A8F43F4C4792}"/>
              </a:ext>
            </a:extLst>
          </p:cNvPr>
          <p:cNvSpPr/>
          <p:nvPr/>
        </p:nvSpPr>
        <p:spPr>
          <a:xfrm>
            <a:off x="2846605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4651FD9-78CE-3A8B-D036-CCD8AECE0DF8}"/>
              </a:ext>
            </a:extLst>
          </p:cNvPr>
          <p:cNvSpPr/>
          <p:nvPr/>
        </p:nvSpPr>
        <p:spPr>
          <a:xfrm>
            <a:off x="3205834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F18AC2D-F563-7B43-8A52-59ACDDE648D2}"/>
              </a:ext>
            </a:extLst>
          </p:cNvPr>
          <p:cNvSpPr/>
          <p:nvPr/>
        </p:nvSpPr>
        <p:spPr>
          <a:xfrm>
            <a:off x="3578917" y="2434771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078195F-E4AA-6A19-C508-AF4C37B0BBA3}"/>
              </a:ext>
            </a:extLst>
          </p:cNvPr>
          <p:cNvSpPr/>
          <p:nvPr/>
        </p:nvSpPr>
        <p:spPr>
          <a:xfrm>
            <a:off x="1768912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31A2341-5E5F-73DF-030E-0EC204E879AA}"/>
              </a:ext>
            </a:extLst>
          </p:cNvPr>
          <p:cNvSpPr/>
          <p:nvPr/>
        </p:nvSpPr>
        <p:spPr>
          <a:xfrm>
            <a:off x="2128141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C6C823-7C4A-7FCE-9445-3E420960608A}"/>
              </a:ext>
            </a:extLst>
          </p:cNvPr>
          <p:cNvSpPr/>
          <p:nvPr/>
        </p:nvSpPr>
        <p:spPr>
          <a:xfrm>
            <a:off x="2487370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942F67B-0EE3-17C2-3372-D8CA33E06EFC}"/>
              </a:ext>
            </a:extLst>
          </p:cNvPr>
          <p:cNvSpPr/>
          <p:nvPr/>
        </p:nvSpPr>
        <p:spPr>
          <a:xfrm>
            <a:off x="2846599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01FE1D4-5016-24C7-404B-CF415F16545B}"/>
              </a:ext>
            </a:extLst>
          </p:cNvPr>
          <p:cNvSpPr/>
          <p:nvPr/>
        </p:nvSpPr>
        <p:spPr>
          <a:xfrm>
            <a:off x="3205828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5B818CA-9C9E-7CD4-691A-0D91F054202F}"/>
              </a:ext>
            </a:extLst>
          </p:cNvPr>
          <p:cNvSpPr/>
          <p:nvPr/>
        </p:nvSpPr>
        <p:spPr>
          <a:xfrm>
            <a:off x="3578911" y="419281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31660CE-6C3D-48D2-876F-F2538A62F436}"/>
              </a:ext>
            </a:extLst>
          </p:cNvPr>
          <p:cNvSpPr/>
          <p:nvPr/>
        </p:nvSpPr>
        <p:spPr>
          <a:xfrm>
            <a:off x="1768915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46A0C56-C829-A043-04B3-6E292D8A0F9C}"/>
              </a:ext>
            </a:extLst>
          </p:cNvPr>
          <p:cNvSpPr/>
          <p:nvPr/>
        </p:nvSpPr>
        <p:spPr>
          <a:xfrm>
            <a:off x="2128144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54DA219-27E7-2D89-9AA7-71FD365FD34F}"/>
              </a:ext>
            </a:extLst>
          </p:cNvPr>
          <p:cNvSpPr/>
          <p:nvPr/>
        </p:nvSpPr>
        <p:spPr>
          <a:xfrm>
            <a:off x="2487373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D9BF785-303A-5D88-C310-6A3014F3D43E}"/>
              </a:ext>
            </a:extLst>
          </p:cNvPr>
          <p:cNvSpPr/>
          <p:nvPr/>
        </p:nvSpPr>
        <p:spPr>
          <a:xfrm>
            <a:off x="2846602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8653FA7-C0E5-7398-538F-185959CE01A6}"/>
              </a:ext>
            </a:extLst>
          </p:cNvPr>
          <p:cNvSpPr/>
          <p:nvPr/>
        </p:nvSpPr>
        <p:spPr>
          <a:xfrm>
            <a:off x="3205831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8E44457-0633-4FF3-70CF-6895A84ECFB5}"/>
              </a:ext>
            </a:extLst>
          </p:cNvPr>
          <p:cNvSpPr/>
          <p:nvPr/>
        </p:nvSpPr>
        <p:spPr>
          <a:xfrm>
            <a:off x="3578914" y="454115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E162603-248B-F038-D46A-42D29049882F}"/>
              </a:ext>
            </a:extLst>
          </p:cNvPr>
          <p:cNvSpPr/>
          <p:nvPr/>
        </p:nvSpPr>
        <p:spPr>
          <a:xfrm>
            <a:off x="1589310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3F0B8E9-0999-5DBE-7B8D-A1003C13F6DD}"/>
              </a:ext>
            </a:extLst>
          </p:cNvPr>
          <p:cNvSpPr/>
          <p:nvPr/>
        </p:nvSpPr>
        <p:spPr>
          <a:xfrm>
            <a:off x="1948539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B2D7E2C-8411-4E2F-9E19-ADC3BEABC5A4}"/>
              </a:ext>
            </a:extLst>
          </p:cNvPr>
          <p:cNvSpPr/>
          <p:nvPr/>
        </p:nvSpPr>
        <p:spPr>
          <a:xfrm>
            <a:off x="2307768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014D262-FD05-BFB5-78D3-09A6CA48958A}"/>
              </a:ext>
            </a:extLst>
          </p:cNvPr>
          <p:cNvSpPr/>
          <p:nvPr/>
        </p:nvSpPr>
        <p:spPr>
          <a:xfrm>
            <a:off x="2666997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C7511E6-16A5-3C96-B285-1DF5DA7496CF}"/>
              </a:ext>
            </a:extLst>
          </p:cNvPr>
          <p:cNvSpPr/>
          <p:nvPr/>
        </p:nvSpPr>
        <p:spPr>
          <a:xfrm>
            <a:off x="3026226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F05C8C5-9DF3-277D-612C-7AF0EC599D60}"/>
              </a:ext>
            </a:extLst>
          </p:cNvPr>
          <p:cNvSpPr/>
          <p:nvPr/>
        </p:nvSpPr>
        <p:spPr>
          <a:xfrm>
            <a:off x="3385455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F7BFA7D-5BD0-3F81-1030-CEB6BFD4C3E0}"/>
              </a:ext>
            </a:extLst>
          </p:cNvPr>
          <p:cNvSpPr/>
          <p:nvPr/>
        </p:nvSpPr>
        <p:spPr>
          <a:xfrm>
            <a:off x="1589313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A913A98-D986-CE47-3F96-900C20794CDC}"/>
              </a:ext>
            </a:extLst>
          </p:cNvPr>
          <p:cNvSpPr/>
          <p:nvPr/>
        </p:nvSpPr>
        <p:spPr>
          <a:xfrm>
            <a:off x="1948542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00F8813-8354-94EF-3F8E-6DB85AB05638}"/>
              </a:ext>
            </a:extLst>
          </p:cNvPr>
          <p:cNvSpPr/>
          <p:nvPr/>
        </p:nvSpPr>
        <p:spPr>
          <a:xfrm>
            <a:off x="2307771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BFBD07B-ABC4-55B9-1154-3104375FB30A}"/>
              </a:ext>
            </a:extLst>
          </p:cNvPr>
          <p:cNvSpPr/>
          <p:nvPr/>
        </p:nvSpPr>
        <p:spPr>
          <a:xfrm>
            <a:off x="2667000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E82FB6D-0FD5-AC82-BEE7-B4597991DB5E}"/>
              </a:ext>
            </a:extLst>
          </p:cNvPr>
          <p:cNvSpPr/>
          <p:nvPr/>
        </p:nvSpPr>
        <p:spPr>
          <a:xfrm>
            <a:off x="3026229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9B71F22-B74A-5814-CCF4-A5B76C9375B3}"/>
              </a:ext>
            </a:extLst>
          </p:cNvPr>
          <p:cNvSpPr/>
          <p:nvPr/>
        </p:nvSpPr>
        <p:spPr>
          <a:xfrm>
            <a:off x="3385458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CCA5843-FAC8-FAD4-A85B-4379EFC695DC}"/>
              </a:ext>
            </a:extLst>
          </p:cNvPr>
          <p:cNvSpPr/>
          <p:nvPr/>
        </p:nvSpPr>
        <p:spPr>
          <a:xfrm>
            <a:off x="1589307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2D38219-F776-934C-259B-4CA066AC818E}"/>
              </a:ext>
            </a:extLst>
          </p:cNvPr>
          <p:cNvSpPr/>
          <p:nvPr/>
        </p:nvSpPr>
        <p:spPr>
          <a:xfrm>
            <a:off x="1948536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113E99C-987D-415C-A9B0-4555C6E03EBF}"/>
              </a:ext>
            </a:extLst>
          </p:cNvPr>
          <p:cNvSpPr/>
          <p:nvPr/>
        </p:nvSpPr>
        <p:spPr>
          <a:xfrm>
            <a:off x="2307765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C09A8758-84D2-E92D-45A8-AFA280DAE838}"/>
              </a:ext>
            </a:extLst>
          </p:cNvPr>
          <p:cNvSpPr/>
          <p:nvPr/>
        </p:nvSpPr>
        <p:spPr>
          <a:xfrm>
            <a:off x="2666994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7C83A1C-F446-8F4C-BEAE-3FB835AF74D5}"/>
              </a:ext>
            </a:extLst>
          </p:cNvPr>
          <p:cNvSpPr/>
          <p:nvPr/>
        </p:nvSpPr>
        <p:spPr>
          <a:xfrm>
            <a:off x="3026223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8C918BE-31AA-931E-B555-EBB700CE545D}"/>
              </a:ext>
            </a:extLst>
          </p:cNvPr>
          <p:cNvSpPr/>
          <p:nvPr/>
        </p:nvSpPr>
        <p:spPr>
          <a:xfrm>
            <a:off x="3385452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9E3975F-ECDF-232E-669C-A05312C4E2C4}"/>
              </a:ext>
            </a:extLst>
          </p:cNvPr>
          <p:cNvSpPr/>
          <p:nvPr/>
        </p:nvSpPr>
        <p:spPr>
          <a:xfrm>
            <a:off x="1589310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173C400-1991-B859-A147-39E94EF1F0ED}"/>
              </a:ext>
            </a:extLst>
          </p:cNvPr>
          <p:cNvSpPr/>
          <p:nvPr/>
        </p:nvSpPr>
        <p:spPr>
          <a:xfrm>
            <a:off x="1948539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9CEC12B-A4EF-BE05-FFE2-A344F71F6563}"/>
              </a:ext>
            </a:extLst>
          </p:cNvPr>
          <p:cNvSpPr/>
          <p:nvPr/>
        </p:nvSpPr>
        <p:spPr>
          <a:xfrm>
            <a:off x="2307768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FA3A50E3-26F4-8693-BFBD-ED9F90189D09}"/>
              </a:ext>
            </a:extLst>
          </p:cNvPr>
          <p:cNvSpPr/>
          <p:nvPr/>
        </p:nvSpPr>
        <p:spPr>
          <a:xfrm>
            <a:off x="2666997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7ECF7C6-41F7-7B05-1ECB-C0FFE9278943}"/>
              </a:ext>
            </a:extLst>
          </p:cNvPr>
          <p:cNvSpPr/>
          <p:nvPr/>
        </p:nvSpPr>
        <p:spPr>
          <a:xfrm>
            <a:off x="3026226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DDB8E030-C01F-DCE3-2CA6-BA7E11BE54E6}"/>
              </a:ext>
            </a:extLst>
          </p:cNvPr>
          <p:cNvSpPr/>
          <p:nvPr/>
        </p:nvSpPr>
        <p:spPr>
          <a:xfrm>
            <a:off x="3385455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B4E618D-FF42-BD54-91C4-F62429F51AB0}"/>
              </a:ext>
            </a:extLst>
          </p:cNvPr>
          <p:cNvSpPr/>
          <p:nvPr/>
        </p:nvSpPr>
        <p:spPr>
          <a:xfrm>
            <a:off x="1589307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0312B818-A7A4-6B36-A837-3C81E53E6176}"/>
              </a:ext>
            </a:extLst>
          </p:cNvPr>
          <p:cNvSpPr/>
          <p:nvPr/>
        </p:nvSpPr>
        <p:spPr>
          <a:xfrm>
            <a:off x="1948536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86C43B3-00EA-517F-C84C-86C71AD27827}"/>
              </a:ext>
            </a:extLst>
          </p:cNvPr>
          <p:cNvSpPr/>
          <p:nvPr/>
        </p:nvSpPr>
        <p:spPr>
          <a:xfrm>
            <a:off x="2307765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5BAA46A5-E21C-708D-6B86-49A181160710}"/>
              </a:ext>
            </a:extLst>
          </p:cNvPr>
          <p:cNvSpPr/>
          <p:nvPr/>
        </p:nvSpPr>
        <p:spPr>
          <a:xfrm>
            <a:off x="2666994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A47E5C1-5D00-C583-1797-E36BC03CB4CE}"/>
              </a:ext>
            </a:extLst>
          </p:cNvPr>
          <p:cNvSpPr/>
          <p:nvPr/>
        </p:nvSpPr>
        <p:spPr>
          <a:xfrm>
            <a:off x="3026223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3704931-E11B-8F7F-1BCC-9218ADC68E8F}"/>
              </a:ext>
            </a:extLst>
          </p:cNvPr>
          <p:cNvSpPr/>
          <p:nvPr/>
        </p:nvSpPr>
        <p:spPr>
          <a:xfrm>
            <a:off x="3385452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7C7F249-45A0-FC74-BAD2-CEF1598F5859}"/>
              </a:ext>
            </a:extLst>
          </p:cNvPr>
          <p:cNvSpPr/>
          <p:nvPr/>
        </p:nvSpPr>
        <p:spPr>
          <a:xfrm>
            <a:off x="1589310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F476F7D-31A0-348F-E5E4-4C838B00266F}"/>
              </a:ext>
            </a:extLst>
          </p:cNvPr>
          <p:cNvSpPr/>
          <p:nvPr/>
        </p:nvSpPr>
        <p:spPr>
          <a:xfrm>
            <a:off x="1948539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EB16D47-79A0-E9C4-F699-11F52B0520A3}"/>
              </a:ext>
            </a:extLst>
          </p:cNvPr>
          <p:cNvSpPr/>
          <p:nvPr/>
        </p:nvSpPr>
        <p:spPr>
          <a:xfrm>
            <a:off x="2307768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482D0DD1-390B-D6A1-A991-786362AFC449}"/>
              </a:ext>
            </a:extLst>
          </p:cNvPr>
          <p:cNvSpPr/>
          <p:nvPr/>
        </p:nvSpPr>
        <p:spPr>
          <a:xfrm>
            <a:off x="2666997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D0CFE1B8-C42A-740E-435A-F7BE786C5004}"/>
              </a:ext>
            </a:extLst>
          </p:cNvPr>
          <p:cNvSpPr/>
          <p:nvPr/>
        </p:nvSpPr>
        <p:spPr>
          <a:xfrm>
            <a:off x="3026226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BCCF604-0A11-36FF-13E3-19F7F1B18155}"/>
              </a:ext>
            </a:extLst>
          </p:cNvPr>
          <p:cNvSpPr/>
          <p:nvPr/>
        </p:nvSpPr>
        <p:spPr>
          <a:xfrm>
            <a:off x="3385455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9FBED98-1780-5054-430C-922E3A27BEEE}"/>
              </a:ext>
            </a:extLst>
          </p:cNvPr>
          <p:cNvSpPr/>
          <p:nvPr/>
        </p:nvSpPr>
        <p:spPr>
          <a:xfrm>
            <a:off x="1589304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1DBF026-BEDF-4177-CCFB-783F5DA8CB34}"/>
              </a:ext>
            </a:extLst>
          </p:cNvPr>
          <p:cNvSpPr/>
          <p:nvPr/>
        </p:nvSpPr>
        <p:spPr>
          <a:xfrm>
            <a:off x="1948533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F2B2ED2-BB8C-1B7F-886D-28D9BDC990BC}"/>
              </a:ext>
            </a:extLst>
          </p:cNvPr>
          <p:cNvSpPr/>
          <p:nvPr/>
        </p:nvSpPr>
        <p:spPr>
          <a:xfrm>
            <a:off x="2307762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49D2597-3145-72B7-972E-8257867D1466}"/>
              </a:ext>
            </a:extLst>
          </p:cNvPr>
          <p:cNvSpPr/>
          <p:nvPr/>
        </p:nvSpPr>
        <p:spPr>
          <a:xfrm>
            <a:off x="2666991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A74995A5-9612-C4DC-73B4-3C4EF6A2600D}"/>
              </a:ext>
            </a:extLst>
          </p:cNvPr>
          <p:cNvSpPr/>
          <p:nvPr/>
        </p:nvSpPr>
        <p:spPr>
          <a:xfrm>
            <a:off x="3026220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8CC3288E-6200-445A-0C29-59B7031748F8}"/>
              </a:ext>
            </a:extLst>
          </p:cNvPr>
          <p:cNvSpPr/>
          <p:nvPr/>
        </p:nvSpPr>
        <p:spPr>
          <a:xfrm>
            <a:off x="3385449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F858F31-D1A7-0962-263F-EA744BA3332A}"/>
              </a:ext>
            </a:extLst>
          </p:cNvPr>
          <p:cNvSpPr/>
          <p:nvPr/>
        </p:nvSpPr>
        <p:spPr>
          <a:xfrm>
            <a:off x="1589307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07875BD9-456D-55C8-A667-87B40A9A4C8F}"/>
              </a:ext>
            </a:extLst>
          </p:cNvPr>
          <p:cNvSpPr/>
          <p:nvPr/>
        </p:nvSpPr>
        <p:spPr>
          <a:xfrm>
            <a:off x="1948536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EB3A260-2722-B7E9-1E88-7E4FC2A2B777}"/>
              </a:ext>
            </a:extLst>
          </p:cNvPr>
          <p:cNvSpPr/>
          <p:nvPr/>
        </p:nvSpPr>
        <p:spPr>
          <a:xfrm>
            <a:off x="2307765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66AE40D-29C2-D8F2-D328-2BBDDF9D171F}"/>
              </a:ext>
            </a:extLst>
          </p:cNvPr>
          <p:cNvSpPr/>
          <p:nvPr/>
        </p:nvSpPr>
        <p:spPr>
          <a:xfrm>
            <a:off x="2666994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52833B7-EECE-AEB7-3B39-478C10D6651D}"/>
              </a:ext>
            </a:extLst>
          </p:cNvPr>
          <p:cNvSpPr/>
          <p:nvPr/>
        </p:nvSpPr>
        <p:spPr>
          <a:xfrm>
            <a:off x="3026223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37484AF-2538-1CF0-57FE-87B423CEEDF9}"/>
              </a:ext>
            </a:extLst>
          </p:cNvPr>
          <p:cNvSpPr/>
          <p:nvPr/>
        </p:nvSpPr>
        <p:spPr>
          <a:xfrm>
            <a:off x="3385452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C55060DB-EFA8-126C-64E9-245D776F37E7}"/>
              </a:ext>
            </a:extLst>
          </p:cNvPr>
          <p:cNvCxnSpPr>
            <a:cxnSpLocks/>
          </p:cNvCxnSpPr>
          <p:nvPr/>
        </p:nvCxnSpPr>
        <p:spPr>
          <a:xfrm flipV="1">
            <a:off x="1603169" y="1738084"/>
            <a:ext cx="530677" cy="522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84D93C3-CE54-918C-73E0-CD185A2A1CC3}"/>
              </a:ext>
            </a:extLst>
          </p:cNvPr>
          <p:cNvCxnSpPr>
            <a:cxnSpLocks/>
          </p:cNvCxnSpPr>
          <p:nvPr/>
        </p:nvCxnSpPr>
        <p:spPr>
          <a:xfrm flipV="1">
            <a:off x="3744689" y="4541158"/>
            <a:ext cx="566555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20AA036-16D9-C056-71D4-6B8F4F3AA988}"/>
              </a:ext>
            </a:extLst>
          </p:cNvPr>
          <p:cNvCxnSpPr>
            <a:cxnSpLocks/>
          </p:cNvCxnSpPr>
          <p:nvPr/>
        </p:nvCxnSpPr>
        <p:spPr>
          <a:xfrm flipV="1">
            <a:off x="3744689" y="1720024"/>
            <a:ext cx="552698" cy="565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9" name="TextBox 598">
            <a:extLst>
              <a:ext uri="{FF2B5EF4-FFF2-40B4-BE49-F238E27FC236}">
                <a16:creationId xmlns:a16="http://schemas.microsoft.com/office/drawing/2014/main" id="{A7B353D8-6685-8072-E176-F430C1DBE6F7}"/>
              </a:ext>
            </a:extLst>
          </p:cNvPr>
          <p:cNvSpPr txBox="1"/>
          <p:nvPr/>
        </p:nvSpPr>
        <p:spPr>
          <a:xfrm>
            <a:off x="1410441" y="17271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36B2A951-F395-7905-D57B-089D12EEAA64}"/>
              </a:ext>
            </a:extLst>
          </p:cNvPr>
          <p:cNvSpPr txBox="1"/>
          <p:nvPr/>
        </p:nvSpPr>
        <p:spPr>
          <a:xfrm>
            <a:off x="1679866" y="15854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726E827C-32C4-4B1B-722B-40BA816CADC2}"/>
              </a:ext>
            </a:extLst>
          </p:cNvPr>
          <p:cNvSpPr txBox="1"/>
          <p:nvPr/>
        </p:nvSpPr>
        <p:spPr>
          <a:xfrm>
            <a:off x="1947373" y="1428045"/>
            <a:ext cx="2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C3FF2D3F-6137-BFD1-FA99-8F471F821EE8}"/>
              </a:ext>
            </a:extLst>
          </p:cNvPr>
          <p:cNvSpPr txBox="1"/>
          <p:nvPr/>
        </p:nvSpPr>
        <p:spPr>
          <a:xfrm>
            <a:off x="1199442" y="19017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36EDBCD5-E825-CEF8-52BF-9BB2792DBFC6}"/>
              </a:ext>
            </a:extLst>
          </p:cNvPr>
          <p:cNvSpPr txBox="1"/>
          <p:nvPr/>
        </p:nvSpPr>
        <p:spPr>
          <a:xfrm>
            <a:off x="1306783" y="25988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EC7FF47A-1805-4785-2D67-30DE4834E8C8}"/>
              </a:ext>
            </a:extLst>
          </p:cNvPr>
          <p:cNvSpPr txBox="1"/>
          <p:nvPr/>
        </p:nvSpPr>
        <p:spPr>
          <a:xfrm>
            <a:off x="1315373" y="29681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C7ADB89C-A7AA-E415-6A47-67B90D1E40FD}"/>
              </a:ext>
            </a:extLst>
          </p:cNvPr>
          <p:cNvSpPr txBox="1"/>
          <p:nvPr/>
        </p:nvSpPr>
        <p:spPr>
          <a:xfrm>
            <a:off x="1312879" y="33165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864CDFEB-A4F5-B850-E309-890BF8F0BC37}"/>
              </a:ext>
            </a:extLst>
          </p:cNvPr>
          <p:cNvSpPr txBox="1"/>
          <p:nvPr/>
        </p:nvSpPr>
        <p:spPr>
          <a:xfrm>
            <a:off x="1321469" y="368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607" name="TextBox 606">
            <a:extLst>
              <a:ext uri="{FF2B5EF4-FFF2-40B4-BE49-F238E27FC236}">
                <a16:creationId xmlns:a16="http://schemas.microsoft.com/office/drawing/2014/main" id="{869504D4-8B47-D3BD-989E-0C4A2808324D}"/>
              </a:ext>
            </a:extLst>
          </p:cNvPr>
          <p:cNvSpPr txBox="1"/>
          <p:nvPr/>
        </p:nvSpPr>
        <p:spPr>
          <a:xfrm>
            <a:off x="1309850" y="40240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7BDA8DA1-C233-743D-CCAE-B96D6D8F5BE6}"/>
              </a:ext>
            </a:extLst>
          </p:cNvPr>
          <p:cNvSpPr txBox="1"/>
          <p:nvPr/>
        </p:nvSpPr>
        <p:spPr>
          <a:xfrm>
            <a:off x="1318440" y="43934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bg-BG" dirty="0"/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E9340D8B-C485-7C27-AADD-F1535E855B3F}"/>
              </a:ext>
            </a:extLst>
          </p:cNvPr>
          <p:cNvSpPr txBox="1"/>
          <p:nvPr/>
        </p:nvSpPr>
        <p:spPr>
          <a:xfrm>
            <a:off x="1313677" y="47458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bg-BG" dirty="0"/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19411DEB-CD8B-B7FB-8150-6003E41CBC31}"/>
              </a:ext>
            </a:extLst>
          </p:cNvPr>
          <p:cNvSpPr txBox="1"/>
          <p:nvPr/>
        </p:nvSpPr>
        <p:spPr>
          <a:xfrm>
            <a:off x="1307636" y="22660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0ED8E06E-A3A9-782E-2E15-505F97388A15}"/>
              </a:ext>
            </a:extLst>
          </p:cNvPr>
          <p:cNvSpPr txBox="1"/>
          <p:nvPr/>
        </p:nvSpPr>
        <p:spPr>
          <a:xfrm>
            <a:off x="1640446" y="50785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DF2A0CDF-85AE-1135-75FA-27BB390068FB}"/>
              </a:ext>
            </a:extLst>
          </p:cNvPr>
          <p:cNvSpPr txBox="1"/>
          <p:nvPr/>
        </p:nvSpPr>
        <p:spPr>
          <a:xfrm>
            <a:off x="1962398" y="50835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299F7F3E-C1A1-5145-5A13-93B17EE73AEE}"/>
              </a:ext>
            </a:extLst>
          </p:cNvPr>
          <p:cNvSpPr txBox="1"/>
          <p:nvPr/>
        </p:nvSpPr>
        <p:spPr>
          <a:xfrm>
            <a:off x="2321627" y="50785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6D3E0BD4-B0B8-3856-8BF8-D405C8883886}"/>
              </a:ext>
            </a:extLst>
          </p:cNvPr>
          <p:cNvSpPr txBox="1"/>
          <p:nvPr/>
        </p:nvSpPr>
        <p:spPr>
          <a:xfrm>
            <a:off x="2662629" y="50835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82413B56-BDA7-6004-7621-AC2DBE9A9784}"/>
              </a:ext>
            </a:extLst>
          </p:cNvPr>
          <p:cNvSpPr txBox="1"/>
          <p:nvPr/>
        </p:nvSpPr>
        <p:spPr>
          <a:xfrm>
            <a:off x="3015883" y="50785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45822BF4-FE46-4F88-E037-5842E125FEBC}"/>
              </a:ext>
            </a:extLst>
          </p:cNvPr>
          <p:cNvSpPr txBox="1"/>
          <p:nvPr/>
        </p:nvSpPr>
        <p:spPr>
          <a:xfrm>
            <a:off x="3385460" y="50835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A9E6D176-B43A-A132-493C-79AD9B2C90C9}"/>
              </a:ext>
            </a:extLst>
          </p:cNvPr>
          <p:cNvSpPr txBox="1"/>
          <p:nvPr/>
        </p:nvSpPr>
        <p:spPr>
          <a:xfrm rot="19259453">
            <a:off x="997067" y="137380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shape[0]</a:t>
            </a:r>
            <a:endParaRPr lang="bg-BG" dirty="0"/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D16234B9-AE46-F49E-706F-8471BAB2FBB8}"/>
              </a:ext>
            </a:extLst>
          </p:cNvPr>
          <p:cNvSpPr txBox="1"/>
          <p:nvPr/>
        </p:nvSpPr>
        <p:spPr>
          <a:xfrm rot="16200000">
            <a:off x="658598" y="330022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shape[1]</a:t>
            </a:r>
            <a:endParaRPr lang="bg-BG" dirty="0"/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081973E4-3497-6CF1-A4E5-ABD65EB7EAAC}"/>
              </a:ext>
            </a:extLst>
          </p:cNvPr>
          <p:cNvSpPr txBox="1"/>
          <p:nvPr/>
        </p:nvSpPr>
        <p:spPr>
          <a:xfrm>
            <a:off x="2036233" y="535280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shape[2]</a:t>
            </a:r>
            <a:endParaRPr lang="bg-BG" dirty="0"/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CB79DD2F-E1D3-2D84-B26A-F2124D0D1153}"/>
              </a:ext>
            </a:extLst>
          </p:cNvPr>
          <p:cNvSpPr txBox="1"/>
          <p:nvPr/>
        </p:nvSpPr>
        <p:spPr>
          <a:xfrm>
            <a:off x="3026231" y="982802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endParaRPr lang="bg-BG" sz="2800" dirty="0"/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0287BD89-E009-9475-4F6F-D2D3E4DAE709}"/>
              </a:ext>
            </a:extLst>
          </p:cNvPr>
          <p:cNvSpPr txBox="1"/>
          <p:nvPr/>
        </p:nvSpPr>
        <p:spPr>
          <a:xfrm>
            <a:off x="3565067" y="192162"/>
            <a:ext cx="340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Библиотеката </a:t>
            </a:r>
            <a:r>
              <a:rPr lang="en-US" sz="2800" dirty="0" err="1"/>
              <a:t>tifffile</a:t>
            </a:r>
            <a:endParaRPr lang="bg-BG" sz="2800" dirty="0"/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D70BB3C4-BE7D-3ED2-79DC-6A0A3BE00DCF}"/>
              </a:ext>
            </a:extLst>
          </p:cNvPr>
          <p:cNvSpPr txBox="1"/>
          <p:nvPr/>
        </p:nvSpPr>
        <p:spPr>
          <a:xfrm>
            <a:off x="5778191" y="886372"/>
            <a:ext cx="528542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tifffile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imsave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from a filename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(“C://path/to/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img.tif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shape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Max intensity projection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axis = 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imsave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max_projection.tif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 as a picture</a:t>
            </a:r>
          </a:p>
          <a:p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288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6341B-87B1-B717-BFD8-E43DB6F1C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AB0D701-6A35-E92B-83EB-E300AB075A96}"/>
              </a:ext>
            </a:extLst>
          </p:cNvPr>
          <p:cNvSpPr/>
          <p:nvPr/>
        </p:nvSpPr>
        <p:spPr>
          <a:xfrm>
            <a:off x="2128165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D3C17-5A7A-F225-1D17-B815974BAB39}"/>
              </a:ext>
            </a:extLst>
          </p:cNvPr>
          <p:cNvSpPr/>
          <p:nvPr/>
        </p:nvSpPr>
        <p:spPr>
          <a:xfrm>
            <a:off x="2487394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4B4A30-8C36-E019-0F11-A0ACA93A3621}"/>
              </a:ext>
            </a:extLst>
          </p:cNvPr>
          <p:cNvSpPr/>
          <p:nvPr/>
        </p:nvSpPr>
        <p:spPr>
          <a:xfrm>
            <a:off x="2846623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76086B-9F99-0A4D-B1DF-7C9D8955CB65}"/>
              </a:ext>
            </a:extLst>
          </p:cNvPr>
          <p:cNvSpPr/>
          <p:nvPr/>
        </p:nvSpPr>
        <p:spPr>
          <a:xfrm>
            <a:off x="3205852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379999-C305-0CAF-E0B2-4B76D9DBED2E}"/>
              </a:ext>
            </a:extLst>
          </p:cNvPr>
          <p:cNvSpPr/>
          <p:nvPr/>
        </p:nvSpPr>
        <p:spPr>
          <a:xfrm>
            <a:off x="3578935" y="313690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DD48C8-C8AE-3EB3-7518-427463581A08}"/>
              </a:ext>
            </a:extLst>
          </p:cNvPr>
          <p:cNvSpPr/>
          <p:nvPr/>
        </p:nvSpPr>
        <p:spPr>
          <a:xfrm>
            <a:off x="3938164" y="3136900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3253F2-0C8E-E31A-1727-025B5AFB6686}"/>
              </a:ext>
            </a:extLst>
          </p:cNvPr>
          <p:cNvSpPr/>
          <p:nvPr/>
        </p:nvSpPr>
        <p:spPr>
          <a:xfrm>
            <a:off x="2128168" y="34436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157E07-5086-8910-C6A0-4FF03BBE7D3E}"/>
              </a:ext>
            </a:extLst>
          </p:cNvPr>
          <p:cNvSpPr/>
          <p:nvPr/>
        </p:nvSpPr>
        <p:spPr>
          <a:xfrm>
            <a:off x="2487397" y="34436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EA07DE-71A4-8A07-8DDD-A1B1BDC9A741}"/>
              </a:ext>
            </a:extLst>
          </p:cNvPr>
          <p:cNvSpPr/>
          <p:nvPr/>
        </p:nvSpPr>
        <p:spPr>
          <a:xfrm>
            <a:off x="2846626" y="34436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BD352A-2D4E-3CD2-497D-7F6B0949BE97}"/>
              </a:ext>
            </a:extLst>
          </p:cNvPr>
          <p:cNvSpPr/>
          <p:nvPr/>
        </p:nvSpPr>
        <p:spPr>
          <a:xfrm>
            <a:off x="3205855" y="34436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F3FBE6-2B7B-68E6-D6E3-D55B00733E53}"/>
              </a:ext>
            </a:extLst>
          </p:cNvPr>
          <p:cNvSpPr/>
          <p:nvPr/>
        </p:nvSpPr>
        <p:spPr>
          <a:xfrm>
            <a:off x="3578938" y="348524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2BCCAB-3FE9-8063-8FC3-1256191B2DE1}"/>
              </a:ext>
            </a:extLst>
          </p:cNvPr>
          <p:cNvSpPr/>
          <p:nvPr/>
        </p:nvSpPr>
        <p:spPr>
          <a:xfrm>
            <a:off x="3938167" y="3485243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2453DC-A86E-36EA-9A58-56203F1BFA21}"/>
              </a:ext>
            </a:extLst>
          </p:cNvPr>
          <p:cNvSpPr/>
          <p:nvPr/>
        </p:nvSpPr>
        <p:spPr>
          <a:xfrm>
            <a:off x="2128162" y="23877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C3D435-A4BD-88F4-E334-C5F1C2CF264C}"/>
              </a:ext>
            </a:extLst>
          </p:cNvPr>
          <p:cNvSpPr/>
          <p:nvPr/>
        </p:nvSpPr>
        <p:spPr>
          <a:xfrm>
            <a:off x="2487391" y="23877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5661C9-657B-1E90-ECAF-078177A8812A}"/>
              </a:ext>
            </a:extLst>
          </p:cNvPr>
          <p:cNvSpPr/>
          <p:nvPr/>
        </p:nvSpPr>
        <p:spPr>
          <a:xfrm>
            <a:off x="2846620" y="23877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5BB119-7BA0-EC03-3984-FEAE07995A09}"/>
              </a:ext>
            </a:extLst>
          </p:cNvPr>
          <p:cNvSpPr/>
          <p:nvPr/>
        </p:nvSpPr>
        <p:spPr>
          <a:xfrm>
            <a:off x="3205849" y="23877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72524C-A0F2-7782-FED3-A4893AF3CAD4}"/>
              </a:ext>
            </a:extLst>
          </p:cNvPr>
          <p:cNvSpPr/>
          <p:nvPr/>
        </p:nvSpPr>
        <p:spPr>
          <a:xfrm>
            <a:off x="3578932" y="242932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28B059-5167-1393-23DC-4E2DCFBA1801}"/>
              </a:ext>
            </a:extLst>
          </p:cNvPr>
          <p:cNvSpPr/>
          <p:nvPr/>
        </p:nvSpPr>
        <p:spPr>
          <a:xfrm>
            <a:off x="3938161" y="2429328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FF7856-8F78-1565-A4CB-3D0FB74C9252}"/>
              </a:ext>
            </a:extLst>
          </p:cNvPr>
          <p:cNvSpPr/>
          <p:nvPr/>
        </p:nvSpPr>
        <p:spPr>
          <a:xfrm>
            <a:off x="2128165" y="27361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CE9C0E-DFF5-67C1-891A-178C04359110}"/>
              </a:ext>
            </a:extLst>
          </p:cNvPr>
          <p:cNvSpPr/>
          <p:nvPr/>
        </p:nvSpPr>
        <p:spPr>
          <a:xfrm>
            <a:off x="2487394" y="27361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951A938-8FE3-16D4-CF70-3FEE7D252D77}"/>
              </a:ext>
            </a:extLst>
          </p:cNvPr>
          <p:cNvSpPr/>
          <p:nvPr/>
        </p:nvSpPr>
        <p:spPr>
          <a:xfrm>
            <a:off x="2846623" y="27361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DA7869-0FEE-379C-AA23-D307E0380161}"/>
              </a:ext>
            </a:extLst>
          </p:cNvPr>
          <p:cNvSpPr/>
          <p:nvPr/>
        </p:nvSpPr>
        <p:spPr>
          <a:xfrm>
            <a:off x="3205852" y="27361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EFAD89-33AE-5B8C-FB0D-993136D60F14}"/>
              </a:ext>
            </a:extLst>
          </p:cNvPr>
          <p:cNvSpPr/>
          <p:nvPr/>
        </p:nvSpPr>
        <p:spPr>
          <a:xfrm>
            <a:off x="3578935" y="277767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DBD169-8BDB-3EF0-A755-98AC38265230}"/>
              </a:ext>
            </a:extLst>
          </p:cNvPr>
          <p:cNvSpPr/>
          <p:nvPr/>
        </p:nvSpPr>
        <p:spPr>
          <a:xfrm>
            <a:off x="3938164" y="2777671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E05830-8ABD-D5FE-136B-767540788194}"/>
              </a:ext>
            </a:extLst>
          </p:cNvPr>
          <p:cNvSpPr/>
          <p:nvPr/>
        </p:nvSpPr>
        <p:spPr>
          <a:xfrm>
            <a:off x="2142016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6FDD35-43DC-9EA2-733B-6CEEF1912CEA}"/>
              </a:ext>
            </a:extLst>
          </p:cNvPr>
          <p:cNvSpPr/>
          <p:nvPr/>
        </p:nvSpPr>
        <p:spPr>
          <a:xfrm>
            <a:off x="2501245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7C493D-DCBE-24CB-1161-DEE59EE2053A}"/>
              </a:ext>
            </a:extLst>
          </p:cNvPr>
          <p:cNvSpPr/>
          <p:nvPr/>
        </p:nvSpPr>
        <p:spPr>
          <a:xfrm>
            <a:off x="2860474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4A882A-5F1A-14CB-514C-818CFFC6DBB4}"/>
              </a:ext>
            </a:extLst>
          </p:cNvPr>
          <p:cNvSpPr/>
          <p:nvPr/>
        </p:nvSpPr>
        <p:spPr>
          <a:xfrm>
            <a:off x="3219703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E94BCD-E20A-33D3-9013-3E239E854E1C}"/>
              </a:ext>
            </a:extLst>
          </p:cNvPr>
          <p:cNvSpPr/>
          <p:nvPr/>
        </p:nvSpPr>
        <p:spPr>
          <a:xfrm>
            <a:off x="3578932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6A44551-F87F-2DE1-6CE6-0A931FB38211}"/>
              </a:ext>
            </a:extLst>
          </p:cNvPr>
          <p:cNvSpPr/>
          <p:nvPr/>
        </p:nvSpPr>
        <p:spPr>
          <a:xfrm>
            <a:off x="3938161" y="17271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65F198-86DD-B8C6-F589-0604A3ACE33E}"/>
              </a:ext>
            </a:extLst>
          </p:cNvPr>
          <p:cNvSpPr/>
          <p:nvPr/>
        </p:nvSpPr>
        <p:spPr>
          <a:xfrm>
            <a:off x="2142019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05E986-D463-DED1-0080-DA271C9EC595}"/>
              </a:ext>
            </a:extLst>
          </p:cNvPr>
          <p:cNvSpPr/>
          <p:nvPr/>
        </p:nvSpPr>
        <p:spPr>
          <a:xfrm>
            <a:off x="2501248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B9DF19-0ADF-B9C5-1DFB-D724B2C16D80}"/>
              </a:ext>
            </a:extLst>
          </p:cNvPr>
          <p:cNvSpPr/>
          <p:nvPr/>
        </p:nvSpPr>
        <p:spPr>
          <a:xfrm>
            <a:off x="2860477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2DCBBF-F877-4705-AA6E-799B6EE01AFB}"/>
              </a:ext>
            </a:extLst>
          </p:cNvPr>
          <p:cNvSpPr/>
          <p:nvPr/>
        </p:nvSpPr>
        <p:spPr>
          <a:xfrm>
            <a:off x="3219706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11E3B7-9443-6526-F2CC-2DAC128300BE}"/>
              </a:ext>
            </a:extLst>
          </p:cNvPr>
          <p:cNvSpPr/>
          <p:nvPr/>
        </p:nvSpPr>
        <p:spPr>
          <a:xfrm>
            <a:off x="3578935" y="20755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9A3AC23-E6F4-FC8D-AA5F-D071FF4E90D1}"/>
              </a:ext>
            </a:extLst>
          </p:cNvPr>
          <p:cNvSpPr/>
          <p:nvPr/>
        </p:nvSpPr>
        <p:spPr>
          <a:xfrm>
            <a:off x="3938164" y="2075542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74A36F-E4F2-AC21-6B2C-D4D479157C67}"/>
              </a:ext>
            </a:extLst>
          </p:cNvPr>
          <p:cNvSpPr/>
          <p:nvPr/>
        </p:nvSpPr>
        <p:spPr>
          <a:xfrm>
            <a:off x="2128159" y="37920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3AD666-5A2D-2619-D720-369029EF586B}"/>
              </a:ext>
            </a:extLst>
          </p:cNvPr>
          <p:cNvSpPr/>
          <p:nvPr/>
        </p:nvSpPr>
        <p:spPr>
          <a:xfrm>
            <a:off x="2487388" y="37920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5C2F75-89D1-2AC0-57FE-CDB280FE83A7}"/>
              </a:ext>
            </a:extLst>
          </p:cNvPr>
          <p:cNvSpPr/>
          <p:nvPr/>
        </p:nvSpPr>
        <p:spPr>
          <a:xfrm>
            <a:off x="2846617" y="37920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B92B64-7C80-B11D-43ED-F95E067E5178}"/>
              </a:ext>
            </a:extLst>
          </p:cNvPr>
          <p:cNvSpPr/>
          <p:nvPr/>
        </p:nvSpPr>
        <p:spPr>
          <a:xfrm>
            <a:off x="3205846" y="37920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902218D-3A1B-2444-3EC1-7B458B79FA03}"/>
              </a:ext>
            </a:extLst>
          </p:cNvPr>
          <p:cNvSpPr/>
          <p:nvPr/>
        </p:nvSpPr>
        <p:spPr>
          <a:xfrm>
            <a:off x="3578929" y="383358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B9E73CE-8430-33C8-CBE7-64F703F73815}"/>
              </a:ext>
            </a:extLst>
          </p:cNvPr>
          <p:cNvSpPr/>
          <p:nvPr/>
        </p:nvSpPr>
        <p:spPr>
          <a:xfrm>
            <a:off x="3938158" y="3833586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B93995-90E6-AF56-9DC4-C98652969123}"/>
              </a:ext>
            </a:extLst>
          </p:cNvPr>
          <p:cNvSpPr/>
          <p:nvPr/>
        </p:nvSpPr>
        <p:spPr>
          <a:xfrm>
            <a:off x="2128162" y="41403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420C3C9-865E-3871-18C0-1B1156A50734}"/>
              </a:ext>
            </a:extLst>
          </p:cNvPr>
          <p:cNvSpPr/>
          <p:nvPr/>
        </p:nvSpPr>
        <p:spPr>
          <a:xfrm>
            <a:off x="2487391" y="41403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7134B4-722A-184E-BBF8-8C1CA548CCCB}"/>
              </a:ext>
            </a:extLst>
          </p:cNvPr>
          <p:cNvSpPr/>
          <p:nvPr/>
        </p:nvSpPr>
        <p:spPr>
          <a:xfrm>
            <a:off x="2846620" y="41403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77D41AB-68BB-03EF-82A1-DE38AD864AB8}"/>
              </a:ext>
            </a:extLst>
          </p:cNvPr>
          <p:cNvSpPr/>
          <p:nvPr/>
        </p:nvSpPr>
        <p:spPr>
          <a:xfrm>
            <a:off x="3205849" y="41403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C8D994-E505-BF9D-CBEA-E519ED1F6FF4}"/>
              </a:ext>
            </a:extLst>
          </p:cNvPr>
          <p:cNvSpPr/>
          <p:nvPr/>
        </p:nvSpPr>
        <p:spPr>
          <a:xfrm>
            <a:off x="3578932" y="418192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095927-18F0-4C25-AF42-848C54553F82}"/>
              </a:ext>
            </a:extLst>
          </p:cNvPr>
          <p:cNvSpPr/>
          <p:nvPr/>
        </p:nvSpPr>
        <p:spPr>
          <a:xfrm>
            <a:off x="3938161" y="418192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00D5A29-7C00-AABA-80F3-5A4EADD92B3B}"/>
              </a:ext>
            </a:extLst>
          </p:cNvPr>
          <p:cNvSpPr/>
          <p:nvPr/>
        </p:nvSpPr>
        <p:spPr>
          <a:xfrm>
            <a:off x="1948547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901CD2-0890-5E7F-3FF9-1A1F9FD3688A}"/>
              </a:ext>
            </a:extLst>
          </p:cNvPr>
          <p:cNvSpPr/>
          <p:nvPr/>
        </p:nvSpPr>
        <p:spPr>
          <a:xfrm>
            <a:off x="2307776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581FA08-21CF-6792-CABF-5EA75200F6F1}"/>
              </a:ext>
            </a:extLst>
          </p:cNvPr>
          <p:cNvSpPr/>
          <p:nvPr/>
        </p:nvSpPr>
        <p:spPr>
          <a:xfrm>
            <a:off x="2667005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300EC3B-2E6D-5252-73CE-02EAF3E61BFB}"/>
              </a:ext>
            </a:extLst>
          </p:cNvPr>
          <p:cNvSpPr/>
          <p:nvPr/>
        </p:nvSpPr>
        <p:spPr>
          <a:xfrm>
            <a:off x="3026234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3300267-46A1-7BB0-AE64-0564C94E63A4}"/>
              </a:ext>
            </a:extLst>
          </p:cNvPr>
          <p:cNvSpPr/>
          <p:nvPr/>
        </p:nvSpPr>
        <p:spPr>
          <a:xfrm>
            <a:off x="3385463" y="32749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1E1238B-DAD9-960B-C7F2-CCADA0DCA1C9}"/>
              </a:ext>
            </a:extLst>
          </p:cNvPr>
          <p:cNvSpPr/>
          <p:nvPr/>
        </p:nvSpPr>
        <p:spPr>
          <a:xfrm>
            <a:off x="3758546" y="3316514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F464701-F9F1-C295-2AF2-395885F47C7F}"/>
              </a:ext>
            </a:extLst>
          </p:cNvPr>
          <p:cNvSpPr/>
          <p:nvPr/>
        </p:nvSpPr>
        <p:spPr>
          <a:xfrm>
            <a:off x="1948550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002B3A-174C-3D5A-11AF-5CC3B29B9D21}"/>
              </a:ext>
            </a:extLst>
          </p:cNvPr>
          <p:cNvSpPr/>
          <p:nvPr/>
        </p:nvSpPr>
        <p:spPr>
          <a:xfrm>
            <a:off x="2307779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8992EE0-5867-2487-C798-85E4CAD9C88C}"/>
              </a:ext>
            </a:extLst>
          </p:cNvPr>
          <p:cNvSpPr/>
          <p:nvPr/>
        </p:nvSpPr>
        <p:spPr>
          <a:xfrm>
            <a:off x="2667008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FFB9728-2493-4B26-0347-754771AE297C}"/>
              </a:ext>
            </a:extLst>
          </p:cNvPr>
          <p:cNvSpPr/>
          <p:nvPr/>
        </p:nvSpPr>
        <p:spPr>
          <a:xfrm>
            <a:off x="3026237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7E48E5-C673-AF79-C29A-9F8EDD4D074E}"/>
              </a:ext>
            </a:extLst>
          </p:cNvPr>
          <p:cNvSpPr/>
          <p:nvPr/>
        </p:nvSpPr>
        <p:spPr>
          <a:xfrm>
            <a:off x="3385466" y="36232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EF1C8F5-876A-73DE-6577-65A6EB8041D1}"/>
              </a:ext>
            </a:extLst>
          </p:cNvPr>
          <p:cNvSpPr/>
          <p:nvPr/>
        </p:nvSpPr>
        <p:spPr>
          <a:xfrm>
            <a:off x="3758549" y="3664857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73CD6DF-DD32-86AB-C57A-45156FA83194}"/>
              </a:ext>
            </a:extLst>
          </p:cNvPr>
          <p:cNvSpPr/>
          <p:nvPr/>
        </p:nvSpPr>
        <p:spPr>
          <a:xfrm>
            <a:off x="1948544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2C9F2E3-1468-5F02-73F5-3C65E65BB8D9}"/>
              </a:ext>
            </a:extLst>
          </p:cNvPr>
          <p:cNvSpPr/>
          <p:nvPr/>
        </p:nvSpPr>
        <p:spPr>
          <a:xfrm>
            <a:off x="2307773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52696DA-0E40-0E5A-7066-1A8EC9751AFB}"/>
              </a:ext>
            </a:extLst>
          </p:cNvPr>
          <p:cNvSpPr/>
          <p:nvPr/>
        </p:nvSpPr>
        <p:spPr>
          <a:xfrm>
            <a:off x="2667002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57DD40F-D371-6092-1902-DB71BE52256C}"/>
              </a:ext>
            </a:extLst>
          </p:cNvPr>
          <p:cNvSpPr/>
          <p:nvPr/>
        </p:nvSpPr>
        <p:spPr>
          <a:xfrm>
            <a:off x="3026231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AF3E727-8D3B-42D1-9680-C5B19E6B425B}"/>
              </a:ext>
            </a:extLst>
          </p:cNvPr>
          <p:cNvSpPr/>
          <p:nvPr/>
        </p:nvSpPr>
        <p:spPr>
          <a:xfrm>
            <a:off x="3385460" y="25673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FE5E853-4AB5-452A-8DC1-41136FE6B021}"/>
              </a:ext>
            </a:extLst>
          </p:cNvPr>
          <p:cNvSpPr/>
          <p:nvPr/>
        </p:nvSpPr>
        <p:spPr>
          <a:xfrm>
            <a:off x="3758543" y="2608942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31FCEA5-6EC2-B245-BE85-3BA87C769F5C}"/>
              </a:ext>
            </a:extLst>
          </p:cNvPr>
          <p:cNvSpPr/>
          <p:nvPr/>
        </p:nvSpPr>
        <p:spPr>
          <a:xfrm>
            <a:off x="1948547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EDB99BD-68BA-4A71-3810-AFC60BFEE97D}"/>
              </a:ext>
            </a:extLst>
          </p:cNvPr>
          <p:cNvSpPr/>
          <p:nvPr/>
        </p:nvSpPr>
        <p:spPr>
          <a:xfrm>
            <a:off x="2307776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90D057B-60FE-8B78-D595-051DCF3953C5}"/>
              </a:ext>
            </a:extLst>
          </p:cNvPr>
          <p:cNvSpPr/>
          <p:nvPr/>
        </p:nvSpPr>
        <p:spPr>
          <a:xfrm>
            <a:off x="2667005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57EB46C-5074-2878-1619-22DAA769E038}"/>
              </a:ext>
            </a:extLst>
          </p:cNvPr>
          <p:cNvSpPr/>
          <p:nvPr/>
        </p:nvSpPr>
        <p:spPr>
          <a:xfrm>
            <a:off x="3026234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9A8753A-07AA-9DBA-6F82-096D0E893A76}"/>
              </a:ext>
            </a:extLst>
          </p:cNvPr>
          <p:cNvSpPr/>
          <p:nvPr/>
        </p:nvSpPr>
        <p:spPr>
          <a:xfrm>
            <a:off x="3385463" y="29157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982530B-6ACB-A178-E782-661806924F61}"/>
              </a:ext>
            </a:extLst>
          </p:cNvPr>
          <p:cNvSpPr/>
          <p:nvPr/>
        </p:nvSpPr>
        <p:spPr>
          <a:xfrm>
            <a:off x="3758546" y="295728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9A7D7A4-0931-0C15-2E94-ED42A0604BE5}"/>
              </a:ext>
            </a:extLst>
          </p:cNvPr>
          <p:cNvSpPr/>
          <p:nvPr/>
        </p:nvSpPr>
        <p:spPr>
          <a:xfrm>
            <a:off x="1962398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2688845-E6FE-3E44-4FFF-6EF2FD1D26BC}"/>
              </a:ext>
            </a:extLst>
          </p:cNvPr>
          <p:cNvSpPr/>
          <p:nvPr/>
        </p:nvSpPr>
        <p:spPr>
          <a:xfrm>
            <a:off x="2321627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E89C545-9EC7-202D-87FF-AD04DF3D6E0D}"/>
              </a:ext>
            </a:extLst>
          </p:cNvPr>
          <p:cNvSpPr/>
          <p:nvPr/>
        </p:nvSpPr>
        <p:spPr>
          <a:xfrm>
            <a:off x="2680856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F49BFA2-332B-4180-5AE3-302FE862552A}"/>
              </a:ext>
            </a:extLst>
          </p:cNvPr>
          <p:cNvSpPr/>
          <p:nvPr/>
        </p:nvSpPr>
        <p:spPr>
          <a:xfrm>
            <a:off x="3040085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EE61152-BDBF-3879-BE76-3401C6F64BF3}"/>
              </a:ext>
            </a:extLst>
          </p:cNvPr>
          <p:cNvSpPr/>
          <p:nvPr/>
        </p:nvSpPr>
        <p:spPr>
          <a:xfrm>
            <a:off x="3399314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D0FDB49-68A0-54A6-AB61-473742DD2A8C}"/>
              </a:ext>
            </a:extLst>
          </p:cNvPr>
          <p:cNvSpPr/>
          <p:nvPr/>
        </p:nvSpPr>
        <p:spPr>
          <a:xfrm>
            <a:off x="3758543" y="19068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6301277-4194-A2B4-F7B7-B3EDFE0B3A5C}"/>
              </a:ext>
            </a:extLst>
          </p:cNvPr>
          <p:cNvSpPr/>
          <p:nvPr/>
        </p:nvSpPr>
        <p:spPr>
          <a:xfrm>
            <a:off x="1948547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02C1186-6DF2-5085-1B7F-9F5BA30D127A}"/>
              </a:ext>
            </a:extLst>
          </p:cNvPr>
          <p:cNvSpPr/>
          <p:nvPr/>
        </p:nvSpPr>
        <p:spPr>
          <a:xfrm>
            <a:off x="2307776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F8B73E3-A749-78FF-2420-3F20F8952726}"/>
              </a:ext>
            </a:extLst>
          </p:cNvPr>
          <p:cNvSpPr/>
          <p:nvPr/>
        </p:nvSpPr>
        <p:spPr>
          <a:xfrm>
            <a:off x="2667005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04C9127-4DCE-2B47-F90A-6DC5B0A53CDB}"/>
              </a:ext>
            </a:extLst>
          </p:cNvPr>
          <p:cNvSpPr/>
          <p:nvPr/>
        </p:nvSpPr>
        <p:spPr>
          <a:xfrm>
            <a:off x="3026234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769C008-E251-A84D-16B6-4DD978C37510}"/>
              </a:ext>
            </a:extLst>
          </p:cNvPr>
          <p:cNvSpPr/>
          <p:nvPr/>
        </p:nvSpPr>
        <p:spPr>
          <a:xfrm>
            <a:off x="3385463" y="22135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A9A558-EAE3-23D5-E10A-910CCA63A207}"/>
              </a:ext>
            </a:extLst>
          </p:cNvPr>
          <p:cNvSpPr/>
          <p:nvPr/>
        </p:nvSpPr>
        <p:spPr>
          <a:xfrm>
            <a:off x="3758546" y="2255156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F80AD9B-A87D-18BC-FA6A-C7776642058F}"/>
              </a:ext>
            </a:extLst>
          </p:cNvPr>
          <p:cNvSpPr/>
          <p:nvPr/>
        </p:nvSpPr>
        <p:spPr>
          <a:xfrm>
            <a:off x="1948541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EC2367F-32DD-6CEE-57DF-C2867BC91A51}"/>
              </a:ext>
            </a:extLst>
          </p:cNvPr>
          <p:cNvSpPr/>
          <p:nvPr/>
        </p:nvSpPr>
        <p:spPr>
          <a:xfrm>
            <a:off x="2307770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7986D9B-4FD5-F274-0E1D-AB0DCAA7EAC8}"/>
              </a:ext>
            </a:extLst>
          </p:cNvPr>
          <p:cNvSpPr/>
          <p:nvPr/>
        </p:nvSpPr>
        <p:spPr>
          <a:xfrm>
            <a:off x="2666999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C2052DA-FBA3-F042-E78B-86F1A240ECFF}"/>
              </a:ext>
            </a:extLst>
          </p:cNvPr>
          <p:cNvSpPr/>
          <p:nvPr/>
        </p:nvSpPr>
        <p:spPr>
          <a:xfrm>
            <a:off x="3026228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9A383DF-10A4-4D87-52F5-C01DF964305A}"/>
              </a:ext>
            </a:extLst>
          </p:cNvPr>
          <p:cNvSpPr/>
          <p:nvPr/>
        </p:nvSpPr>
        <p:spPr>
          <a:xfrm>
            <a:off x="3385457" y="39716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15F2728-BBEE-55B6-4B01-8D07BCC1EDF1}"/>
              </a:ext>
            </a:extLst>
          </p:cNvPr>
          <p:cNvSpPr/>
          <p:nvPr/>
        </p:nvSpPr>
        <p:spPr>
          <a:xfrm>
            <a:off x="3758540" y="4013200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E6CAE30-9B73-5940-C3E8-FFF47C6AD4F0}"/>
              </a:ext>
            </a:extLst>
          </p:cNvPr>
          <p:cNvSpPr/>
          <p:nvPr/>
        </p:nvSpPr>
        <p:spPr>
          <a:xfrm>
            <a:off x="1948544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009FD04-D1BD-B209-4DA9-2EDA024065B8}"/>
              </a:ext>
            </a:extLst>
          </p:cNvPr>
          <p:cNvSpPr/>
          <p:nvPr/>
        </p:nvSpPr>
        <p:spPr>
          <a:xfrm>
            <a:off x="2307773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C1CE318-45BB-4148-349E-19271D18276C}"/>
              </a:ext>
            </a:extLst>
          </p:cNvPr>
          <p:cNvSpPr/>
          <p:nvPr/>
        </p:nvSpPr>
        <p:spPr>
          <a:xfrm>
            <a:off x="2667002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65E5BC5-8B2B-4A2E-6E7D-8BBA1D1DD899}"/>
              </a:ext>
            </a:extLst>
          </p:cNvPr>
          <p:cNvSpPr/>
          <p:nvPr/>
        </p:nvSpPr>
        <p:spPr>
          <a:xfrm>
            <a:off x="3026231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D1B644E-0C16-BCE2-8511-99C4EA00E8ED}"/>
              </a:ext>
            </a:extLst>
          </p:cNvPr>
          <p:cNvSpPr/>
          <p:nvPr/>
        </p:nvSpPr>
        <p:spPr>
          <a:xfrm>
            <a:off x="3385460" y="43199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AF70F6A-5476-3B7E-C365-2EDCFA402CE9}"/>
              </a:ext>
            </a:extLst>
          </p:cNvPr>
          <p:cNvSpPr/>
          <p:nvPr/>
        </p:nvSpPr>
        <p:spPr>
          <a:xfrm>
            <a:off x="3758543" y="436154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F07327F-64C7-B6E4-A41A-FF1DDFF55AE8}"/>
              </a:ext>
            </a:extLst>
          </p:cNvPr>
          <p:cNvSpPr/>
          <p:nvPr/>
        </p:nvSpPr>
        <p:spPr>
          <a:xfrm>
            <a:off x="1768918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4EE0513-8AC6-09AB-2BC1-34E8268E05D6}"/>
              </a:ext>
            </a:extLst>
          </p:cNvPr>
          <p:cNvSpPr/>
          <p:nvPr/>
        </p:nvSpPr>
        <p:spPr>
          <a:xfrm>
            <a:off x="2128147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BAEA6E8-1C1B-FCB1-3093-B60F112AC7D9}"/>
              </a:ext>
            </a:extLst>
          </p:cNvPr>
          <p:cNvSpPr/>
          <p:nvPr/>
        </p:nvSpPr>
        <p:spPr>
          <a:xfrm>
            <a:off x="2487376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016E135-A34F-F3B4-2667-62D873E4049A}"/>
              </a:ext>
            </a:extLst>
          </p:cNvPr>
          <p:cNvSpPr/>
          <p:nvPr/>
        </p:nvSpPr>
        <p:spPr>
          <a:xfrm>
            <a:off x="2846605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42D392E-1191-AA7E-BD88-126BB4272F5D}"/>
              </a:ext>
            </a:extLst>
          </p:cNvPr>
          <p:cNvSpPr/>
          <p:nvPr/>
        </p:nvSpPr>
        <p:spPr>
          <a:xfrm>
            <a:off x="3205834" y="3454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3D29FD1-40AE-16A1-BB2B-1B5B80C124F8}"/>
              </a:ext>
            </a:extLst>
          </p:cNvPr>
          <p:cNvSpPr/>
          <p:nvPr/>
        </p:nvSpPr>
        <p:spPr>
          <a:xfrm>
            <a:off x="3578917" y="349612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83525A1-492D-E2E5-9079-3506B387798A}"/>
              </a:ext>
            </a:extLst>
          </p:cNvPr>
          <p:cNvSpPr/>
          <p:nvPr/>
        </p:nvSpPr>
        <p:spPr>
          <a:xfrm>
            <a:off x="1768921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2B208EB-1424-0C63-FDAB-91B6D535DBF0}"/>
              </a:ext>
            </a:extLst>
          </p:cNvPr>
          <p:cNvSpPr/>
          <p:nvPr/>
        </p:nvSpPr>
        <p:spPr>
          <a:xfrm>
            <a:off x="2128150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74C7E49-5760-70A6-46EB-029ECC53C771}"/>
              </a:ext>
            </a:extLst>
          </p:cNvPr>
          <p:cNvSpPr/>
          <p:nvPr/>
        </p:nvSpPr>
        <p:spPr>
          <a:xfrm>
            <a:off x="2487379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0F4E779-CAFB-02FD-782B-4FC5D6B2E43F}"/>
              </a:ext>
            </a:extLst>
          </p:cNvPr>
          <p:cNvSpPr/>
          <p:nvPr/>
        </p:nvSpPr>
        <p:spPr>
          <a:xfrm>
            <a:off x="2846608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9FD6785-450A-69ED-2766-B28F652A7445}"/>
              </a:ext>
            </a:extLst>
          </p:cNvPr>
          <p:cNvSpPr/>
          <p:nvPr/>
        </p:nvSpPr>
        <p:spPr>
          <a:xfrm>
            <a:off x="3205837" y="38029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13854BD-F8BF-2273-C951-41BFA51CD28E}"/>
              </a:ext>
            </a:extLst>
          </p:cNvPr>
          <p:cNvSpPr/>
          <p:nvPr/>
        </p:nvSpPr>
        <p:spPr>
          <a:xfrm>
            <a:off x="3578920" y="3844472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F3D5070-FE3E-1ED6-8DAC-0B8F1F2DE955}"/>
              </a:ext>
            </a:extLst>
          </p:cNvPr>
          <p:cNvSpPr/>
          <p:nvPr/>
        </p:nvSpPr>
        <p:spPr>
          <a:xfrm>
            <a:off x="1768915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306A2BF-1ECC-0AAB-366B-FF7AD72B37A8}"/>
              </a:ext>
            </a:extLst>
          </p:cNvPr>
          <p:cNvSpPr/>
          <p:nvPr/>
        </p:nvSpPr>
        <p:spPr>
          <a:xfrm>
            <a:off x="2128144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8CF1433-DF9B-7A0A-CC7E-359BEF6C977F}"/>
              </a:ext>
            </a:extLst>
          </p:cNvPr>
          <p:cNvSpPr/>
          <p:nvPr/>
        </p:nvSpPr>
        <p:spPr>
          <a:xfrm>
            <a:off x="2487373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8B1282E-DCA4-3A17-FB09-6232EE3BA0EC}"/>
              </a:ext>
            </a:extLst>
          </p:cNvPr>
          <p:cNvSpPr/>
          <p:nvPr/>
        </p:nvSpPr>
        <p:spPr>
          <a:xfrm>
            <a:off x="2846602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C12336F-5551-160E-0F1C-F81421949444}"/>
              </a:ext>
            </a:extLst>
          </p:cNvPr>
          <p:cNvSpPr/>
          <p:nvPr/>
        </p:nvSpPr>
        <p:spPr>
          <a:xfrm>
            <a:off x="3205831" y="27469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36AB1BA-B39A-0AEB-93D5-90DBE0716A17}"/>
              </a:ext>
            </a:extLst>
          </p:cNvPr>
          <p:cNvSpPr/>
          <p:nvPr/>
        </p:nvSpPr>
        <p:spPr>
          <a:xfrm>
            <a:off x="3578914" y="278855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6D1A561-46E6-2854-8AF5-3AF3EE00E513}"/>
              </a:ext>
            </a:extLst>
          </p:cNvPr>
          <p:cNvSpPr/>
          <p:nvPr/>
        </p:nvSpPr>
        <p:spPr>
          <a:xfrm>
            <a:off x="1768918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84AE9AB-07D4-D324-79CA-96C186E334A8}"/>
              </a:ext>
            </a:extLst>
          </p:cNvPr>
          <p:cNvSpPr/>
          <p:nvPr/>
        </p:nvSpPr>
        <p:spPr>
          <a:xfrm>
            <a:off x="2128147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7B94F15-526E-F58C-5831-7DB868F7222D}"/>
              </a:ext>
            </a:extLst>
          </p:cNvPr>
          <p:cNvSpPr/>
          <p:nvPr/>
        </p:nvSpPr>
        <p:spPr>
          <a:xfrm>
            <a:off x="2487376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0226B44-6A97-8381-A79D-3786059BAE48}"/>
              </a:ext>
            </a:extLst>
          </p:cNvPr>
          <p:cNvSpPr/>
          <p:nvPr/>
        </p:nvSpPr>
        <p:spPr>
          <a:xfrm>
            <a:off x="2846605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FB5FB00-6379-F892-2A38-FF55A5E76250}"/>
              </a:ext>
            </a:extLst>
          </p:cNvPr>
          <p:cNvSpPr/>
          <p:nvPr/>
        </p:nvSpPr>
        <p:spPr>
          <a:xfrm>
            <a:off x="3205834" y="30953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1B46D4C-EA4B-A0DE-3AC7-C2A401609E54}"/>
              </a:ext>
            </a:extLst>
          </p:cNvPr>
          <p:cNvSpPr/>
          <p:nvPr/>
        </p:nvSpPr>
        <p:spPr>
          <a:xfrm>
            <a:off x="3578917" y="313690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9475168-DB9A-F079-BC79-A978B810EE4D}"/>
              </a:ext>
            </a:extLst>
          </p:cNvPr>
          <p:cNvSpPr/>
          <p:nvPr/>
        </p:nvSpPr>
        <p:spPr>
          <a:xfrm>
            <a:off x="1782769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6D6341C-DD8B-7A63-F6D6-C222CF6933D8}"/>
              </a:ext>
            </a:extLst>
          </p:cNvPr>
          <p:cNvSpPr/>
          <p:nvPr/>
        </p:nvSpPr>
        <p:spPr>
          <a:xfrm>
            <a:off x="2141998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D7078D1-6448-E47E-A16C-D9854D6C2155}"/>
              </a:ext>
            </a:extLst>
          </p:cNvPr>
          <p:cNvSpPr/>
          <p:nvPr/>
        </p:nvSpPr>
        <p:spPr>
          <a:xfrm>
            <a:off x="2501227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D276541-D11D-6B99-C7D3-6604790002F6}"/>
              </a:ext>
            </a:extLst>
          </p:cNvPr>
          <p:cNvSpPr/>
          <p:nvPr/>
        </p:nvSpPr>
        <p:spPr>
          <a:xfrm>
            <a:off x="2860456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360D56B-F1F4-D2EC-568D-5C4E856BE6C7}"/>
              </a:ext>
            </a:extLst>
          </p:cNvPr>
          <p:cNvSpPr/>
          <p:nvPr/>
        </p:nvSpPr>
        <p:spPr>
          <a:xfrm>
            <a:off x="3219685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152BE18-2F9A-A58B-3DC2-264E16E06F66}"/>
              </a:ext>
            </a:extLst>
          </p:cNvPr>
          <p:cNvSpPr/>
          <p:nvPr/>
        </p:nvSpPr>
        <p:spPr>
          <a:xfrm>
            <a:off x="3578914" y="20864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FC5AE8F-EC0E-F8F7-37C0-02EA588A3462}"/>
              </a:ext>
            </a:extLst>
          </p:cNvPr>
          <p:cNvSpPr/>
          <p:nvPr/>
        </p:nvSpPr>
        <p:spPr>
          <a:xfrm>
            <a:off x="1768918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F64F078-187C-BECF-7787-70874379FB65}"/>
              </a:ext>
            </a:extLst>
          </p:cNvPr>
          <p:cNvSpPr/>
          <p:nvPr/>
        </p:nvSpPr>
        <p:spPr>
          <a:xfrm>
            <a:off x="2128147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DFE4ED2-DD35-86EA-E75E-FDF74F01D7A3}"/>
              </a:ext>
            </a:extLst>
          </p:cNvPr>
          <p:cNvSpPr/>
          <p:nvPr/>
        </p:nvSpPr>
        <p:spPr>
          <a:xfrm>
            <a:off x="2487376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1DCF54D-E79B-F5E8-C09E-C299C91139E4}"/>
              </a:ext>
            </a:extLst>
          </p:cNvPr>
          <p:cNvSpPr/>
          <p:nvPr/>
        </p:nvSpPr>
        <p:spPr>
          <a:xfrm>
            <a:off x="2846605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0FE63FB-21BC-EB92-48C0-4504E3FE870E}"/>
              </a:ext>
            </a:extLst>
          </p:cNvPr>
          <p:cNvSpPr/>
          <p:nvPr/>
        </p:nvSpPr>
        <p:spPr>
          <a:xfrm>
            <a:off x="3205834" y="23932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6D074E6-61DE-F2A7-956A-6A52B974DB43}"/>
              </a:ext>
            </a:extLst>
          </p:cNvPr>
          <p:cNvSpPr/>
          <p:nvPr/>
        </p:nvSpPr>
        <p:spPr>
          <a:xfrm>
            <a:off x="3578917" y="2434771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E07B46A-BB3E-74D6-8E7D-85D67581ECB4}"/>
              </a:ext>
            </a:extLst>
          </p:cNvPr>
          <p:cNvSpPr/>
          <p:nvPr/>
        </p:nvSpPr>
        <p:spPr>
          <a:xfrm>
            <a:off x="1768912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428A823-0C38-1BFD-581A-B3105D3961DC}"/>
              </a:ext>
            </a:extLst>
          </p:cNvPr>
          <p:cNvSpPr/>
          <p:nvPr/>
        </p:nvSpPr>
        <p:spPr>
          <a:xfrm>
            <a:off x="2128141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E14DD73-8F3A-2E9D-9728-CB5440B9C9F2}"/>
              </a:ext>
            </a:extLst>
          </p:cNvPr>
          <p:cNvSpPr/>
          <p:nvPr/>
        </p:nvSpPr>
        <p:spPr>
          <a:xfrm>
            <a:off x="2487370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BBCCDF4-3EB1-2A85-3D03-EFA8423BC7C5}"/>
              </a:ext>
            </a:extLst>
          </p:cNvPr>
          <p:cNvSpPr/>
          <p:nvPr/>
        </p:nvSpPr>
        <p:spPr>
          <a:xfrm>
            <a:off x="2846599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4A81D47-1E2E-C631-8F9D-0A37A8A1F7B5}"/>
              </a:ext>
            </a:extLst>
          </p:cNvPr>
          <p:cNvSpPr/>
          <p:nvPr/>
        </p:nvSpPr>
        <p:spPr>
          <a:xfrm>
            <a:off x="3205828" y="41512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CC03ACEC-7739-18E5-72EF-A440F06C6118}"/>
              </a:ext>
            </a:extLst>
          </p:cNvPr>
          <p:cNvSpPr/>
          <p:nvPr/>
        </p:nvSpPr>
        <p:spPr>
          <a:xfrm>
            <a:off x="3578911" y="419281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872FC91-7885-E261-BD1A-9DB8BDECDE61}"/>
              </a:ext>
            </a:extLst>
          </p:cNvPr>
          <p:cNvSpPr/>
          <p:nvPr/>
        </p:nvSpPr>
        <p:spPr>
          <a:xfrm>
            <a:off x="1768915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3683D2A-E409-E587-87AE-1E3A7D06217D}"/>
              </a:ext>
            </a:extLst>
          </p:cNvPr>
          <p:cNvSpPr/>
          <p:nvPr/>
        </p:nvSpPr>
        <p:spPr>
          <a:xfrm>
            <a:off x="2128144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B10535F-34BA-274C-60EF-D4E5CC33C26D}"/>
              </a:ext>
            </a:extLst>
          </p:cNvPr>
          <p:cNvSpPr/>
          <p:nvPr/>
        </p:nvSpPr>
        <p:spPr>
          <a:xfrm>
            <a:off x="2487373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38C2BBF-1019-9E40-6342-CF042177C599}"/>
              </a:ext>
            </a:extLst>
          </p:cNvPr>
          <p:cNvSpPr/>
          <p:nvPr/>
        </p:nvSpPr>
        <p:spPr>
          <a:xfrm>
            <a:off x="2846602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349F828-3EFC-5DD0-6217-EC58B55F7813}"/>
              </a:ext>
            </a:extLst>
          </p:cNvPr>
          <p:cNvSpPr/>
          <p:nvPr/>
        </p:nvSpPr>
        <p:spPr>
          <a:xfrm>
            <a:off x="3205831" y="44995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5DCBE01-87EF-172C-AE14-0A1D34279EE5}"/>
              </a:ext>
            </a:extLst>
          </p:cNvPr>
          <p:cNvSpPr/>
          <p:nvPr/>
        </p:nvSpPr>
        <p:spPr>
          <a:xfrm>
            <a:off x="3578914" y="454115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32AE8C3-04D6-AF2F-4E02-5853630E53B5}"/>
              </a:ext>
            </a:extLst>
          </p:cNvPr>
          <p:cNvSpPr/>
          <p:nvPr/>
        </p:nvSpPr>
        <p:spPr>
          <a:xfrm>
            <a:off x="1589310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0108862-998E-5517-E4A5-0563340E5DE8}"/>
              </a:ext>
            </a:extLst>
          </p:cNvPr>
          <p:cNvSpPr/>
          <p:nvPr/>
        </p:nvSpPr>
        <p:spPr>
          <a:xfrm>
            <a:off x="1948539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EA5B4F7-7C1D-5E0E-F6EC-B9398AB65E52}"/>
              </a:ext>
            </a:extLst>
          </p:cNvPr>
          <p:cNvSpPr/>
          <p:nvPr/>
        </p:nvSpPr>
        <p:spPr>
          <a:xfrm>
            <a:off x="2307768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3FCC3BB-35D8-82FE-D521-D444E06875BF}"/>
              </a:ext>
            </a:extLst>
          </p:cNvPr>
          <p:cNvSpPr/>
          <p:nvPr/>
        </p:nvSpPr>
        <p:spPr>
          <a:xfrm>
            <a:off x="2666997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14D8008-061F-6C55-70BD-FBB4A9D1FB92}"/>
              </a:ext>
            </a:extLst>
          </p:cNvPr>
          <p:cNvSpPr/>
          <p:nvPr/>
        </p:nvSpPr>
        <p:spPr>
          <a:xfrm>
            <a:off x="3026226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EF011F1-40BB-24A6-A4EC-3A3DCF6B9D78}"/>
              </a:ext>
            </a:extLst>
          </p:cNvPr>
          <p:cNvSpPr/>
          <p:nvPr/>
        </p:nvSpPr>
        <p:spPr>
          <a:xfrm>
            <a:off x="3385455" y="36777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D8393ED-888E-D0A6-38D3-96775F519A4A}"/>
              </a:ext>
            </a:extLst>
          </p:cNvPr>
          <p:cNvSpPr/>
          <p:nvPr/>
        </p:nvSpPr>
        <p:spPr>
          <a:xfrm>
            <a:off x="1589313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40DC5D0-CB4F-E733-9EC4-EA24E683DB14}"/>
              </a:ext>
            </a:extLst>
          </p:cNvPr>
          <p:cNvSpPr/>
          <p:nvPr/>
        </p:nvSpPr>
        <p:spPr>
          <a:xfrm>
            <a:off x="1948542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B3E8511-F983-2E64-9E2B-77BC4ABA162D}"/>
              </a:ext>
            </a:extLst>
          </p:cNvPr>
          <p:cNvSpPr/>
          <p:nvPr/>
        </p:nvSpPr>
        <p:spPr>
          <a:xfrm>
            <a:off x="2307771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530DC7A-D708-AB6D-44E4-A1D3591EE25F}"/>
              </a:ext>
            </a:extLst>
          </p:cNvPr>
          <p:cNvSpPr/>
          <p:nvPr/>
        </p:nvSpPr>
        <p:spPr>
          <a:xfrm>
            <a:off x="2667000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CBD03BC-9E30-6CCA-2D95-76F8BE9445C3}"/>
              </a:ext>
            </a:extLst>
          </p:cNvPr>
          <p:cNvSpPr/>
          <p:nvPr/>
        </p:nvSpPr>
        <p:spPr>
          <a:xfrm>
            <a:off x="3026229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5B57517-8A4A-D218-AD8A-0C32086529EB}"/>
              </a:ext>
            </a:extLst>
          </p:cNvPr>
          <p:cNvSpPr/>
          <p:nvPr/>
        </p:nvSpPr>
        <p:spPr>
          <a:xfrm>
            <a:off x="3385458" y="40260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6FCC41C-741A-901A-6C84-4731C0E0870C}"/>
              </a:ext>
            </a:extLst>
          </p:cNvPr>
          <p:cNvSpPr/>
          <p:nvPr/>
        </p:nvSpPr>
        <p:spPr>
          <a:xfrm>
            <a:off x="1589307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ED86FF9-7A7F-FA8B-5B1C-BE46C7162FFE}"/>
              </a:ext>
            </a:extLst>
          </p:cNvPr>
          <p:cNvSpPr/>
          <p:nvPr/>
        </p:nvSpPr>
        <p:spPr>
          <a:xfrm>
            <a:off x="1948536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10D3306-9381-D360-0573-49612B90088F}"/>
              </a:ext>
            </a:extLst>
          </p:cNvPr>
          <p:cNvSpPr/>
          <p:nvPr/>
        </p:nvSpPr>
        <p:spPr>
          <a:xfrm>
            <a:off x="2307765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09E40E2-ABA6-50AF-2AA9-0EC4377B2B86}"/>
              </a:ext>
            </a:extLst>
          </p:cNvPr>
          <p:cNvSpPr/>
          <p:nvPr/>
        </p:nvSpPr>
        <p:spPr>
          <a:xfrm>
            <a:off x="2666994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564A000-C61F-2DC8-FB3D-F73F2A340AA8}"/>
              </a:ext>
            </a:extLst>
          </p:cNvPr>
          <p:cNvSpPr/>
          <p:nvPr/>
        </p:nvSpPr>
        <p:spPr>
          <a:xfrm>
            <a:off x="3026223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C3B3787-EC25-59A4-8A08-1BD2224A97E4}"/>
              </a:ext>
            </a:extLst>
          </p:cNvPr>
          <p:cNvSpPr/>
          <p:nvPr/>
        </p:nvSpPr>
        <p:spPr>
          <a:xfrm>
            <a:off x="3385452" y="2970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AE9ECBC1-846D-1C24-38F0-226252B3E239}"/>
              </a:ext>
            </a:extLst>
          </p:cNvPr>
          <p:cNvSpPr/>
          <p:nvPr/>
        </p:nvSpPr>
        <p:spPr>
          <a:xfrm>
            <a:off x="1589310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3A2D514-38FD-BF87-2045-477704339A02}"/>
              </a:ext>
            </a:extLst>
          </p:cNvPr>
          <p:cNvSpPr/>
          <p:nvPr/>
        </p:nvSpPr>
        <p:spPr>
          <a:xfrm>
            <a:off x="1948539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8CB0673-DC8E-2960-7732-F6AF666332A8}"/>
              </a:ext>
            </a:extLst>
          </p:cNvPr>
          <p:cNvSpPr/>
          <p:nvPr/>
        </p:nvSpPr>
        <p:spPr>
          <a:xfrm>
            <a:off x="2307768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0321A3FE-75AB-2A8A-5D90-9F350C23FB54}"/>
              </a:ext>
            </a:extLst>
          </p:cNvPr>
          <p:cNvSpPr/>
          <p:nvPr/>
        </p:nvSpPr>
        <p:spPr>
          <a:xfrm>
            <a:off x="2666997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14605A3-8A84-D55C-E675-182F5D98D6D9}"/>
              </a:ext>
            </a:extLst>
          </p:cNvPr>
          <p:cNvSpPr/>
          <p:nvPr/>
        </p:nvSpPr>
        <p:spPr>
          <a:xfrm>
            <a:off x="3026226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E6494C2-636C-0933-BB92-88B758C81499}"/>
              </a:ext>
            </a:extLst>
          </p:cNvPr>
          <p:cNvSpPr/>
          <p:nvPr/>
        </p:nvSpPr>
        <p:spPr>
          <a:xfrm>
            <a:off x="3385455" y="3318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B14E2D7-F340-E71D-0884-64B0D978AF2C}"/>
              </a:ext>
            </a:extLst>
          </p:cNvPr>
          <p:cNvSpPr/>
          <p:nvPr/>
        </p:nvSpPr>
        <p:spPr>
          <a:xfrm>
            <a:off x="1589307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D3FB01A-D461-05FF-A61D-48D27937B5B0}"/>
              </a:ext>
            </a:extLst>
          </p:cNvPr>
          <p:cNvSpPr/>
          <p:nvPr/>
        </p:nvSpPr>
        <p:spPr>
          <a:xfrm>
            <a:off x="1948536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D541F15-78F6-40CF-F5EA-B11D548350B9}"/>
              </a:ext>
            </a:extLst>
          </p:cNvPr>
          <p:cNvSpPr/>
          <p:nvPr/>
        </p:nvSpPr>
        <p:spPr>
          <a:xfrm>
            <a:off x="2307765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EF2DFA2-898B-6C3D-A30E-E6F828C45FCE}"/>
              </a:ext>
            </a:extLst>
          </p:cNvPr>
          <p:cNvSpPr/>
          <p:nvPr/>
        </p:nvSpPr>
        <p:spPr>
          <a:xfrm>
            <a:off x="2666994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985E21B-EC16-C83B-DD20-04BD8F6D63AE}"/>
              </a:ext>
            </a:extLst>
          </p:cNvPr>
          <p:cNvSpPr/>
          <p:nvPr/>
        </p:nvSpPr>
        <p:spPr>
          <a:xfrm>
            <a:off x="3026223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8B1EC71E-9F9A-7E6D-23D0-9729A0C7A406}"/>
              </a:ext>
            </a:extLst>
          </p:cNvPr>
          <p:cNvSpPr/>
          <p:nvPr/>
        </p:nvSpPr>
        <p:spPr>
          <a:xfrm>
            <a:off x="3385452" y="22680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7583FAD-E843-5336-FF4A-A2E835A194E3}"/>
              </a:ext>
            </a:extLst>
          </p:cNvPr>
          <p:cNvSpPr/>
          <p:nvPr/>
        </p:nvSpPr>
        <p:spPr>
          <a:xfrm>
            <a:off x="1589310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3247A44-00D1-312D-FC09-2666EBB474B7}"/>
              </a:ext>
            </a:extLst>
          </p:cNvPr>
          <p:cNvSpPr/>
          <p:nvPr/>
        </p:nvSpPr>
        <p:spPr>
          <a:xfrm>
            <a:off x="1948539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F90AB50-6D28-58B7-0706-5CB8F494B049}"/>
              </a:ext>
            </a:extLst>
          </p:cNvPr>
          <p:cNvSpPr/>
          <p:nvPr/>
        </p:nvSpPr>
        <p:spPr>
          <a:xfrm>
            <a:off x="2307768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46FD92B7-21FB-9C41-888F-9C9B1BA77920}"/>
              </a:ext>
            </a:extLst>
          </p:cNvPr>
          <p:cNvSpPr/>
          <p:nvPr/>
        </p:nvSpPr>
        <p:spPr>
          <a:xfrm>
            <a:off x="2666997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93F27A93-44A8-FBDE-5C89-0E2F47AE5C95}"/>
              </a:ext>
            </a:extLst>
          </p:cNvPr>
          <p:cNvSpPr/>
          <p:nvPr/>
        </p:nvSpPr>
        <p:spPr>
          <a:xfrm>
            <a:off x="3026226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04DCC14E-766E-19FA-07B6-530AF6BF5432}"/>
              </a:ext>
            </a:extLst>
          </p:cNvPr>
          <p:cNvSpPr/>
          <p:nvPr/>
        </p:nvSpPr>
        <p:spPr>
          <a:xfrm>
            <a:off x="3385455" y="26163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30BA713-7DED-AEA0-EA41-D89FBE29AA67}"/>
              </a:ext>
            </a:extLst>
          </p:cNvPr>
          <p:cNvSpPr/>
          <p:nvPr/>
        </p:nvSpPr>
        <p:spPr>
          <a:xfrm>
            <a:off x="1589304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C959C81-4186-B7B4-8B00-24AB8412D617}"/>
              </a:ext>
            </a:extLst>
          </p:cNvPr>
          <p:cNvSpPr/>
          <p:nvPr/>
        </p:nvSpPr>
        <p:spPr>
          <a:xfrm>
            <a:off x="1948533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F2AF820-E058-8D8B-9C79-9FBEBA0F8B3F}"/>
              </a:ext>
            </a:extLst>
          </p:cNvPr>
          <p:cNvSpPr/>
          <p:nvPr/>
        </p:nvSpPr>
        <p:spPr>
          <a:xfrm>
            <a:off x="2307762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6675A42-E674-D4AA-1085-0FDEE51874BE}"/>
              </a:ext>
            </a:extLst>
          </p:cNvPr>
          <p:cNvSpPr/>
          <p:nvPr/>
        </p:nvSpPr>
        <p:spPr>
          <a:xfrm>
            <a:off x="2666991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F17BB6A-F965-2936-899A-6F0633BA8F2D}"/>
              </a:ext>
            </a:extLst>
          </p:cNvPr>
          <p:cNvSpPr/>
          <p:nvPr/>
        </p:nvSpPr>
        <p:spPr>
          <a:xfrm>
            <a:off x="3026220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50FC98B5-138C-C97A-C197-8EA7850EFD1F}"/>
              </a:ext>
            </a:extLst>
          </p:cNvPr>
          <p:cNvSpPr/>
          <p:nvPr/>
        </p:nvSpPr>
        <p:spPr>
          <a:xfrm>
            <a:off x="3385449" y="43744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A541A12-168C-B09F-3335-8519606F8457}"/>
              </a:ext>
            </a:extLst>
          </p:cNvPr>
          <p:cNvSpPr/>
          <p:nvPr/>
        </p:nvSpPr>
        <p:spPr>
          <a:xfrm>
            <a:off x="1589307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06386E4-3051-43A5-FE26-36BFA84A8AD0}"/>
              </a:ext>
            </a:extLst>
          </p:cNvPr>
          <p:cNvSpPr/>
          <p:nvPr/>
        </p:nvSpPr>
        <p:spPr>
          <a:xfrm>
            <a:off x="1948536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05912EB-8E7C-BB2D-C6BB-78B6112143FB}"/>
              </a:ext>
            </a:extLst>
          </p:cNvPr>
          <p:cNvSpPr/>
          <p:nvPr/>
        </p:nvSpPr>
        <p:spPr>
          <a:xfrm>
            <a:off x="2307765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402928C4-DC19-B947-0E7A-D35084B058EA}"/>
              </a:ext>
            </a:extLst>
          </p:cNvPr>
          <p:cNvSpPr/>
          <p:nvPr/>
        </p:nvSpPr>
        <p:spPr>
          <a:xfrm>
            <a:off x="2666994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A0F30BAC-780E-9B45-5B43-E450A2B614E4}"/>
              </a:ext>
            </a:extLst>
          </p:cNvPr>
          <p:cNvSpPr/>
          <p:nvPr/>
        </p:nvSpPr>
        <p:spPr>
          <a:xfrm>
            <a:off x="3026223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EC63FFE6-1FA8-1C1D-BA4D-FB15644BAFBB}"/>
              </a:ext>
            </a:extLst>
          </p:cNvPr>
          <p:cNvSpPr/>
          <p:nvPr/>
        </p:nvSpPr>
        <p:spPr>
          <a:xfrm>
            <a:off x="3385452" y="47227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5D9FE615-D471-EE3F-FBA3-189B8CEEF065}"/>
              </a:ext>
            </a:extLst>
          </p:cNvPr>
          <p:cNvCxnSpPr>
            <a:cxnSpLocks/>
          </p:cNvCxnSpPr>
          <p:nvPr/>
        </p:nvCxnSpPr>
        <p:spPr>
          <a:xfrm flipV="1">
            <a:off x="1603169" y="1738084"/>
            <a:ext cx="530677" cy="522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E956C80-EFD3-37BB-D9B3-B80ABE847085}"/>
              </a:ext>
            </a:extLst>
          </p:cNvPr>
          <p:cNvCxnSpPr>
            <a:cxnSpLocks/>
          </p:cNvCxnSpPr>
          <p:nvPr/>
        </p:nvCxnSpPr>
        <p:spPr>
          <a:xfrm flipV="1">
            <a:off x="3744689" y="4541158"/>
            <a:ext cx="566555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F66844C-CCAA-6F6A-152D-AF1FA6CC2349}"/>
              </a:ext>
            </a:extLst>
          </p:cNvPr>
          <p:cNvCxnSpPr>
            <a:cxnSpLocks/>
          </p:cNvCxnSpPr>
          <p:nvPr/>
        </p:nvCxnSpPr>
        <p:spPr>
          <a:xfrm flipV="1">
            <a:off x="3744689" y="1720024"/>
            <a:ext cx="552698" cy="565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9" name="TextBox 598">
            <a:extLst>
              <a:ext uri="{FF2B5EF4-FFF2-40B4-BE49-F238E27FC236}">
                <a16:creationId xmlns:a16="http://schemas.microsoft.com/office/drawing/2014/main" id="{1D0717B0-5471-A582-EA8F-0A123E2842D3}"/>
              </a:ext>
            </a:extLst>
          </p:cNvPr>
          <p:cNvSpPr txBox="1"/>
          <p:nvPr/>
        </p:nvSpPr>
        <p:spPr>
          <a:xfrm>
            <a:off x="1410441" y="17271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1F949E97-93A3-CFCF-A111-887C8738A68F}"/>
              </a:ext>
            </a:extLst>
          </p:cNvPr>
          <p:cNvSpPr txBox="1"/>
          <p:nvPr/>
        </p:nvSpPr>
        <p:spPr>
          <a:xfrm>
            <a:off x="1679866" y="15854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E72E46B5-00E1-3C75-69D7-3F9C62CF8B1C}"/>
              </a:ext>
            </a:extLst>
          </p:cNvPr>
          <p:cNvSpPr txBox="1"/>
          <p:nvPr/>
        </p:nvSpPr>
        <p:spPr>
          <a:xfrm>
            <a:off x="1947373" y="1428045"/>
            <a:ext cx="2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2B07DBCC-E739-5A67-7B08-B7638A0D84BC}"/>
              </a:ext>
            </a:extLst>
          </p:cNvPr>
          <p:cNvSpPr txBox="1"/>
          <p:nvPr/>
        </p:nvSpPr>
        <p:spPr>
          <a:xfrm>
            <a:off x="1199442" y="19017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C1574A42-F5EE-A7F9-0FE5-9B2D0001ED4B}"/>
              </a:ext>
            </a:extLst>
          </p:cNvPr>
          <p:cNvSpPr txBox="1"/>
          <p:nvPr/>
        </p:nvSpPr>
        <p:spPr>
          <a:xfrm>
            <a:off x="1306783" y="25988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9D5D3D23-C659-344D-76C1-909592046516}"/>
              </a:ext>
            </a:extLst>
          </p:cNvPr>
          <p:cNvSpPr txBox="1"/>
          <p:nvPr/>
        </p:nvSpPr>
        <p:spPr>
          <a:xfrm>
            <a:off x="1315373" y="29681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FE6CF5E5-4ECA-8D37-262E-20AA449D605A}"/>
              </a:ext>
            </a:extLst>
          </p:cNvPr>
          <p:cNvSpPr txBox="1"/>
          <p:nvPr/>
        </p:nvSpPr>
        <p:spPr>
          <a:xfrm>
            <a:off x="1312879" y="33165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DFADE993-C574-673D-3031-44015ED9150F}"/>
              </a:ext>
            </a:extLst>
          </p:cNvPr>
          <p:cNvSpPr txBox="1"/>
          <p:nvPr/>
        </p:nvSpPr>
        <p:spPr>
          <a:xfrm>
            <a:off x="1321469" y="36858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607" name="TextBox 606">
            <a:extLst>
              <a:ext uri="{FF2B5EF4-FFF2-40B4-BE49-F238E27FC236}">
                <a16:creationId xmlns:a16="http://schemas.microsoft.com/office/drawing/2014/main" id="{FA6BDA05-9946-A2C6-DFD7-94E626C44CF0}"/>
              </a:ext>
            </a:extLst>
          </p:cNvPr>
          <p:cNvSpPr txBox="1"/>
          <p:nvPr/>
        </p:nvSpPr>
        <p:spPr>
          <a:xfrm>
            <a:off x="1309850" y="40240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D539FACF-3837-9EBF-760B-B2A4C7171CF4}"/>
              </a:ext>
            </a:extLst>
          </p:cNvPr>
          <p:cNvSpPr txBox="1"/>
          <p:nvPr/>
        </p:nvSpPr>
        <p:spPr>
          <a:xfrm>
            <a:off x="1318440" y="43934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bg-BG" dirty="0"/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365DBA12-28FD-A96B-C3EA-0B2AAC91B550}"/>
              </a:ext>
            </a:extLst>
          </p:cNvPr>
          <p:cNvSpPr txBox="1"/>
          <p:nvPr/>
        </p:nvSpPr>
        <p:spPr>
          <a:xfrm>
            <a:off x="1313677" y="47458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bg-BG" dirty="0"/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4776355D-8E97-CDA7-D0AC-FAA82E2D0C9A}"/>
              </a:ext>
            </a:extLst>
          </p:cNvPr>
          <p:cNvSpPr txBox="1"/>
          <p:nvPr/>
        </p:nvSpPr>
        <p:spPr>
          <a:xfrm>
            <a:off x="1307636" y="22660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05905371-A5CC-D8E6-597C-95CA16ECB9AE}"/>
              </a:ext>
            </a:extLst>
          </p:cNvPr>
          <p:cNvSpPr txBox="1"/>
          <p:nvPr/>
        </p:nvSpPr>
        <p:spPr>
          <a:xfrm>
            <a:off x="1640446" y="50785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B177A847-BB9F-5E12-16D0-70292538BAA3}"/>
              </a:ext>
            </a:extLst>
          </p:cNvPr>
          <p:cNvSpPr txBox="1"/>
          <p:nvPr/>
        </p:nvSpPr>
        <p:spPr>
          <a:xfrm>
            <a:off x="1962398" y="50835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9D9BF529-DD80-F61A-B787-505374C69F73}"/>
              </a:ext>
            </a:extLst>
          </p:cNvPr>
          <p:cNvSpPr txBox="1"/>
          <p:nvPr/>
        </p:nvSpPr>
        <p:spPr>
          <a:xfrm>
            <a:off x="2321627" y="50785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72A27778-274F-0DA7-ABC2-140335D8909A}"/>
              </a:ext>
            </a:extLst>
          </p:cNvPr>
          <p:cNvSpPr txBox="1"/>
          <p:nvPr/>
        </p:nvSpPr>
        <p:spPr>
          <a:xfrm>
            <a:off x="2662629" y="50835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36C5069A-A5B2-5E79-F871-2156277CC77D}"/>
              </a:ext>
            </a:extLst>
          </p:cNvPr>
          <p:cNvSpPr txBox="1"/>
          <p:nvPr/>
        </p:nvSpPr>
        <p:spPr>
          <a:xfrm>
            <a:off x="3015883" y="50785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B3FBC5B8-32C6-4734-696D-3A5226AA9CD0}"/>
              </a:ext>
            </a:extLst>
          </p:cNvPr>
          <p:cNvSpPr txBox="1"/>
          <p:nvPr/>
        </p:nvSpPr>
        <p:spPr>
          <a:xfrm>
            <a:off x="3385460" y="50835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EE14BADC-325F-FE45-5EB8-11E32D828777}"/>
              </a:ext>
            </a:extLst>
          </p:cNvPr>
          <p:cNvSpPr txBox="1"/>
          <p:nvPr/>
        </p:nvSpPr>
        <p:spPr>
          <a:xfrm rot="19259453">
            <a:off x="997067" y="137380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shape[0]</a:t>
            </a:r>
            <a:endParaRPr lang="bg-BG" dirty="0"/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EB2F6E7E-BC98-DCFA-A4FD-14A80E9A0F69}"/>
              </a:ext>
            </a:extLst>
          </p:cNvPr>
          <p:cNvSpPr txBox="1"/>
          <p:nvPr/>
        </p:nvSpPr>
        <p:spPr>
          <a:xfrm rot="16200000">
            <a:off x="658598" y="330022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shape[1]</a:t>
            </a:r>
            <a:endParaRPr lang="bg-BG" dirty="0"/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1E7CBD20-4599-7CA9-3D0A-0BB60D74061F}"/>
              </a:ext>
            </a:extLst>
          </p:cNvPr>
          <p:cNvSpPr txBox="1"/>
          <p:nvPr/>
        </p:nvSpPr>
        <p:spPr>
          <a:xfrm>
            <a:off x="2036233" y="535280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shape[2]</a:t>
            </a:r>
            <a:endParaRPr lang="bg-BG" dirty="0"/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96F87D25-3127-E1A5-1DAF-9B4DE9BD4447}"/>
              </a:ext>
            </a:extLst>
          </p:cNvPr>
          <p:cNvSpPr txBox="1"/>
          <p:nvPr/>
        </p:nvSpPr>
        <p:spPr>
          <a:xfrm>
            <a:off x="3026231" y="982802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endParaRPr lang="bg-BG" sz="2800" dirty="0"/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79C4E6AA-4376-E94E-E675-A71D69CD885F}"/>
              </a:ext>
            </a:extLst>
          </p:cNvPr>
          <p:cNvSpPr txBox="1"/>
          <p:nvPr/>
        </p:nvSpPr>
        <p:spPr>
          <a:xfrm>
            <a:off x="3565067" y="192162"/>
            <a:ext cx="340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Библиотеката </a:t>
            </a:r>
            <a:r>
              <a:rPr lang="en-US" sz="2800" dirty="0" err="1"/>
              <a:t>tifffile</a:t>
            </a:r>
            <a:endParaRPr lang="bg-BG" sz="2800" dirty="0"/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5E184C32-57AF-69D6-83A5-3A90C7FFA1A6}"/>
              </a:ext>
            </a:extLst>
          </p:cNvPr>
          <p:cNvSpPr txBox="1"/>
          <p:nvPr/>
        </p:nvSpPr>
        <p:spPr>
          <a:xfrm>
            <a:off x="5778191" y="886372"/>
            <a:ext cx="528542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tifffile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imsave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Read from a filename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(“C://path/to/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img.tif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shape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img_shape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Max intensity projection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axis = 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imsave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max_projection.tif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 as a picture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3702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5AF8D-F487-7DD2-C743-709B2564A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TextBox 731">
            <a:extLst>
              <a:ext uri="{FF2B5EF4-FFF2-40B4-BE49-F238E27FC236}">
                <a16:creationId xmlns:a16="http://schemas.microsoft.com/office/drawing/2014/main" id="{B2ED1A45-867E-BF07-3F42-2C21700BB4CB}"/>
              </a:ext>
            </a:extLst>
          </p:cNvPr>
          <p:cNvSpPr txBox="1"/>
          <p:nvPr/>
        </p:nvSpPr>
        <p:spPr>
          <a:xfrm>
            <a:off x="3565067" y="192162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Булева маска</a:t>
            </a: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26C3812C-3E4A-FC28-F773-EB83CC0A9426}"/>
              </a:ext>
            </a:extLst>
          </p:cNvPr>
          <p:cNvSpPr/>
          <p:nvPr/>
        </p:nvSpPr>
        <p:spPr>
          <a:xfrm>
            <a:off x="800811" y="100868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949CDECF-E22C-2138-F13B-AAEA6741D75B}"/>
              </a:ext>
            </a:extLst>
          </p:cNvPr>
          <p:cNvSpPr/>
          <p:nvPr/>
        </p:nvSpPr>
        <p:spPr>
          <a:xfrm>
            <a:off x="1160040" y="100902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426C35F4-E7E0-BEDD-0B98-D82485435D39}"/>
              </a:ext>
            </a:extLst>
          </p:cNvPr>
          <p:cNvSpPr/>
          <p:nvPr/>
        </p:nvSpPr>
        <p:spPr>
          <a:xfrm>
            <a:off x="1519269" y="10083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E03C5800-35A3-6197-D6D9-0EDA3EEED36C}"/>
              </a:ext>
            </a:extLst>
          </p:cNvPr>
          <p:cNvSpPr/>
          <p:nvPr/>
        </p:nvSpPr>
        <p:spPr>
          <a:xfrm>
            <a:off x="1878498" y="100868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B1A6BA48-A582-BCE2-52D4-6D5CFE2C6378}"/>
              </a:ext>
            </a:extLst>
          </p:cNvPr>
          <p:cNvSpPr/>
          <p:nvPr/>
        </p:nvSpPr>
        <p:spPr>
          <a:xfrm>
            <a:off x="800811" y="136791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E90FCDAC-241D-7A75-374D-6DD02CA57F88}"/>
              </a:ext>
            </a:extLst>
          </p:cNvPr>
          <p:cNvSpPr/>
          <p:nvPr/>
        </p:nvSpPr>
        <p:spPr>
          <a:xfrm>
            <a:off x="1160040" y="136825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4E9645A7-A7AF-C087-6268-9A91DF96C41B}"/>
              </a:ext>
            </a:extLst>
          </p:cNvPr>
          <p:cNvSpPr/>
          <p:nvPr/>
        </p:nvSpPr>
        <p:spPr>
          <a:xfrm>
            <a:off x="1519269" y="136757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F96B34A0-935D-B1AA-A8F0-8FCA90E489BC}"/>
              </a:ext>
            </a:extLst>
          </p:cNvPr>
          <p:cNvSpPr/>
          <p:nvPr/>
        </p:nvSpPr>
        <p:spPr>
          <a:xfrm>
            <a:off x="1878498" y="136791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36800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72F88-B7CC-391D-FEB5-843CA474A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TextBox 731">
            <a:extLst>
              <a:ext uri="{FF2B5EF4-FFF2-40B4-BE49-F238E27FC236}">
                <a16:creationId xmlns:a16="http://schemas.microsoft.com/office/drawing/2014/main" id="{3876BBE6-1CA2-5D16-F03B-74222612D793}"/>
              </a:ext>
            </a:extLst>
          </p:cNvPr>
          <p:cNvSpPr txBox="1"/>
          <p:nvPr/>
        </p:nvSpPr>
        <p:spPr>
          <a:xfrm>
            <a:off x="3565067" y="192162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Булева маска</a:t>
            </a: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8F582541-825A-7129-4723-FDE61522C5A9}"/>
              </a:ext>
            </a:extLst>
          </p:cNvPr>
          <p:cNvSpPr/>
          <p:nvPr/>
        </p:nvSpPr>
        <p:spPr>
          <a:xfrm>
            <a:off x="800811" y="100868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5F839D00-2E68-998B-10A6-07C920324D44}"/>
              </a:ext>
            </a:extLst>
          </p:cNvPr>
          <p:cNvSpPr/>
          <p:nvPr/>
        </p:nvSpPr>
        <p:spPr>
          <a:xfrm>
            <a:off x="1160040" y="100902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899E9E4F-2ACC-B894-289B-74D2F4588ED9}"/>
              </a:ext>
            </a:extLst>
          </p:cNvPr>
          <p:cNvSpPr/>
          <p:nvPr/>
        </p:nvSpPr>
        <p:spPr>
          <a:xfrm>
            <a:off x="1519269" y="10083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F791DD7B-F9A0-0E04-258C-8F2099665261}"/>
              </a:ext>
            </a:extLst>
          </p:cNvPr>
          <p:cNvSpPr/>
          <p:nvPr/>
        </p:nvSpPr>
        <p:spPr>
          <a:xfrm>
            <a:off x="1878498" y="100868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40776E3F-B945-395F-FE8D-E59489C2EC46}"/>
              </a:ext>
            </a:extLst>
          </p:cNvPr>
          <p:cNvSpPr/>
          <p:nvPr/>
        </p:nvSpPr>
        <p:spPr>
          <a:xfrm>
            <a:off x="800811" y="136791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7224689A-079F-B2E2-238E-66A86171EB2A}"/>
              </a:ext>
            </a:extLst>
          </p:cNvPr>
          <p:cNvSpPr/>
          <p:nvPr/>
        </p:nvSpPr>
        <p:spPr>
          <a:xfrm>
            <a:off x="1160040" y="136825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722C64C8-716F-628C-A04D-9B674E2F546B}"/>
              </a:ext>
            </a:extLst>
          </p:cNvPr>
          <p:cNvSpPr/>
          <p:nvPr/>
        </p:nvSpPr>
        <p:spPr>
          <a:xfrm>
            <a:off x="1519269" y="136757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211F2425-1035-20A4-71AB-2D93658C9292}"/>
              </a:ext>
            </a:extLst>
          </p:cNvPr>
          <p:cNvSpPr/>
          <p:nvPr/>
        </p:nvSpPr>
        <p:spPr>
          <a:xfrm>
            <a:off x="1878498" y="136791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6F9C436F-7A3B-CA2F-2700-94903573C10B}"/>
              </a:ext>
            </a:extLst>
          </p:cNvPr>
          <p:cNvSpPr/>
          <p:nvPr/>
        </p:nvSpPr>
        <p:spPr>
          <a:xfrm>
            <a:off x="9058986" y="100868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94DEB278-4CD0-8C4A-E13E-563F42B10BAF}"/>
              </a:ext>
            </a:extLst>
          </p:cNvPr>
          <p:cNvSpPr/>
          <p:nvPr/>
        </p:nvSpPr>
        <p:spPr>
          <a:xfrm>
            <a:off x="9418215" y="100902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6A45CC31-53C6-2E8D-86AA-1BC9ADF94C0D}"/>
              </a:ext>
            </a:extLst>
          </p:cNvPr>
          <p:cNvSpPr/>
          <p:nvPr/>
        </p:nvSpPr>
        <p:spPr>
          <a:xfrm>
            <a:off x="9777444" y="10083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B090EC3C-C441-547B-7A18-A1FBD400809E}"/>
              </a:ext>
            </a:extLst>
          </p:cNvPr>
          <p:cNvSpPr/>
          <p:nvPr/>
        </p:nvSpPr>
        <p:spPr>
          <a:xfrm>
            <a:off x="10136673" y="100868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F9A5C8D7-61D4-F5B8-61B9-7EA2FBA32373}"/>
              </a:ext>
            </a:extLst>
          </p:cNvPr>
          <p:cNvSpPr/>
          <p:nvPr/>
        </p:nvSpPr>
        <p:spPr>
          <a:xfrm>
            <a:off x="9058986" y="136791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7FE6C54A-C1D2-6C21-15DB-7853B35A156A}"/>
              </a:ext>
            </a:extLst>
          </p:cNvPr>
          <p:cNvSpPr/>
          <p:nvPr/>
        </p:nvSpPr>
        <p:spPr>
          <a:xfrm>
            <a:off x="9418215" y="136825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8FB4CF61-3846-7BA3-D674-111FF6EFDF58}"/>
              </a:ext>
            </a:extLst>
          </p:cNvPr>
          <p:cNvSpPr/>
          <p:nvPr/>
        </p:nvSpPr>
        <p:spPr>
          <a:xfrm>
            <a:off x="9777444" y="136757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953A6ACC-3F22-AE03-3EFE-3C19CECD0D4B}"/>
              </a:ext>
            </a:extLst>
          </p:cNvPr>
          <p:cNvSpPr/>
          <p:nvPr/>
        </p:nvSpPr>
        <p:spPr>
          <a:xfrm>
            <a:off x="10136673" y="136791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A364A6-AE9C-A6C5-BE25-DFD0DE0F4BEE}"/>
              </a:ext>
            </a:extLst>
          </p:cNvPr>
          <p:cNvSpPr txBox="1"/>
          <p:nvPr/>
        </p:nvSpPr>
        <p:spPr>
          <a:xfrm>
            <a:off x="4968566" y="767406"/>
            <a:ext cx="3631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mask = (image == 3)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num_pixels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(mask)</a:t>
            </a:r>
          </a:p>
          <a:p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8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F84143-A1A6-123B-45BC-662D51072E2F}"/>
              </a:ext>
            </a:extLst>
          </p:cNvPr>
          <p:cNvSpPr/>
          <p:nvPr/>
        </p:nvSpPr>
        <p:spPr>
          <a:xfrm>
            <a:off x="1755075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826DA7-D890-DEB6-9BE7-2A673683A30A}"/>
              </a:ext>
            </a:extLst>
          </p:cNvPr>
          <p:cNvSpPr/>
          <p:nvPr/>
        </p:nvSpPr>
        <p:spPr>
          <a:xfrm>
            <a:off x="2114304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71B9CE-3787-7090-CA74-C2FDE4D7408B}"/>
              </a:ext>
            </a:extLst>
          </p:cNvPr>
          <p:cNvSpPr/>
          <p:nvPr/>
        </p:nvSpPr>
        <p:spPr>
          <a:xfrm>
            <a:off x="2473533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229038-AA2D-F24B-DD71-FA8C0D14645D}"/>
              </a:ext>
            </a:extLst>
          </p:cNvPr>
          <p:cNvSpPr/>
          <p:nvPr/>
        </p:nvSpPr>
        <p:spPr>
          <a:xfrm>
            <a:off x="2832762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FB37C7-00B0-2688-2259-EC31B232823A}"/>
              </a:ext>
            </a:extLst>
          </p:cNvPr>
          <p:cNvSpPr/>
          <p:nvPr/>
        </p:nvSpPr>
        <p:spPr>
          <a:xfrm>
            <a:off x="3205845" y="308610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3444B7-E247-A4D9-41EB-25EB9D848766}"/>
              </a:ext>
            </a:extLst>
          </p:cNvPr>
          <p:cNvSpPr/>
          <p:nvPr/>
        </p:nvSpPr>
        <p:spPr>
          <a:xfrm>
            <a:off x="3565074" y="3086100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D74752-00F2-8316-322B-54E6F75781AB}"/>
              </a:ext>
            </a:extLst>
          </p:cNvPr>
          <p:cNvSpPr/>
          <p:nvPr/>
        </p:nvSpPr>
        <p:spPr>
          <a:xfrm>
            <a:off x="1755078" y="33928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751905-491A-D161-8F2C-DCD31DB46F87}"/>
              </a:ext>
            </a:extLst>
          </p:cNvPr>
          <p:cNvSpPr/>
          <p:nvPr/>
        </p:nvSpPr>
        <p:spPr>
          <a:xfrm>
            <a:off x="2114307" y="33928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81AF3D-4359-D565-DE83-008A476024D7}"/>
              </a:ext>
            </a:extLst>
          </p:cNvPr>
          <p:cNvSpPr/>
          <p:nvPr/>
        </p:nvSpPr>
        <p:spPr>
          <a:xfrm>
            <a:off x="2473536" y="33928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B91882-D388-09B6-FB93-6BC73302B534}"/>
              </a:ext>
            </a:extLst>
          </p:cNvPr>
          <p:cNvSpPr/>
          <p:nvPr/>
        </p:nvSpPr>
        <p:spPr>
          <a:xfrm>
            <a:off x="2832765" y="33928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9FD7E0-4DE1-B464-898D-78B675A81640}"/>
              </a:ext>
            </a:extLst>
          </p:cNvPr>
          <p:cNvSpPr/>
          <p:nvPr/>
        </p:nvSpPr>
        <p:spPr>
          <a:xfrm>
            <a:off x="3205848" y="343444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4D422D-D0F5-A865-9008-700651F1CA6D}"/>
              </a:ext>
            </a:extLst>
          </p:cNvPr>
          <p:cNvSpPr/>
          <p:nvPr/>
        </p:nvSpPr>
        <p:spPr>
          <a:xfrm>
            <a:off x="3565077" y="3434443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B9976-09AD-DB34-331A-C79BFED75BD5}"/>
              </a:ext>
            </a:extLst>
          </p:cNvPr>
          <p:cNvSpPr/>
          <p:nvPr/>
        </p:nvSpPr>
        <p:spPr>
          <a:xfrm>
            <a:off x="1755072" y="23369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56586C-CAD6-F6CB-692B-9DAA15C50D4D}"/>
              </a:ext>
            </a:extLst>
          </p:cNvPr>
          <p:cNvSpPr/>
          <p:nvPr/>
        </p:nvSpPr>
        <p:spPr>
          <a:xfrm>
            <a:off x="2114301" y="23369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69361D-34D1-F53E-9FB3-64D7796CA1E4}"/>
              </a:ext>
            </a:extLst>
          </p:cNvPr>
          <p:cNvSpPr/>
          <p:nvPr/>
        </p:nvSpPr>
        <p:spPr>
          <a:xfrm>
            <a:off x="2473530" y="23369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8FB2FC-2FE8-0013-A7EB-A515F407044B}"/>
              </a:ext>
            </a:extLst>
          </p:cNvPr>
          <p:cNvSpPr/>
          <p:nvPr/>
        </p:nvSpPr>
        <p:spPr>
          <a:xfrm>
            <a:off x="2832759" y="23369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E28E63-1B25-5C55-C48D-5CDAE550532D}"/>
              </a:ext>
            </a:extLst>
          </p:cNvPr>
          <p:cNvSpPr/>
          <p:nvPr/>
        </p:nvSpPr>
        <p:spPr>
          <a:xfrm>
            <a:off x="3205842" y="237852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A1C472-7F51-712C-7BE8-4303E1363891}"/>
              </a:ext>
            </a:extLst>
          </p:cNvPr>
          <p:cNvSpPr/>
          <p:nvPr/>
        </p:nvSpPr>
        <p:spPr>
          <a:xfrm>
            <a:off x="3565071" y="2378528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FCCCD1-0D15-9AA6-5064-79B7F3EAD07C}"/>
              </a:ext>
            </a:extLst>
          </p:cNvPr>
          <p:cNvSpPr/>
          <p:nvPr/>
        </p:nvSpPr>
        <p:spPr>
          <a:xfrm>
            <a:off x="1755075" y="26853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E82D58-9F60-54F7-3DB3-B9FE15DD373F}"/>
              </a:ext>
            </a:extLst>
          </p:cNvPr>
          <p:cNvSpPr/>
          <p:nvPr/>
        </p:nvSpPr>
        <p:spPr>
          <a:xfrm>
            <a:off x="2114304" y="26853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D7F1FD-96BC-AFEE-8499-E596FF17CA81}"/>
              </a:ext>
            </a:extLst>
          </p:cNvPr>
          <p:cNvSpPr/>
          <p:nvPr/>
        </p:nvSpPr>
        <p:spPr>
          <a:xfrm>
            <a:off x="2473533" y="26853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17C3E4-6F91-CA45-7033-354FD16CD2B9}"/>
              </a:ext>
            </a:extLst>
          </p:cNvPr>
          <p:cNvSpPr/>
          <p:nvPr/>
        </p:nvSpPr>
        <p:spPr>
          <a:xfrm>
            <a:off x="2832762" y="26853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93D74A-89DB-A138-45D9-9D7AA01B03BC}"/>
              </a:ext>
            </a:extLst>
          </p:cNvPr>
          <p:cNvSpPr/>
          <p:nvPr/>
        </p:nvSpPr>
        <p:spPr>
          <a:xfrm>
            <a:off x="3205845" y="272687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F57BF8-9A97-7E07-ADEE-2C095C6BC54C}"/>
              </a:ext>
            </a:extLst>
          </p:cNvPr>
          <p:cNvSpPr/>
          <p:nvPr/>
        </p:nvSpPr>
        <p:spPr>
          <a:xfrm>
            <a:off x="3565074" y="2726871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382AA4-80B9-76A6-C83F-F9A0FE3A8998}"/>
              </a:ext>
            </a:extLst>
          </p:cNvPr>
          <p:cNvSpPr/>
          <p:nvPr/>
        </p:nvSpPr>
        <p:spPr>
          <a:xfrm>
            <a:off x="1768926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5587670-54EE-D782-AFBE-A93C8D5DCAC0}"/>
              </a:ext>
            </a:extLst>
          </p:cNvPr>
          <p:cNvSpPr/>
          <p:nvPr/>
        </p:nvSpPr>
        <p:spPr>
          <a:xfrm>
            <a:off x="2128155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422371-68DC-0755-5886-0AAC84F6E7C6}"/>
              </a:ext>
            </a:extLst>
          </p:cNvPr>
          <p:cNvSpPr/>
          <p:nvPr/>
        </p:nvSpPr>
        <p:spPr>
          <a:xfrm>
            <a:off x="2487384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A44F34-5ADE-801F-4895-A54C17D48644}"/>
              </a:ext>
            </a:extLst>
          </p:cNvPr>
          <p:cNvSpPr/>
          <p:nvPr/>
        </p:nvSpPr>
        <p:spPr>
          <a:xfrm>
            <a:off x="2846613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C67FE5-C770-90B9-2F89-03B5DC07EE38}"/>
              </a:ext>
            </a:extLst>
          </p:cNvPr>
          <p:cNvSpPr/>
          <p:nvPr/>
        </p:nvSpPr>
        <p:spPr>
          <a:xfrm>
            <a:off x="3205842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19ED29E-8144-E5A1-294F-D0B145AA8AD8}"/>
              </a:ext>
            </a:extLst>
          </p:cNvPr>
          <p:cNvSpPr/>
          <p:nvPr/>
        </p:nvSpPr>
        <p:spPr>
          <a:xfrm>
            <a:off x="3565071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2D53FF-A06D-1601-0683-4C509EDB5049}"/>
              </a:ext>
            </a:extLst>
          </p:cNvPr>
          <p:cNvSpPr/>
          <p:nvPr/>
        </p:nvSpPr>
        <p:spPr>
          <a:xfrm>
            <a:off x="1768929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67E73D-2DF5-4B79-27BB-64C5FC091E00}"/>
              </a:ext>
            </a:extLst>
          </p:cNvPr>
          <p:cNvSpPr/>
          <p:nvPr/>
        </p:nvSpPr>
        <p:spPr>
          <a:xfrm>
            <a:off x="2128158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5081BE-7373-4F0C-6E0F-6BE21206F6BD}"/>
              </a:ext>
            </a:extLst>
          </p:cNvPr>
          <p:cNvSpPr/>
          <p:nvPr/>
        </p:nvSpPr>
        <p:spPr>
          <a:xfrm>
            <a:off x="2487387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763D62-7F5B-79EC-C471-4E428EC12A0C}"/>
              </a:ext>
            </a:extLst>
          </p:cNvPr>
          <p:cNvSpPr/>
          <p:nvPr/>
        </p:nvSpPr>
        <p:spPr>
          <a:xfrm>
            <a:off x="2846616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44D89F2-A4E1-B72F-0812-50C17262F08E}"/>
              </a:ext>
            </a:extLst>
          </p:cNvPr>
          <p:cNvSpPr/>
          <p:nvPr/>
        </p:nvSpPr>
        <p:spPr>
          <a:xfrm>
            <a:off x="3205845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2C614E-48FC-0BCE-1AE2-5CC960118774}"/>
              </a:ext>
            </a:extLst>
          </p:cNvPr>
          <p:cNvSpPr/>
          <p:nvPr/>
        </p:nvSpPr>
        <p:spPr>
          <a:xfrm>
            <a:off x="3565074" y="2024742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5FBF45-8DA9-69BD-A5B5-27BB06937765}"/>
              </a:ext>
            </a:extLst>
          </p:cNvPr>
          <p:cNvSpPr/>
          <p:nvPr/>
        </p:nvSpPr>
        <p:spPr>
          <a:xfrm>
            <a:off x="1755069" y="37412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8CE946D-64D6-45BA-7916-C3AA4439071E}"/>
              </a:ext>
            </a:extLst>
          </p:cNvPr>
          <p:cNvSpPr/>
          <p:nvPr/>
        </p:nvSpPr>
        <p:spPr>
          <a:xfrm>
            <a:off x="2114298" y="37412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DC648C-E1FB-111E-CE66-B74456B10C27}"/>
              </a:ext>
            </a:extLst>
          </p:cNvPr>
          <p:cNvSpPr/>
          <p:nvPr/>
        </p:nvSpPr>
        <p:spPr>
          <a:xfrm>
            <a:off x="2473527" y="37412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D58B00-E5FE-5127-8F3B-00320792224F}"/>
              </a:ext>
            </a:extLst>
          </p:cNvPr>
          <p:cNvSpPr/>
          <p:nvPr/>
        </p:nvSpPr>
        <p:spPr>
          <a:xfrm>
            <a:off x="2832756" y="37412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008DA77-13A7-4A3C-4834-FBE1CA36B281}"/>
              </a:ext>
            </a:extLst>
          </p:cNvPr>
          <p:cNvSpPr/>
          <p:nvPr/>
        </p:nvSpPr>
        <p:spPr>
          <a:xfrm>
            <a:off x="3205839" y="378278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09D3289-89FE-1A6F-DF75-A0856FF080D7}"/>
              </a:ext>
            </a:extLst>
          </p:cNvPr>
          <p:cNvSpPr/>
          <p:nvPr/>
        </p:nvSpPr>
        <p:spPr>
          <a:xfrm>
            <a:off x="3565068" y="3782786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E1DDA64-0CA9-EC10-A96D-895C1B437F80}"/>
              </a:ext>
            </a:extLst>
          </p:cNvPr>
          <p:cNvSpPr/>
          <p:nvPr/>
        </p:nvSpPr>
        <p:spPr>
          <a:xfrm>
            <a:off x="1755072" y="4089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ECCA83D-4D55-5D62-6BEF-2137DA283295}"/>
              </a:ext>
            </a:extLst>
          </p:cNvPr>
          <p:cNvSpPr/>
          <p:nvPr/>
        </p:nvSpPr>
        <p:spPr>
          <a:xfrm>
            <a:off x="2114301" y="4089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ED792F1-02DB-4918-F0BE-3A4BB7E7A375}"/>
              </a:ext>
            </a:extLst>
          </p:cNvPr>
          <p:cNvSpPr/>
          <p:nvPr/>
        </p:nvSpPr>
        <p:spPr>
          <a:xfrm>
            <a:off x="2473530" y="4089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F8CE6D-40E5-1A96-0271-79CD97ACD3C5}"/>
              </a:ext>
            </a:extLst>
          </p:cNvPr>
          <p:cNvSpPr/>
          <p:nvPr/>
        </p:nvSpPr>
        <p:spPr>
          <a:xfrm>
            <a:off x="2832759" y="4089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5B10883-32D8-A576-16C7-0302FE6038CC}"/>
              </a:ext>
            </a:extLst>
          </p:cNvPr>
          <p:cNvSpPr/>
          <p:nvPr/>
        </p:nvSpPr>
        <p:spPr>
          <a:xfrm>
            <a:off x="3205842" y="413112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AA504E-291B-4BF0-BA33-5CD8271B68CA}"/>
              </a:ext>
            </a:extLst>
          </p:cNvPr>
          <p:cNvSpPr/>
          <p:nvPr/>
        </p:nvSpPr>
        <p:spPr>
          <a:xfrm>
            <a:off x="3565071" y="413112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FEAA0C-A5FD-2155-2C53-BFA201152035}"/>
              </a:ext>
            </a:extLst>
          </p:cNvPr>
          <p:cNvSpPr/>
          <p:nvPr/>
        </p:nvSpPr>
        <p:spPr>
          <a:xfrm>
            <a:off x="1575457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404F82-8590-3132-2986-74A2722F2E49}"/>
              </a:ext>
            </a:extLst>
          </p:cNvPr>
          <p:cNvSpPr/>
          <p:nvPr/>
        </p:nvSpPr>
        <p:spPr>
          <a:xfrm>
            <a:off x="1934686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3AA82B1-9168-6E52-5C0C-1D0E0C365396}"/>
              </a:ext>
            </a:extLst>
          </p:cNvPr>
          <p:cNvSpPr/>
          <p:nvPr/>
        </p:nvSpPr>
        <p:spPr>
          <a:xfrm>
            <a:off x="2293915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D4458C7-8B4C-7885-A60C-5BA608C010FC}"/>
              </a:ext>
            </a:extLst>
          </p:cNvPr>
          <p:cNvSpPr/>
          <p:nvPr/>
        </p:nvSpPr>
        <p:spPr>
          <a:xfrm>
            <a:off x="2653144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5D368E3-D21B-BD4D-2E4F-71D38ACF8D88}"/>
              </a:ext>
            </a:extLst>
          </p:cNvPr>
          <p:cNvSpPr/>
          <p:nvPr/>
        </p:nvSpPr>
        <p:spPr>
          <a:xfrm>
            <a:off x="3012373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2E91A6D-4835-1B21-840B-0FCAB79624DE}"/>
              </a:ext>
            </a:extLst>
          </p:cNvPr>
          <p:cNvSpPr/>
          <p:nvPr/>
        </p:nvSpPr>
        <p:spPr>
          <a:xfrm>
            <a:off x="3385456" y="3265714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97508F0-6426-34E4-BCF9-5CFBD607746B}"/>
              </a:ext>
            </a:extLst>
          </p:cNvPr>
          <p:cNvSpPr/>
          <p:nvPr/>
        </p:nvSpPr>
        <p:spPr>
          <a:xfrm>
            <a:off x="1575460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92FA2C9-48CD-2DD8-5200-AF79DDFE2A18}"/>
              </a:ext>
            </a:extLst>
          </p:cNvPr>
          <p:cNvSpPr/>
          <p:nvPr/>
        </p:nvSpPr>
        <p:spPr>
          <a:xfrm>
            <a:off x="1934689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1A8DDFC-BC64-7342-6A1F-A60195713424}"/>
              </a:ext>
            </a:extLst>
          </p:cNvPr>
          <p:cNvSpPr/>
          <p:nvPr/>
        </p:nvSpPr>
        <p:spPr>
          <a:xfrm>
            <a:off x="2293918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2662EB5-FC6F-0764-E188-6C23AC90F3A9}"/>
              </a:ext>
            </a:extLst>
          </p:cNvPr>
          <p:cNvSpPr/>
          <p:nvPr/>
        </p:nvSpPr>
        <p:spPr>
          <a:xfrm>
            <a:off x="2653147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D359B29-2E73-C39D-0A65-4D5CCE088B33}"/>
              </a:ext>
            </a:extLst>
          </p:cNvPr>
          <p:cNvSpPr/>
          <p:nvPr/>
        </p:nvSpPr>
        <p:spPr>
          <a:xfrm>
            <a:off x="3012376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FD74D93-A47C-15DE-0AF1-5723EE70D89D}"/>
              </a:ext>
            </a:extLst>
          </p:cNvPr>
          <p:cNvSpPr/>
          <p:nvPr/>
        </p:nvSpPr>
        <p:spPr>
          <a:xfrm>
            <a:off x="3385459" y="3614057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A2B7CC-02B1-541C-F723-AF7FF472E661}"/>
              </a:ext>
            </a:extLst>
          </p:cNvPr>
          <p:cNvSpPr/>
          <p:nvPr/>
        </p:nvSpPr>
        <p:spPr>
          <a:xfrm>
            <a:off x="1575454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AF8488F-7056-C430-11F4-7AE1D0447438}"/>
              </a:ext>
            </a:extLst>
          </p:cNvPr>
          <p:cNvSpPr/>
          <p:nvPr/>
        </p:nvSpPr>
        <p:spPr>
          <a:xfrm>
            <a:off x="1934683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29DF19B-E99C-2E11-CA68-A3AA779FE06C}"/>
              </a:ext>
            </a:extLst>
          </p:cNvPr>
          <p:cNvSpPr/>
          <p:nvPr/>
        </p:nvSpPr>
        <p:spPr>
          <a:xfrm>
            <a:off x="2293912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46D3194-8A99-6F09-3A0E-56CB6C321CBC}"/>
              </a:ext>
            </a:extLst>
          </p:cNvPr>
          <p:cNvSpPr/>
          <p:nvPr/>
        </p:nvSpPr>
        <p:spPr>
          <a:xfrm>
            <a:off x="2653141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F045731-106A-DF02-EA86-07BEDF32463A}"/>
              </a:ext>
            </a:extLst>
          </p:cNvPr>
          <p:cNvSpPr/>
          <p:nvPr/>
        </p:nvSpPr>
        <p:spPr>
          <a:xfrm>
            <a:off x="3012370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64F3905-111A-81CD-309E-0602983D9089}"/>
              </a:ext>
            </a:extLst>
          </p:cNvPr>
          <p:cNvSpPr/>
          <p:nvPr/>
        </p:nvSpPr>
        <p:spPr>
          <a:xfrm>
            <a:off x="3385453" y="2558142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D0AEEB-43A5-F910-D456-517FB7EFD6D2}"/>
              </a:ext>
            </a:extLst>
          </p:cNvPr>
          <p:cNvSpPr/>
          <p:nvPr/>
        </p:nvSpPr>
        <p:spPr>
          <a:xfrm>
            <a:off x="1575457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7D88FDA-E240-EE6A-CEA2-6620207D2A9A}"/>
              </a:ext>
            </a:extLst>
          </p:cNvPr>
          <p:cNvSpPr/>
          <p:nvPr/>
        </p:nvSpPr>
        <p:spPr>
          <a:xfrm>
            <a:off x="1934686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915CA1-A0F6-1E98-AF8E-1308943EDDE7}"/>
              </a:ext>
            </a:extLst>
          </p:cNvPr>
          <p:cNvSpPr/>
          <p:nvPr/>
        </p:nvSpPr>
        <p:spPr>
          <a:xfrm>
            <a:off x="2293915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A150C6-0ABB-FFD5-FD7B-D1ED3AFC9745}"/>
              </a:ext>
            </a:extLst>
          </p:cNvPr>
          <p:cNvSpPr/>
          <p:nvPr/>
        </p:nvSpPr>
        <p:spPr>
          <a:xfrm>
            <a:off x="2653144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3569F33-275B-6B7B-9657-22CAB18B0D30}"/>
              </a:ext>
            </a:extLst>
          </p:cNvPr>
          <p:cNvSpPr/>
          <p:nvPr/>
        </p:nvSpPr>
        <p:spPr>
          <a:xfrm>
            <a:off x="3012373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9A0D473-CB3F-B796-B7C0-7A5A6D53EDDC}"/>
              </a:ext>
            </a:extLst>
          </p:cNvPr>
          <p:cNvSpPr/>
          <p:nvPr/>
        </p:nvSpPr>
        <p:spPr>
          <a:xfrm>
            <a:off x="3385456" y="290648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465404-A55F-1ADD-A30C-043F219283E2}"/>
              </a:ext>
            </a:extLst>
          </p:cNvPr>
          <p:cNvSpPr/>
          <p:nvPr/>
        </p:nvSpPr>
        <p:spPr>
          <a:xfrm>
            <a:off x="1589308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7DC4BB7-2E87-35AC-DB24-8FD35EFF7663}"/>
              </a:ext>
            </a:extLst>
          </p:cNvPr>
          <p:cNvSpPr/>
          <p:nvPr/>
        </p:nvSpPr>
        <p:spPr>
          <a:xfrm>
            <a:off x="1948537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EC0CB5A-7E7A-B6ED-2C0C-4E1480DE8E97}"/>
              </a:ext>
            </a:extLst>
          </p:cNvPr>
          <p:cNvSpPr/>
          <p:nvPr/>
        </p:nvSpPr>
        <p:spPr>
          <a:xfrm>
            <a:off x="2307766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E84F5E7-7FA6-1AC6-501C-B0ABCFC43DD0}"/>
              </a:ext>
            </a:extLst>
          </p:cNvPr>
          <p:cNvSpPr/>
          <p:nvPr/>
        </p:nvSpPr>
        <p:spPr>
          <a:xfrm>
            <a:off x="2666995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BA1DA73-C2ED-AFFB-EA7F-906DD9A9142A}"/>
              </a:ext>
            </a:extLst>
          </p:cNvPr>
          <p:cNvSpPr/>
          <p:nvPr/>
        </p:nvSpPr>
        <p:spPr>
          <a:xfrm>
            <a:off x="3026224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796B76B-3362-29F9-A933-F8CBC9F7EFA8}"/>
              </a:ext>
            </a:extLst>
          </p:cNvPr>
          <p:cNvSpPr/>
          <p:nvPr/>
        </p:nvSpPr>
        <p:spPr>
          <a:xfrm>
            <a:off x="3385453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D771090-E455-78C8-033D-0E1CB9B92F96}"/>
              </a:ext>
            </a:extLst>
          </p:cNvPr>
          <p:cNvSpPr/>
          <p:nvPr/>
        </p:nvSpPr>
        <p:spPr>
          <a:xfrm>
            <a:off x="1575457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3A040D9-DA96-C9D0-6692-464DD336D028}"/>
              </a:ext>
            </a:extLst>
          </p:cNvPr>
          <p:cNvSpPr/>
          <p:nvPr/>
        </p:nvSpPr>
        <p:spPr>
          <a:xfrm>
            <a:off x="1934686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B2EDF25-96AF-3D57-3846-4B3A0ABE90D9}"/>
              </a:ext>
            </a:extLst>
          </p:cNvPr>
          <p:cNvSpPr/>
          <p:nvPr/>
        </p:nvSpPr>
        <p:spPr>
          <a:xfrm>
            <a:off x="2293915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F1EF18C-AAB0-9C8F-EE42-F52647481673}"/>
              </a:ext>
            </a:extLst>
          </p:cNvPr>
          <p:cNvSpPr/>
          <p:nvPr/>
        </p:nvSpPr>
        <p:spPr>
          <a:xfrm>
            <a:off x="2653144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C09AB51-4040-3425-CEC8-8F1568FB989E}"/>
              </a:ext>
            </a:extLst>
          </p:cNvPr>
          <p:cNvSpPr/>
          <p:nvPr/>
        </p:nvSpPr>
        <p:spPr>
          <a:xfrm>
            <a:off x="3012373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0276C5D-3497-260A-0172-CE866F42BA04}"/>
              </a:ext>
            </a:extLst>
          </p:cNvPr>
          <p:cNvSpPr/>
          <p:nvPr/>
        </p:nvSpPr>
        <p:spPr>
          <a:xfrm>
            <a:off x="3385456" y="2204356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5793379-9AFD-F4C1-98AA-AC41D30AF296}"/>
              </a:ext>
            </a:extLst>
          </p:cNvPr>
          <p:cNvSpPr/>
          <p:nvPr/>
        </p:nvSpPr>
        <p:spPr>
          <a:xfrm>
            <a:off x="1575451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4E6B4A1-2100-8FBE-2CAD-AF212D37C145}"/>
              </a:ext>
            </a:extLst>
          </p:cNvPr>
          <p:cNvSpPr/>
          <p:nvPr/>
        </p:nvSpPr>
        <p:spPr>
          <a:xfrm>
            <a:off x="1934680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CD4993A-505A-A23D-3DA4-133E110016C4}"/>
              </a:ext>
            </a:extLst>
          </p:cNvPr>
          <p:cNvSpPr/>
          <p:nvPr/>
        </p:nvSpPr>
        <p:spPr>
          <a:xfrm>
            <a:off x="2293909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F96D66E-451A-A27E-F99A-7BA9DDD3CED2}"/>
              </a:ext>
            </a:extLst>
          </p:cNvPr>
          <p:cNvSpPr/>
          <p:nvPr/>
        </p:nvSpPr>
        <p:spPr>
          <a:xfrm>
            <a:off x="2653138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622B383-90D7-0642-747C-BC8A26C0B807}"/>
              </a:ext>
            </a:extLst>
          </p:cNvPr>
          <p:cNvSpPr/>
          <p:nvPr/>
        </p:nvSpPr>
        <p:spPr>
          <a:xfrm>
            <a:off x="3012367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CF1143F-02BF-B73F-5D6B-AF90ACBCB9F1}"/>
              </a:ext>
            </a:extLst>
          </p:cNvPr>
          <p:cNvSpPr/>
          <p:nvPr/>
        </p:nvSpPr>
        <p:spPr>
          <a:xfrm>
            <a:off x="3385450" y="3962400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0ADDD82-21BC-ADEB-476D-8F2472144665}"/>
              </a:ext>
            </a:extLst>
          </p:cNvPr>
          <p:cNvSpPr/>
          <p:nvPr/>
        </p:nvSpPr>
        <p:spPr>
          <a:xfrm>
            <a:off x="1575454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37D38B5-40FD-D48B-09CC-3E309B9D046A}"/>
              </a:ext>
            </a:extLst>
          </p:cNvPr>
          <p:cNvSpPr/>
          <p:nvPr/>
        </p:nvSpPr>
        <p:spPr>
          <a:xfrm>
            <a:off x="1934683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CAA8C3D-5D53-15BF-C0E2-CF3EA599EBD4}"/>
              </a:ext>
            </a:extLst>
          </p:cNvPr>
          <p:cNvSpPr/>
          <p:nvPr/>
        </p:nvSpPr>
        <p:spPr>
          <a:xfrm>
            <a:off x="2293912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CB92566-F46F-5E9A-FADC-36D37BF80EDA}"/>
              </a:ext>
            </a:extLst>
          </p:cNvPr>
          <p:cNvSpPr/>
          <p:nvPr/>
        </p:nvSpPr>
        <p:spPr>
          <a:xfrm>
            <a:off x="2653141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DC06150-FC7D-C18B-F891-4A9E3CBFEB12}"/>
              </a:ext>
            </a:extLst>
          </p:cNvPr>
          <p:cNvSpPr/>
          <p:nvPr/>
        </p:nvSpPr>
        <p:spPr>
          <a:xfrm>
            <a:off x="3012370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3C8F034-FA26-B8A6-2C67-0DE74A9AF9C9}"/>
              </a:ext>
            </a:extLst>
          </p:cNvPr>
          <p:cNvSpPr/>
          <p:nvPr/>
        </p:nvSpPr>
        <p:spPr>
          <a:xfrm>
            <a:off x="3385453" y="431074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A3D194E-DB8A-78A9-3FD6-6E80FF20388B}"/>
              </a:ext>
            </a:extLst>
          </p:cNvPr>
          <p:cNvSpPr/>
          <p:nvPr/>
        </p:nvSpPr>
        <p:spPr>
          <a:xfrm>
            <a:off x="1395828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EF2F171-A185-D433-510F-EC08C8CFE91D}"/>
              </a:ext>
            </a:extLst>
          </p:cNvPr>
          <p:cNvSpPr/>
          <p:nvPr/>
        </p:nvSpPr>
        <p:spPr>
          <a:xfrm>
            <a:off x="1755057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50C6F7B-D087-5ACD-CD08-09A8CA97473A}"/>
              </a:ext>
            </a:extLst>
          </p:cNvPr>
          <p:cNvSpPr/>
          <p:nvPr/>
        </p:nvSpPr>
        <p:spPr>
          <a:xfrm>
            <a:off x="2114286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49C6E3C-FDC2-D77E-E089-9D751A9A717D}"/>
              </a:ext>
            </a:extLst>
          </p:cNvPr>
          <p:cNvSpPr/>
          <p:nvPr/>
        </p:nvSpPr>
        <p:spPr>
          <a:xfrm>
            <a:off x="2473515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31D0203-A872-3208-84A6-A3AF6B7F85F1}"/>
              </a:ext>
            </a:extLst>
          </p:cNvPr>
          <p:cNvSpPr/>
          <p:nvPr/>
        </p:nvSpPr>
        <p:spPr>
          <a:xfrm>
            <a:off x="2832744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FE19953-9F26-8C42-B84F-C1198429F8C2}"/>
              </a:ext>
            </a:extLst>
          </p:cNvPr>
          <p:cNvSpPr/>
          <p:nvPr/>
        </p:nvSpPr>
        <p:spPr>
          <a:xfrm>
            <a:off x="3205827" y="344532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8453F6A-37DD-9FD9-44CB-B427B35B2D95}"/>
              </a:ext>
            </a:extLst>
          </p:cNvPr>
          <p:cNvSpPr/>
          <p:nvPr/>
        </p:nvSpPr>
        <p:spPr>
          <a:xfrm>
            <a:off x="1395831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C014E18-596A-4886-1344-CDA65CD68623}"/>
              </a:ext>
            </a:extLst>
          </p:cNvPr>
          <p:cNvSpPr/>
          <p:nvPr/>
        </p:nvSpPr>
        <p:spPr>
          <a:xfrm>
            <a:off x="1755060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BAA7355-66A6-FEA8-D528-D9AC47801388}"/>
              </a:ext>
            </a:extLst>
          </p:cNvPr>
          <p:cNvSpPr/>
          <p:nvPr/>
        </p:nvSpPr>
        <p:spPr>
          <a:xfrm>
            <a:off x="2114289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648DF30-AE32-A5B0-3CF2-21715979F626}"/>
              </a:ext>
            </a:extLst>
          </p:cNvPr>
          <p:cNvSpPr/>
          <p:nvPr/>
        </p:nvSpPr>
        <p:spPr>
          <a:xfrm>
            <a:off x="2473518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9C5F093-4A02-66BB-17E8-EB098C955A7A}"/>
              </a:ext>
            </a:extLst>
          </p:cNvPr>
          <p:cNvSpPr/>
          <p:nvPr/>
        </p:nvSpPr>
        <p:spPr>
          <a:xfrm>
            <a:off x="2832747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525BCEE-B13E-319A-4799-14F392639A95}"/>
              </a:ext>
            </a:extLst>
          </p:cNvPr>
          <p:cNvSpPr/>
          <p:nvPr/>
        </p:nvSpPr>
        <p:spPr>
          <a:xfrm>
            <a:off x="3205830" y="3793672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A7C1A11-325E-D204-88DE-3A7DE83251E8}"/>
              </a:ext>
            </a:extLst>
          </p:cNvPr>
          <p:cNvSpPr/>
          <p:nvPr/>
        </p:nvSpPr>
        <p:spPr>
          <a:xfrm>
            <a:off x="1395825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32743D1-9A30-4556-2B5A-7C0AB43868F3}"/>
              </a:ext>
            </a:extLst>
          </p:cNvPr>
          <p:cNvSpPr/>
          <p:nvPr/>
        </p:nvSpPr>
        <p:spPr>
          <a:xfrm>
            <a:off x="1755054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A20B2A-4BDD-9600-90D9-48517911CA8A}"/>
              </a:ext>
            </a:extLst>
          </p:cNvPr>
          <p:cNvSpPr/>
          <p:nvPr/>
        </p:nvSpPr>
        <p:spPr>
          <a:xfrm>
            <a:off x="2114283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8934EE6-1F87-1721-24EC-546247EB464B}"/>
              </a:ext>
            </a:extLst>
          </p:cNvPr>
          <p:cNvSpPr/>
          <p:nvPr/>
        </p:nvSpPr>
        <p:spPr>
          <a:xfrm>
            <a:off x="2473512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366F8DE-E1D1-61F7-F9CC-0A92B274834F}"/>
              </a:ext>
            </a:extLst>
          </p:cNvPr>
          <p:cNvSpPr/>
          <p:nvPr/>
        </p:nvSpPr>
        <p:spPr>
          <a:xfrm>
            <a:off x="2832741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3B20E1B-887D-D54E-93A9-CFE8DDB30B88}"/>
              </a:ext>
            </a:extLst>
          </p:cNvPr>
          <p:cNvSpPr/>
          <p:nvPr/>
        </p:nvSpPr>
        <p:spPr>
          <a:xfrm>
            <a:off x="3205824" y="273775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FB78349-5FCA-1D3A-299A-C92689594FBB}"/>
              </a:ext>
            </a:extLst>
          </p:cNvPr>
          <p:cNvSpPr/>
          <p:nvPr/>
        </p:nvSpPr>
        <p:spPr>
          <a:xfrm>
            <a:off x="1395828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1E1561D-EAD5-B42D-F607-743ACB5CCB16}"/>
              </a:ext>
            </a:extLst>
          </p:cNvPr>
          <p:cNvSpPr/>
          <p:nvPr/>
        </p:nvSpPr>
        <p:spPr>
          <a:xfrm>
            <a:off x="1755057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304E359-E7A0-F372-DE9F-10177676E73E}"/>
              </a:ext>
            </a:extLst>
          </p:cNvPr>
          <p:cNvSpPr/>
          <p:nvPr/>
        </p:nvSpPr>
        <p:spPr>
          <a:xfrm>
            <a:off x="2114286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D6D552C-89D0-60E0-B04C-8A9B045F4A75}"/>
              </a:ext>
            </a:extLst>
          </p:cNvPr>
          <p:cNvSpPr/>
          <p:nvPr/>
        </p:nvSpPr>
        <p:spPr>
          <a:xfrm>
            <a:off x="2473515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075A821-36EF-C15F-B094-A098BC962510}"/>
              </a:ext>
            </a:extLst>
          </p:cNvPr>
          <p:cNvSpPr/>
          <p:nvPr/>
        </p:nvSpPr>
        <p:spPr>
          <a:xfrm>
            <a:off x="2832744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B285F92-2945-8B88-8AC5-9280A1D63094}"/>
              </a:ext>
            </a:extLst>
          </p:cNvPr>
          <p:cNvSpPr/>
          <p:nvPr/>
        </p:nvSpPr>
        <p:spPr>
          <a:xfrm>
            <a:off x="3205827" y="308610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D22C531-1BA7-B134-8285-6DDB4C2C9228}"/>
              </a:ext>
            </a:extLst>
          </p:cNvPr>
          <p:cNvSpPr/>
          <p:nvPr/>
        </p:nvSpPr>
        <p:spPr>
          <a:xfrm>
            <a:off x="1409679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9556074-0491-D8F0-EF34-06795155A56A}"/>
              </a:ext>
            </a:extLst>
          </p:cNvPr>
          <p:cNvSpPr/>
          <p:nvPr/>
        </p:nvSpPr>
        <p:spPr>
          <a:xfrm>
            <a:off x="1768908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40491D7-90B6-FD80-FBF2-18EC275D3305}"/>
              </a:ext>
            </a:extLst>
          </p:cNvPr>
          <p:cNvSpPr/>
          <p:nvPr/>
        </p:nvSpPr>
        <p:spPr>
          <a:xfrm>
            <a:off x="2128137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FF78EB0-CDA5-D811-4C15-D2BE5CDF5F91}"/>
              </a:ext>
            </a:extLst>
          </p:cNvPr>
          <p:cNvSpPr/>
          <p:nvPr/>
        </p:nvSpPr>
        <p:spPr>
          <a:xfrm>
            <a:off x="2487366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91DAE72-E41F-80AB-7596-8176DE503F7A}"/>
              </a:ext>
            </a:extLst>
          </p:cNvPr>
          <p:cNvSpPr/>
          <p:nvPr/>
        </p:nvSpPr>
        <p:spPr>
          <a:xfrm>
            <a:off x="2846595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9D664DC-81D4-47C4-D758-325D34C30D80}"/>
              </a:ext>
            </a:extLst>
          </p:cNvPr>
          <p:cNvSpPr/>
          <p:nvPr/>
        </p:nvSpPr>
        <p:spPr>
          <a:xfrm>
            <a:off x="3205824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9B31F84-9CB8-8364-A411-44421D71FEAD}"/>
              </a:ext>
            </a:extLst>
          </p:cNvPr>
          <p:cNvSpPr/>
          <p:nvPr/>
        </p:nvSpPr>
        <p:spPr>
          <a:xfrm>
            <a:off x="1395828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419A364-5096-FD48-B0E4-1F4F917D01C7}"/>
              </a:ext>
            </a:extLst>
          </p:cNvPr>
          <p:cNvSpPr/>
          <p:nvPr/>
        </p:nvSpPr>
        <p:spPr>
          <a:xfrm>
            <a:off x="1755057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585F293-8F19-71D2-6C12-3986F9BC6E09}"/>
              </a:ext>
            </a:extLst>
          </p:cNvPr>
          <p:cNvSpPr/>
          <p:nvPr/>
        </p:nvSpPr>
        <p:spPr>
          <a:xfrm>
            <a:off x="2114286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C6F824C-0268-3223-1A9F-5E22204C1F56}"/>
              </a:ext>
            </a:extLst>
          </p:cNvPr>
          <p:cNvSpPr/>
          <p:nvPr/>
        </p:nvSpPr>
        <p:spPr>
          <a:xfrm>
            <a:off x="2473515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659F024-A2F3-34DA-2853-F455C19B4D12}"/>
              </a:ext>
            </a:extLst>
          </p:cNvPr>
          <p:cNvSpPr/>
          <p:nvPr/>
        </p:nvSpPr>
        <p:spPr>
          <a:xfrm>
            <a:off x="2832744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D8065C4-95D7-C8CC-9A06-5D48ED6396C6}"/>
              </a:ext>
            </a:extLst>
          </p:cNvPr>
          <p:cNvSpPr/>
          <p:nvPr/>
        </p:nvSpPr>
        <p:spPr>
          <a:xfrm>
            <a:off x="3205827" y="2383971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2E597B9-8313-20E6-BCB0-312DDE568D9D}"/>
              </a:ext>
            </a:extLst>
          </p:cNvPr>
          <p:cNvSpPr/>
          <p:nvPr/>
        </p:nvSpPr>
        <p:spPr>
          <a:xfrm>
            <a:off x="1395822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EDFB057-7DCD-7E9C-46CF-6D273D8569BA}"/>
              </a:ext>
            </a:extLst>
          </p:cNvPr>
          <p:cNvSpPr/>
          <p:nvPr/>
        </p:nvSpPr>
        <p:spPr>
          <a:xfrm>
            <a:off x="1755051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ED81FB7-9F19-8F08-F955-BED73C6CCC5F}"/>
              </a:ext>
            </a:extLst>
          </p:cNvPr>
          <p:cNvSpPr/>
          <p:nvPr/>
        </p:nvSpPr>
        <p:spPr>
          <a:xfrm>
            <a:off x="2114280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5A55231-FDF1-5A9A-76F0-C6D375AB0EDF}"/>
              </a:ext>
            </a:extLst>
          </p:cNvPr>
          <p:cNvSpPr/>
          <p:nvPr/>
        </p:nvSpPr>
        <p:spPr>
          <a:xfrm>
            <a:off x="2473509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E09A6A1-A693-9BA5-95F1-A0F1DE77FE36}"/>
              </a:ext>
            </a:extLst>
          </p:cNvPr>
          <p:cNvSpPr/>
          <p:nvPr/>
        </p:nvSpPr>
        <p:spPr>
          <a:xfrm>
            <a:off x="2832738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16E3F3C-42EB-D757-9998-34CF1D855128}"/>
              </a:ext>
            </a:extLst>
          </p:cNvPr>
          <p:cNvSpPr/>
          <p:nvPr/>
        </p:nvSpPr>
        <p:spPr>
          <a:xfrm>
            <a:off x="3205821" y="414201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3EFCC94-4877-6D53-3CD0-D358F149DE06}"/>
              </a:ext>
            </a:extLst>
          </p:cNvPr>
          <p:cNvSpPr/>
          <p:nvPr/>
        </p:nvSpPr>
        <p:spPr>
          <a:xfrm>
            <a:off x="1395825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8586FAE-8AC7-F424-D734-3200731144DE}"/>
              </a:ext>
            </a:extLst>
          </p:cNvPr>
          <p:cNvSpPr/>
          <p:nvPr/>
        </p:nvSpPr>
        <p:spPr>
          <a:xfrm>
            <a:off x="1755054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1EE7D0E-4308-F887-2D1A-DECCF79C4E2D}"/>
              </a:ext>
            </a:extLst>
          </p:cNvPr>
          <p:cNvSpPr/>
          <p:nvPr/>
        </p:nvSpPr>
        <p:spPr>
          <a:xfrm>
            <a:off x="2114283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E7F09C03-9E0C-7666-46A7-CD6EFD6125D9}"/>
              </a:ext>
            </a:extLst>
          </p:cNvPr>
          <p:cNvSpPr/>
          <p:nvPr/>
        </p:nvSpPr>
        <p:spPr>
          <a:xfrm>
            <a:off x="2473512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7C58CDA-3BB8-5EF2-B311-B2D4EA94C448}"/>
              </a:ext>
            </a:extLst>
          </p:cNvPr>
          <p:cNvSpPr/>
          <p:nvPr/>
        </p:nvSpPr>
        <p:spPr>
          <a:xfrm>
            <a:off x="2832741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BF3A87C-5FBA-F29A-CDC4-194714A50015}"/>
              </a:ext>
            </a:extLst>
          </p:cNvPr>
          <p:cNvSpPr/>
          <p:nvPr/>
        </p:nvSpPr>
        <p:spPr>
          <a:xfrm>
            <a:off x="3205824" y="449035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CEFA284-8373-6D4E-66AE-18374797F864}"/>
              </a:ext>
            </a:extLst>
          </p:cNvPr>
          <p:cNvSpPr/>
          <p:nvPr/>
        </p:nvSpPr>
        <p:spPr>
          <a:xfrm>
            <a:off x="1216220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DB5C2EF-1BB3-310B-1AEE-10B8FFBD0023}"/>
              </a:ext>
            </a:extLst>
          </p:cNvPr>
          <p:cNvSpPr/>
          <p:nvPr/>
        </p:nvSpPr>
        <p:spPr>
          <a:xfrm>
            <a:off x="1575449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54C26FF-AF49-F476-D5E6-6AB306C39067}"/>
              </a:ext>
            </a:extLst>
          </p:cNvPr>
          <p:cNvSpPr/>
          <p:nvPr/>
        </p:nvSpPr>
        <p:spPr>
          <a:xfrm>
            <a:off x="1934678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AF6787A-E7F0-7164-2D94-A40E35C120E2}"/>
              </a:ext>
            </a:extLst>
          </p:cNvPr>
          <p:cNvSpPr/>
          <p:nvPr/>
        </p:nvSpPr>
        <p:spPr>
          <a:xfrm>
            <a:off x="2293907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40D0AC4-7595-545A-6984-A92F9C2F2F42}"/>
              </a:ext>
            </a:extLst>
          </p:cNvPr>
          <p:cNvSpPr/>
          <p:nvPr/>
        </p:nvSpPr>
        <p:spPr>
          <a:xfrm>
            <a:off x="2653136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FA0A8F2B-E1E2-6EE5-53C0-DF50C8A00D17}"/>
              </a:ext>
            </a:extLst>
          </p:cNvPr>
          <p:cNvSpPr/>
          <p:nvPr/>
        </p:nvSpPr>
        <p:spPr>
          <a:xfrm>
            <a:off x="3012365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E79675A-E34B-36E0-A07F-1E616EADEA1F}"/>
              </a:ext>
            </a:extLst>
          </p:cNvPr>
          <p:cNvSpPr/>
          <p:nvPr/>
        </p:nvSpPr>
        <p:spPr>
          <a:xfrm>
            <a:off x="1216223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2CF7174-1B6F-C519-87FB-A21CCAA500AB}"/>
              </a:ext>
            </a:extLst>
          </p:cNvPr>
          <p:cNvSpPr/>
          <p:nvPr/>
        </p:nvSpPr>
        <p:spPr>
          <a:xfrm>
            <a:off x="1575452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20C905F-E9C3-5725-DFF2-D506BE8671D0}"/>
              </a:ext>
            </a:extLst>
          </p:cNvPr>
          <p:cNvSpPr/>
          <p:nvPr/>
        </p:nvSpPr>
        <p:spPr>
          <a:xfrm>
            <a:off x="1934681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6EF1731-A0B9-931A-FBFF-4BD30A77A9FD}"/>
              </a:ext>
            </a:extLst>
          </p:cNvPr>
          <p:cNvSpPr/>
          <p:nvPr/>
        </p:nvSpPr>
        <p:spPr>
          <a:xfrm>
            <a:off x="2293910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4939D81-0EAC-7B11-8F7F-90561DA62250}"/>
              </a:ext>
            </a:extLst>
          </p:cNvPr>
          <p:cNvSpPr/>
          <p:nvPr/>
        </p:nvSpPr>
        <p:spPr>
          <a:xfrm>
            <a:off x="2653139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4DE95F5-8ABA-45D0-6AE6-5301B242556A}"/>
              </a:ext>
            </a:extLst>
          </p:cNvPr>
          <p:cNvSpPr/>
          <p:nvPr/>
        </p:nvSpPr>
        <p:spPr>
          <a:xfrm>
            <a:off x="3012368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36F5DCC-A852-50C8-946F-251549EA14C2}"/>
              </a:ext>
            </a:extLst>
          </p:cNvPr>
          <p:cNvSpPr/>
          <p:nvPr/>
        </p:nvSpPr>
        <p:spPr>
          <a:xfrm>
            <a:off x="1216217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CBC908C-9CB2-DE7D-E82D-E1B38E3473E9}"/>
              </a:ext>
            </a:extLst>
          </p:cNvPr>
          <p:cNvSpPr/>
          <p:nvPr/>
        </p:nvSpPr>
        <p:spPr>
          <a:xfrm>
            <a:off x="1575446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A1C0A19-398E-956E-BBB9-3940718D98F2}"/>
              </a:ext>
            </a:extLst>
          </p:cNvPr>
          <p:cNvSpPr/>
          <p:nvPr/>
        </p:nvSpPr>
        <p:spPr>
          <a:xfrm>
            <a:off x="1934675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BA8525C-A40A-4A6B-9037-42371537B027}"/>
              </a:ext>
            </a:extLst>
          </p:cNvPr>
          <p:cNvSpPr/>
          <p:nvPr/>
        </p:nvSpPr>
        <p:spPr>
          <a:xfrm>
            <a:off x="2293904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6BD5EB5-6CAD-8225-4CB1-7DA8010FA947}"/>
              </a:ext>
            </a:extLst>
          </p:cNvPr>
          <p:cNvSpPr/>
          <p:nvPr/>
        </p:nvSpPr>
        <p:spPr>
          <a:xfrm>
            <a:off x="2653133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B6C49DB-B6E0-5A45-DB22-39A910CB6EC5}"/>
              </a:ext>
            </a:extLst>
          </p:cNvPr>
          <p:cNvSpPr/>
          <p:nvPr/>
        </p:nvSpPr>
        <p:spPr>
          <a:xfrm>
            <a:off x="3012362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97451ECC-4BEB-E156-F3DF-992F00167CDC}"/>
              </a:ext>
            </a:extLst>
          </p:cNvPr>
          <p:cNvSpPr/>
          <p:nvPr/>
        </p:nvSpPr>
        <p:spPr>
          <a:xfrm>
            <a:off x="1216220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6BF54F7-7D4E-481C-D1E0-1092D500BE9D}"/>
              </a:ext>
            </a:extLst>
          </p:cNvPr>
          <p:cNvSpPr/>
          <p:nvPr/>
        </p:nvSpPr>
        <p:spPr>
          <a:xfrm>
            <a:off x="1575449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991C3E7-DD85-EA7D-7F9E-A2B825FC1302}"/>
              </a:ext>
            </a:extLst>
          </p:cNvPr>
          <p:cNvSpPr/>
          <p:nvPr/>
        </p:nvSpPr>
        <p:spPr>
          <a:xfrm>
            <a:off x="1934678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18C6379-6571-F3D6-22DD-2263AD4AFBF4}"/>
              </a:ext>
            </a:extLst>
          </p:cNvPr>
          <p:cNvSpPr/>
          <p:nvPr/>
        </p:nvSpPr>
        <p:spPr>
          <a:xfrm>
            <a:off x="2293907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FB4D942-6FE9-73B6-CB3A-A547BDACEAD7}"/>
              </a:ext>
            </a:extLst>
          </p:cNvPr>
          <p:cNvSpPr/>
          <p:nvPr/>
        </p:nvSpPr>
        <p:spPr>
          <a:xfrm>
            <a:off x="2653136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EDC0EC4-C2F7-5507-8F1A-BE347363796B}"/>
              </a:ext>
            </a:extLst>
          </p:cNvPr>
          <p:cNvSpPr/>
          <p:nvPr/>
        </p:nvSpPr>
        <p:spPr>
          <a:xfrm>
            <a:off x="3012365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8F3613C-199A-3191-89E0-D7EBA9408029}"/>
              </a:ext>
            </a:extLst>
          </p:cNvPr>
          <p:cNvSpPr/>
          <p:nvPr/>
        </p:nvSpPr>
        <p:spPr>
          <a:xfrm>
            <a:off x="1216217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7100CCE-0875-64DC-65A4-42271A5F363D}"/>
              </a:ext>
            </a:extLst>
          </p:cNvPr>
          <p:cNvSpPr/>
          <p:nvPr/>
        </p:nvSpPr>
        <p:spPr>
          <a:xfrm>
            <a:off x="1575446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13B1AF0-4C1C-5B69-C0CC-1B63372EAFCA}"/>
              </a:ext>
            </a:extLst>
          </p:cNvPr>
          <p:cNvSpPr/>
          <p:nvPr/>
        </p:nvSpPr>
        <p:spPr>
          <a:xfrm>
            <a:off x="1934675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CF7D3AC-DC0E-F49C-C4D4-286F61969D4C}"/>
              </a:ext>
            </a:extLst>
          </p:cNvPr>
          <p:cNvSpPr/>
          <p:nvPr/>
        </p:nvSpPr>
        <p:spPr>
          <a:xfrm>
            <a:off x="2293904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A4C4024-9D2B-B952-312F-1E237D544143}"/>
              </a:ext>
            </a:extLst>
          </p:cNvPr>
          <p:cNvSpPr/>
          <p:nvPr/>
        </p:nvSpPr>
        <p:spPr>
          <a:xfrm>
            <a:off x="2653133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B0A17F3-777F-1540-BABA-E43552E976FA}"/>
              </a:ext>
            </a:extLst>
          </p:cNvPr>
          <p:cNvSpPr/>
          <p:nvPr/>
        </p:nvSpPr>
        <p:spPr>
          <a:xfrm>
            <a:off x="3012362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BCF8443-EB9C-6E22-CEAD-C4639686EC28}"/>
              </a:ext>
            </a:extLst>
          </p:cNvPr>
          <p:cNvSpPr/>
          <p:nvPr/>
        </p:nvSpPr>
        <p:spPr>
          <a:xfrm>
            <a:off x="1216220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1B8BD21-22B9-96F2-3CF8-B0C9E1A32C8C}"/>
              </a:ext>
            </a:extLst>
          </p:cNvPr>
          <p:cNvSpPr/>
          <p:nvPr/>
        </p:nvSpPr>
        <p:spPr>
          <a:xfrm>
            <a:off x="1575449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1D5AF0AB-0024-B8F2-9B60-D94BCD0DC339}"/>
              </a:ext>
            </a:extLst>
          </p:cNvPr>
          <p:cNvSpPr/>
          <p:nvPr/>
        </p:nvSpPr>
        <p:spPr>
          <a:xfrm>
            <a:off x="1934678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472A641-5607-8BB8-7EB4-D9A086A32173}"/>
              </a:ext>
            </a:extLst>
          </p:cNvPr>
          <p:cNvSpPr/>
          <p:nvPr/>
        </p:nvSpPr>
        <p:spPr>
          <a:xfrm>
            <a:off x="2293907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DFC69A1-0BB1-AC2F-06AB-54584FDE18E5}"/>
              </a:ext>
            </a:extLst>
          </p:cNvPr>
          <p:cNvSpPr/>
          <p:nvPr/>
        </p:nvSpPr>
        <p:spPr>
          <a:xfrm>
            <a:off x="2653136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9A6BE7AE-F1A0-427F-F919-DF961602649A}"/>
              </a:ext>
            </a:extLst>
          </p:cNvPr>
          <p:cNvSpPr/>
          <p:nvPr/>
        </p:nvSpPr>
        <p:spPr>
          <a:xfrm>
            <a:off x="3012365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D064694-6CC8-A830-A5C2-1FC2B679ABB9}"/>
              </a:ext>
            </a:extLst>
          </p:cNvPr>
          <p:cNvSpPr/>
          <p:nvPr/>
        </p:nvSpPr>
        <p:spPr>
          <a:xfrm>
            <a:off x="1216214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36A03E4-E6CA-BB6C-D82F-C4B7DA010CF9}"/>
              </a:ext>
            </a:extLst>
          </p:cNvPr>
          <p:cNvSpPr/>
          <p:nvPr/>
        </p:nvSpPr>
        <p:spPr>
          <a:xfrm>
            <a:off x="1575443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4E12E3A-3DC6-E707-F94E-F1F91F383424}"/>
              </a:ext>
            </a:extLst>
          </p:cNvPr>
          <p:cNvSpPr/>
          <p:nvPr/>
        </p:nvSpPr>
        <p:spPr>
          <a:xfrm>
            <a:off x="1934672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2890177-6212-4590-B5A3-5F2A05F89576}"/>
              </a:ext>
            </a:extLst>
          </p:cNvPr>
          <p:cNvSpPr/>
          <p:nvPr/>
        </p:nvSpPr>
        <p:spPr>
          <a:xfrm>
            <a:off x="2293901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199BCE6-8E54-7369-C3CB-3FCECB2BA6C4}"/>
              </a:ext>
            </a:extLst>
          </p:cNvPr>
          <p:cNvSpPr/>
          <p:nvPr/>
        </p:nvSpPr>
        <p:spPr>
          <a:xfrm>
            <a:off x="2653130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BAB39C90-2F99-9E66-57B2-AC924CF936DE}"/>
              </a:ext>
            </a:extLst>
          </p:cNvPr>
          <p:cNvSpPr/>
          <p:nvPr/>
        </p:nvSpPr>
        <p:spPr>
          <a:xfrm>
            <a:off x="3012359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67024078-AE9B-D887-2907-3ADA3E0A13BB}"/>
              </a:ext>
            </a:extLst>
          </p:cNvPr>
          <p:cNvSpPr/>
          <p:nvPr/>
        </p:nvSpPr>
        <p:spPr>
          <a:xfrm>
            <a:off x="1216217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FC1260C-1301-D43F-BE22-96AE5E1A3A2A}"/>
              </a:ext>
            </a:extLst>
          </p:cNvPr>
          <p:cNvSpPr/>
          <p:nvPr/>
        </p:nvSpPr>
        <p:spPr>
          <a:xfrm>
            <a:off x="1575446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71867E2-0F8F-DCB8-35D4-E0023EA27966}"/>
              </a:ext>
            </a:extLst>
          </p:cNvPr>
          <p:cNvSpPr/>
          <p:nvPr/>
        </p:nvSpPr>
        <p:spPr>
          <a:xfrm>
            <a:off x="1934675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576A5B70-C4F7-CE45-5E76-D0E49729E2C1}"/>
              </a:ext>
            </a:extLst>
          </p:cNvPr>
          <p:cNvSpPr/>
          <p:nvPr/>
        </p:nvSpPr>
        <p:spPr>
          <a:xfrm>
            <a:off x="2293904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BDC04D1-83F2-95AE-3C80-044AF096A560}"/>
              </a:ext>
            </a:extLst>
          </p:cNvPr>
          <p:cNvSpPr/>
          <p:nvPr/>
        </p:nvSpPr>
        <p:spPr>
          <a:xfrm>
            <a:off x="2653133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580B9A3-F720-E225-5DCD-EC0A7E4CF4C4}"/>
              </a:ext>
            </a:extLst>
          </p:cNvPr>
          <p:cNvSpPr/>
          <p:nvPr/>
        </p:nvSpPr>
        <p:spPr>
          <a:xfrm>
            <a:off x="3012362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CE3D4068-5327-A5B9-37AF-E837600AF289}"/>
              </a:ext>
            </a:extLst>
          </p:cNvPr>
          <p:cNvCxnSpPr>
            <a:cxnSpLocks/>
          </p:cNvCxnSpPr>
          <p:nvPr/>
        </p:nvCxnSpPr>
        <p:spPr>
          <a:xfrm flipV="1">
            <a:off x="1230079" y="1687284"/>
            <a:ext cx="530677" cy="522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4B83191-8431-7855-A9B4-EB8931535B3B}"/>
              </a:ext>
            </a:extLst>
          </p:cNvPr>
          <p:cNvCxnSpPr>
            <a:cxnSpLocks/>
          </p:cNvCxnSpPr>
          <p:nvPr/>
        </p:nvCxnSpPr>
        <p:spPr>
          <a:xfrm flipV="1">
            <a:off x="3371599" y="4490358"/>
            <a:ext cx="566555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96AA28AF-9E09-0FF7-0434-04833A8F366B}"/>
              </a:ext>
            </a:extLst>
          </p:cNvPr>
          <p:cNvCxnSpPr>
            <a:cxnSpLocks/>
          </p:cNvCxnSpPr>
          <p:nvPr/>
        </p:nvCxnSpPr>
        <p:spPr>
          <a:xfrm flipV="1">
            <a:off x="3371599" y="1669224"/>
            <a:ext cx="552698" cy="565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9" name="TextBox 598">
            <a:extLst>
              <a:ext uri="{FF2B5EF4-FFF2-40B4-BE49-F238E27FC236}">
                <a16:creationId xmlns:a16="http://schemas.microsoft.com/office/drawing/2014/main" id="{07B28420-FFE4-CA0F-C874-0CA9CF3D1115}"/>
              </a:ext>
            </a:extLst>
          </p:cNvPr>
          <p:cNvSpPr txBox="1"/>
          <p:nvPr/>
        </p:nvSpPr>
        <p:spPr>
          <a:xfrm>
            <a:off x="1037351" y="16763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1F330B34-13BA-F498-7452-70E37804A876}"/>
              </a:ext>
            </a:extLst>
          </p:cNvPr>
          <p:cNvSpPr txBox="1"/>
          <p:nvPr/>
        </p:nvSpPr>
        <p:spPr>
          <a:xfrm>
            <a:off x="1306776" y="15346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2281B874-E9D0-9C94-4CDE-3A6FA39646BC}"/>
              </a:ext>
            </a:extLst>
          </p:cNvPr>
          <p:cNvSpPr txBox="1"/>
          <p:nvPr/>
        </p:nvSpPr>
        <p:spPr>
          <a:xfrm>
            <a:off x="1574283" y="1377245"/>
            <a:ext cx="2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4952C5DB-D516-AFC9-61FF-3D0D0723A807}"/>
              </a:ext>
            </a:extLst>
          </p:cNvPr>
          <p:cNvSpPr txBox="1"/>
          <p:nvPr/>
        </p:nvSpPr>
        <p:spPr>
          <a:xfrm>
            <a:off x="826352" y="18509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EA702085-AEC7-674B-9B5B-A239B2BE7243}"/>
              </a:ext>
            </a:extLst>
          </p:cNvPr>
          <p:cNvSpPr txBox="1"/>
          <p:nvPr/>
        </p:nvSpPr>
        <p:spPr>
          <a:xfrm>
            <a:off x="933693" y="25480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8FC45083-B1FA-1C6F-6AEF-61278CD13550}"/>
              </a:ext>
            </a:extLst>
          </p:cNvPr>
          <p:cNvSpPr txBox="1"/>
          <p:nvPr/>
        </p:nvSpPr>
        <p:spPr>
          <a:xfrm>
            <a:off x="942283" y="29173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53C735D7-ABF8-A7F9-553D-C2F9FA052DBC}"/>
              </a:ext>
            </a:extLst>
          </p:cNvPr>
          <p:cNvSpPr txBox="1"/>
          <p:nvPr/>
        </p:nvSpPr>
        <p:spPr>
          <a:xfrm>
            <a:off x="939789" y="32657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B4FD7DFD-D5E4-1A64-C0F8-000C6753640F}"/>
              </a:ext>
            </a:extLst>
          </p:cNvPr>
          <p:cNvSpPr txBox="1"/>
          <p:nvPr/>
        </p:nvSpPr>
        <p:spPr>
          <a:xfrm>
            <a:off x="948379" y="36350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607" name="TextBox 606">
            <a:extLst>
              <a:ext uri="{FF2B5EF4-FFF2-40B4-BE49-F238E27FC236}">
                <a16:creationId xmlns:a16="http://schemas.microsoft.com/office/drawing/2014/main" id="{2C66EF56-0408-8F4E-B2FC-C8E2F852481D}"/>
              </a:ext>
            </a:extLst>
          </p:cNvPr>
          <p:cNvSpPr txBox="1"/>
          <p:nvPr/>
        </p:nvSpPr>
        <p:spPr>
          <a:xfrm>
            <a:off x="936760" y="39732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BB695B95-BB86-476D-2D57-501FF7DC07E0}"/>
              </a:ext>
            </a:extLst>
          </p:cNvPr>
          <p:cNvSpPr txBox="1"/>
          <p:nvPr/>
        </p:nvSpPr>
        <p:spPr>
          <a:xfrm>
            <a:off x="945350" y="43426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bg-BG" dirty="0"/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F539EED3-A3AF-7720-6441-0CF6B827A820}"/>
              </a:ext>
            </a:extLst>
          </p:cNvPr>
          <p:cNvSpPr txBox="1"/>
          <p:nvPr/>
        </p:nvSpPr>
        <p:spPr>
          <a:xfrm>
            <a:off x="940587" y="46950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bg-BG" dirty="0"/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AB25620F-4415-E87B-CECE-60CAE607FFBF}"/>
              </a:ext>
            </a:extLst>
          </p:cNvPr>
          <p:cNvSpPr txBox="1"/>
          <p:nvPr/>
        </p:nvSpPr>
        <p:spPr>
          <a:xfrm>
            <a:off x="934546" y="22152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58793DB9-057D-A5DC-E7E7-88F2187FC9C4}"/>
              </a:ext>
            </a:extLst>
          </p:cNvPr>
          <p:cNvSpPr txBox="1"/>
          <p:nvPr/>
        </p:nvSpPr>
        <p:spPr>
          <a:xfrm>
            <a:off x="1267356" y="50277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C885B16E-CFA9-F5A1-A91C-267DAAC54BB3}"/>
              </a:ext>
            </a:extLst>
          </p:cNvPr>
          <p:cNvSpPr txBox="1"/>
          <p:nvPr/>
        </p:nvSpPr>
        <p:spPr>
          <a:xfrm>
            <a:off x="1589308" y="50327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5BCA42A9-2443-40DF-5083-4DF606EF480B}"/>
              </a:ext>
            </a:extLst>
          </p:cNvPr>
          <p:cNvSpPr txBox="1"/>
          <p:nvPr/>
        </p:nvSpPr>
        <p:spPr>
          <a:xfrm>
            <a:off x="1948537" y="50277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27FCB290-1F5E-A53B-F333-61C34D3A7FBD}"/>
              </a:ext>
            </a:extLst>
          </p:cNvPr>
          <p:cNvSpPr txBox="1"/>
          <p:nvPr/>
        </p:nvSpPr>
        <p:spPr>
          <a:xfrm>
            <a:off x="2289539" y="50327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C4F64472-686F-FE96-12AC-6CE36F21A6D2}"/>
              </a:ext>
            </a:extLst>
          </p:cNvPr>
          <p:cNvSpPr txBox="1"/>
          <p:nvPr/>
        </p:nvSpPr>
        <p:spPr>
          <a:xfrm>
            <a:off x="2642793" y="50277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1AAB15D9-0C2C-A803-9C89-7AFDE2B83318}"/>
              </a:ext>
            </a:extLst>
          </p:cNvPr>
          <p:cNvSpPr txBox="1"/>
          <p:nvPr/>
        </p:nvSpPr>
        <p:spPr>
          <a:xfrm>
            <a:off x="3012370" y="50327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9916D653-68EA-EBA1-1314-EA6147BD683F}"/>
              </a:ext>
            </a:extLst>
          </p:cNvPr>
          <p:cNvSpPr txBox="1"/>
          <p:nvPr/>
        </p:nvSpPr>
        <p:spPr>
          <a:xfrm>
            <a:off x="2653141" y="932002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endParaRPr lang="bg-BG" sz="2800" dirty="0"/>
          </a:p>
        </p:txBody>
      </p:sp>
      <p:sp>
        <p:nvSpPr>
          <p:cNvPr id="859" name="TextBox 858">
            <a:extLst>
              <a:ext uri="{FF2B5EF4-FFF2-40B4-BE49-F238E27FC236}">
                <a16:creationId xmlns:a16="http://schemas.microsoft.com/office/drawing/2014/main" id="{4A804C50-5395-2318-9D27-7B1E3A505F13}"/>
              </a:ext>
            </a:extLst>
          </p:cNvPr>
          <p:cNvSpPr txBox="1"/>
          <p:nvPr/>
        </p:nvSpPr>
        <p:spPr>
          <a:xfrm>
            <a:off x="4877400" y="115962"/>
            <a:ext cx="2050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Array slicing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017475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490A2-4D09-90C8-4B36-4004EADDD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TextBox 731">
            <a:extLst>
              <a:ext uri="{FF2B5EF4-FFF2-40B4-BE49-F238E27FC236}">
                <a16:creationId xmlns:a16="http://schemas.microsoft.com/office/drawing/2014/main" id="{C3CE8EA9-7722-B2BA-56A1-F18EF18842C4}"/>
              </a:ext>
            </a:extLst>
          </p:cNvPr>
          <p:cNvSpPr txBox="1"/>
          <p:nvPr/>
        </p:nvSpPr>
        <p:spPr>
          <a:xfrm>
            <a:off x="3565067" y="192162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Булева маска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0F762BC4-5D52-2161-F6E3-0E5EFC8B9AE8}"/>
              </a:ext>
            </a:extLst>
          </p:cNvPr>
          <p:cNvSpPr txBox="1"/>
          <p:nvPr/>
        </p:nvSpPr>
        <p:spPr>
          <a:xfrm>
            <a:off x="4968566" y="767406"/>
            <a:ext cx="3631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mask = (image == 3)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num_pixels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(mask)</a:t>
            </a:r>
          </a:p>
          <a:p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8BF047C4-4A36-8588-D916-2E6A59BCA55D}"/>
              </a:ext>
            </a:extLst>
          </p:cNvPr>
          <p:cNvSpPr/>
          <p:nvPr/>
        </p:nvSpPr>
        <p:spPr>
          <a:xfrm>
            <a:off x="800811" y="100868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FE5776A6-33AE-C123-1A8D-F0708691C3BE}"/>
              </a:ext>
            </a:extLst>
          </p:cNvPr>
          <p:cNvSpPr/>
          <p:nvPr/>
        </p:nvSpPr>
        <p:spPr>
          <a:xfrm>
            <a:off x="1160040" y="100902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27AFEFFB-98CE-64AB-E7B8-715523FEB176}"/>
              </a:ext>
            </a:extLst>
          </p:cNvPr>
          <p:cNvSpPr/>
          <p:nvPr/>
        </p:nvSpPr>
        <p:spPr>
          <a:xfrm>
            <a:off x="1519269" y="10083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7AAA02FD-A0E4-1E87-FBF3-D7076240A47E}"/>
              </a:ext>
            </a:extLst>
          </p:cNvPr>
          <p:cNvSpPr/>
          <p:nvPr/>
        </p:nvSpPr>
        <p:spPr>
          <a:xfrm>
            <a:off x="1878498" y="100868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59725B55-F31A-B310-89FE-66F89432137F}"/>
              </a:ext>
            </a:extLst>
          </p:cNvPr>
          <p:cNvSpPr/>
          <p:nvPr/>
        </p:nvSpPr>
        <p:spPr>
          <a:xfrm>
            <a:off x="800811" y="136791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E3A7122D-F1D4-E020-A2B5-06872BDDE587}"/>
              </a:ext>
            </a:extLst>
          </p:cNvPr>
          <p:cNvSpPr/>
          <p:nvPr/>
        </p:nvSpPr>
        <p:spPr>
          <a:xfrm>
            <a:off x="1160040" y="136825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E630BEF7-DFFD-0B4C-B582-EDCC8DCB9DA0}"/>
              </a:ext>
            </a:extLst>
          </p:cNvPr>
          <p:cNvSpPr/>
          <p:nvPr/>
        </p:nvSpPr>
        <p:spPr>
          <a:xfrm>
            <a:off x="1519269" y="136757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CDEE0B3B-934B-74ED-8063-B8838169F668}"/>
              </a:ext>
            </a:extLst>
          </p:cNvPr>
          <p:cNvSpPr/>
          <p:nvPr/>
        </p:nvSpPr>
        <p:spPr>
          <a:xfrm>
            <a:off x="1878498" y="136791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83D7F7-7B1B-471F-3612-302B40E46702}"/>
              </a:ext>
            </a:extLst>
          </p:cNvPr>
          <p:cNvSpPr/>
          <p:nvPr/>
        </p:nvSpPr>
        <p:spPr>
          <a:xfrm>
            <a:off x="9058986" y="100868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117431-ABB7-F9BD-97A5-7CE477EDEB69}"/>
              </a:ext>
            </a:extLst>
          </p:cNvPr>
          <p:cNvSpPr/>
          <p:nvPr/>
        </p:nvSpPr>
        <p:spPr>
          <a:xfrm>
            <a:off x="9418215" y="100902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DAD65F-12FB-0104-1A47-07C8019A7668}"/>
              </a:ext>
            </a:extLst>
          </p:cNvPr>
          <p:cNvSpPr/>
          <p:nvPr/>
        </p:nvSpPr>
        <p:spPr>
          <a:xfrm>
            <a:off x="9777444" y="10083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B1C0C-A4D6-A6A2-E870-9C0C6FE6F1A4}"/>
              </a:ext>
            </a:extLst>
          </p:cNvPr>
          <p:cNvSpPr/>
          <p:nvPr/>
        </p:nvSpPr>
        <p:spPr>
          <a:xfrm>
            <a:off x="10136673" y="100868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7A9E18-694F-6322-779B-CD5ABC4F55FA}"/>
              </a:ext>
            </a:extLst>
          </p:cNvPr>
          <p:cNvSpPr/>
          <p:nvPr/>
        </p:nvSpPr>
        <p:spPr>
          <a:xfrm>
            <a:off x="9058986" y="136791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38615B-2BDA-4BC4-DC8C-E5074C0AC08F}"/>
              </a:ext>
            </a:extLst>
          </p:cNvPr>
          <p:cNvSpPr/>
          <p:nvPr/>
        </p:nvSpPr>
        <p:spPr>
          <a:xfrm>
            <a:off x="9418215" y="136825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E88EBF-C57E-321C-2D77-0289321FE2DC}"/>
              </a:ext>
            </a:extLst>
          </p:cNvPr>
          <p:cNvSpPr/>
          <p:nvPr/>
        </p:nvSpPr>
        <p:spPr>
          <a:xfrm>
            <a:off x="9777444" y="136757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E4B426-E40D-AED9-ABC5-DCBB5CC0F171}"/>
              </a:ext>
            </a:extLst>
          </p:cNvPr>
          <p:cNvSpPr/>
          <p:nvPr/>
        </p:nvSpPr>
        <p:spPr>
          <a:xfrm>
            <a:off x="10136673" y="136791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endParaRPr lang="bg-B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080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436EA-4A1F-1221-78A6-FD1C6FF11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TextBox 731">
            <a:extLst>
              <a:ext uri="{FF2B5EF4-FFF2-40B4-BE49-F238E27FC236}">
                <a16:creationId xmlns:a16="http://schemas.microsoft.com/office/drawing/2014/main" id="{0D4108CD-BA2B-7A9B-6AD3-246673FF098B}"/>
              </a:ext>
            </a:extLst>
          </p:cNvPr>
          <p:cNvSpPr txBox="1"/>
          <p:nvPr/>
        </p:nvSpPr>
        <p:spPr>
          <a:xfrm>
            <a:off x="3565067" y="192162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Булева маска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BA3A3295-0964-1A37-BA81-58F33FC4ACA8}"/>
              </a:ext>
            </a:extLst>
          </p:cNvPr>
          <p:cNvSpPr txBox="1"/>
          <p:nvPr/>
        </p:nvSpPr>
        <p:spPr>
          <a:xfrm>
            <a:off x="4968566" y="767406"/>
            <a:ext cx="36311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mask = (image == 3)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num_pixels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(mask)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image[mask] = 7</a:t>
            </a:r>
          </a:p>
          <a:p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D890BF80-322F-6951-3549-3EC5340CFBFF}"/>
              </a:ext>
            </a:extLst>
          </p:cNvPr>
          <p:cNvSpPr/>
          <p:nvPr/>
        </p:nvSpPr>
        <p:spPr>
          <a:xfrm>
            <a:off x="800811" y="100868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0997C3CD-A2EF-F78B-CEBE-10F92D7E09FA}"/>
              </a:ext>
            </a:extLst>
          </p:cNvPr>
          <p:cNvSpPr/>
          <p:nvPr/>
        </p:nvSpPr>
        <p:spPr>
          <a:xfrm>
            <a:off x="1160040" y="100902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320E6112-81DF-C5B6-3623-5F302F615B96}"/>
              </a:ext>
            </a:extLst>
          </p:cNvPr>
          <p:cNvSpPr/>
          <p:nvPr/>
        </p:nvSpPr>
        <p:spPr>
          <a:xfrm>
            <a:off x="1519269" y="10083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EEB3E389-D481-FB70-D87E-2C6842A520C0}"/>
              </a:ext>
            </a:extLst>
          </p:cNvPr>
          <p:cNvSpPr/>
          <p:nvPr/>
        </p:nvSpPr>
        <p:spPr>
          <a:xfrm>
            <a:off x="1878498" y="100868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2182CEB6-13A8-C6A3-7B49-2738C5555E1A}"/>
              </a:ext>
            </a:extLst>
          </p:cNvPr>
          <p:cNvSpPr/>
          <p:nvPr/>
        </p:nvSpPr>
        <p:spPr>
          <a:xfrm>
            <a:off x="800811" y="136791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1559836B-C903-6410-3DE2-1670D1521251}"/>
              </a:ext>
            </a:extLst>
          </p:cNvPr>
          <p:cNvSpPr/>
          <p:nvPr/>
        </p:nvSpPr>
        <p:spPr>
          <a:xfrm>
            <a:off x="1160040" y="136825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9BF40097-C1B1-FE48-E273-657C6B18F978}"/>
              </a:ext>
            </a:extLst>
          </p:cNvPr>
          <p:cNvSpPr/>
          <p:nvPr/>
        </p:nvSpPr>
        <p:spPr>
          <a:xfrm>
            <a:off x="1519269" y="136757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8619606C-CCA1-350C-6C8E-9F7DC4DD740C}"/>
              </a:ext>
            </a:extLst>
          </p:cNvPr>
          <p:cNvSpPr/>
          <p:nvPr/>
        </p:nvSpPr>
        <p:spPr>
          <a:xfrm>
            <a:off x="1878498" y="136791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4F2ED3-6743-F8C7-49DD-BF3EC7C0CD95}"/>
              </a:ext>
            </a:extLst>
          </p:cNvPr>
          <p:cNvSpPr/>
          <p:nvPr/>
        </p:nvSpPr>
        <p:spPr>
          <a:xfrm>
            <a:off x="9058986" y="100868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3471D5-74B3-2B27-182A-ABC3E44FF421}"/>
              </a:ext>
            </a:extLst>
          </p:cNvPr>
          <p:cNvSpPr/>
          <p:nvPr/>
        </p:nvSpPr>
        <p:spPr>
          <a:xfrm>
            <a:off x="9418215" y="100902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B2A41B-7226-A1DF-E5FF-510067B301E6}"/>
              </a:ext>
            </a:extLst>
          </p:cNvPr>
          <p:cNvSpPr/>
          <p:nvPr/>
        </p:nvSpPr>
        <p:spPr>
          <a:xfrm>
            <a:off x="9777444" y="10083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ECDACD-EBF7-EF12-D9A1-CF6CE28F0CF1}"/>
              </a:ext>
            </a:extLst>
          </p:cNvPr>
          <p:cNvSpPr/>
          <p:nvPr/>
        </p:nvSpPr>
        <p:spPr>
          <a:xfrm>
            <a:off x="10136673" y="100868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4E604B-8054-1F0A-8166-8B229567E2E6}"/>
              </a:ext>
            </a:extLst>
          </p:cNvPr>
          <p:cNvSpPr/>
          <p:nvPr/>
        </p:nvSpPr>
        <p:spPr>
          <a:xfrm>
            <a:off x="9058986" y="136791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BC90C2-09E2-ECD9-81AB-4E29BDF9D2F9}"/>
              </a:ext>
            </a:extLst>
          </p:cNvPr>
          <p:cNvSpPr/>
          <p:nvPr/>
        </p:nvSpPr>
        <p:spPr>
          <a:xfrm>
            <a:off x="9418215" y="136825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8AA33-CD51-34D0-DDF5-B8AFD5078A48}"/>
              </a:ext>
            </a:extLst>
          </p:cNvPr>
          <p:cNvSpPr/>
          <p:nvPr/>
        </p:nvSpPr>
        <p:spPr>
          <a:xfrm>
            <a:off x="9777444" y="136757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E72AE0-16D6-B572-2F56-8EF834DA7B6B}"/>
              </a:ext>
            </a:extLst>
          </p:cNvPr>
          <p:cNvSpPr/>
          <p:nvPr/>
        </p:nvSpPr>
        <p:spPr>
          <a:xfrm>
            <a:off x="10136673" y="136791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6D1E4-E501-0215-00E2-A1D05B1C21BC}"/>
              </a:ext>
            </a:extLst>
          </p:cNvPr>
          <p:cNvSpPr/>
          <p:nvPr/>
        </p:nvSpPr>
        <p:spPr>
          <a:xfrm>
            <a:off x="9058986" y="227550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92EA43-8231-65DB-6EDE-DBE82CEE1E6F}"/>
              </a:ext>
            </a:extLst>
          </p:cNvPr>
          <p:cNvSpPr/>
          <p:nvPr/>
        </p:nvSpPr>
        <p:spPr>
          <a:xfrm>
            <a:off x="9418215" y="227584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870277-E45A-A481-D69E-9A9C0A94BAC2}"/>
              </a:ext>
            </a:extLst>
          </p:cNvPr>
          <p:cNvSpPr/>
          <p:nvPr/>
        </p:nvSpPr>
        <p:spPr>
          <a:xfrm>
            <a:off x="9777444" y="22751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9F6B26-71A8-A4E9-662A-8937C900F9F9}"/>
              </a:ext>
            </a:extLst>
          </p:cNvPr>
          <p:cNvSpPr/>
          <p:nvPr/>
        </p:nvSpPr>
        <p:spPr>
          <a:xfrm>
            <a:off x="10136673" y="227550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05F3B7-51C2-F40D-8D93-6F6ADE8A0FB1}"/>
              </a:ext>
            </a:extLst>
          </p:cNvPr>
          <p:cNvSpPr/>
          <p:nvPr/>
        </p:nvSpPr>
        <p:spPr>
          <a:xfrm>
            <a:off x="9058986" y="263473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AB3EDF-8747-18CF-6F27-414BF76B9E86}"/>
              </a:ext>
            </a:extLst>
          </p:cNvPr>
          <p:cNvSpPr/>
          <p:nvPr/>
        </p:nvSpPr>
        <p:spPr>
          <a:xfrm>
            <a:off x="9418215" y="263507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0754FA-5D14-A515-C57B-47E58BDEF9A0}"/>
              </a:ext>
            </a:extLst>
          </p:cNvPr>
          <p:cNvSpPr/>
          <p:nvPr/>
        </p:nvSpPr>
        <p:spPr>
          <a:xfrm>
            <a:off x="9777444" y="26343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972ACB-A91D-1CBE-4EAA-D0B80DAC22CA}"/>
              </a:ext>
            </a:extLst>
          </p:cNvPr>
          <p:cNvSpPr/>
          <p:nvPr/>
        </p:nvSpPr>
        <p:spPr>
          <a:xfrm>
            <a:off x="10136673" y="263473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  <a:endParaRPr lang="bg-B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65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7FCB7-18B6-3A61-BFCD-DEE1C7861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TextBox 731">
            <a:extLst>
              <a:ext uri="{FF2B5EF4-FFF2-40B4-BE49-F238E27FC236}">
                <a16:creationId xmlns:a16="http://schemas.microsoft.com/office/drawing/2014/main" id="{FC9D8F33-EACF-1C36-2425-E639A8BF77CE}"/>
              </a:ext>
            </a:extLst>
          </p:cNvPr>
          <p:cNvSpPr txBox="1"/>
          <p:nvPr/>
        </p:nvSpPr>
        <p:spPr>
          <a:xfrm>
            <a:off x="3565067" y="192162"/>
            <a:ext cx="237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Булева маска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B6424292-9F56-4CBB-88E4-E7FC96EFDA5B}"/>
              </a:ext>
            </a:extLst>
          </p:cNvPr>
          <p:cNvSpPr txBox="1"/>
          <p:nvPr/>
        </p:nvSpPr>
        <p:spPr>
          <a:xfrm>
            <a:off x="4968566" y="767406"/>
            <a:ext cx="36311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mask = (image == 3)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num_pixels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(mask)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image[mask] = 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image[image == 3] = 7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67803398-A849-AC95-0BB3-C39B31301260}"/>
              </a:ext>
            </a:extLst>
          </p:cNvPr>
          <p:cNvSpPr/>
          <p:nvPr/>
        </p:nvSpPr>
        <p:spPr>
          <a:xfrm>
            <a:off x="800811" y="100868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E84EF2D4-8F88-D164-94A7-EFB03982166E}"/>
              </a:ext>
            </a:extLst>
          </p:cNvPr>
          <p:cNvSpPr/>
          <p:nvPr/>
        </p:nvSpPr>
        <p:spPr>
          <a:xfrm>
            <a:off x="1160040" y="100902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31CE4C44-93C9-418E-947D-8A86C4FEA2ED}"/>
              </a:ext>
            </a:extLst>
          </p:cNvPr>
          <p:cNvSpPr/>
          <p:nvPr/>
        </p:nvSpPr>
        <p:spPr>
          <a:xfrm>
            <a:off x="1519269" y="10083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F7DB77A8-1ECF-3992-CAC9-B259A6B98822}"/>
              </a:ext>
            </a:extLst>
          </p:cNvPr>
          <p:cNvSpPr/>
          <p:nvPr/>
        </p:nvSpPr>
        <p:spPr>
          <a:xfrm>
            <a:off x="1878498" y="100868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DE193326-2427-02F5-32D9-FE4283A2EA67}"/>
              </a:ext>
            </a:extLst>
          </p:cNvPr>
          <p:cNvSpPr/>
          <p:nvPr/>
        </p:nvSpPr>
        <p:spPr>
          <a:xfrm>
            <a:off x="800811" y="136791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C5F30833-97B6-DDA4-A923-94C1AD933FCE}"/>
              </a:ext>
            </a:extLst>
          </p:cNvPr>
          <p:cNvSpPr/>
          <p:nvPr/>
        </p:nvSpPr>
        <p:spPr>
          <a:xfrm>
            <a:off x="1160040" y="136825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D4727A51-9CAD-5C37-9FA0-1D11A9287464}"/>
              </a:ext>
            </a:extLst>
          </p:cNvPr>
          <p:cNvSpPr/>
          <p:nvPr/>
        </p:nvSpPr>
        <p:spPr>
          <a:xfrm>
            <a:off x="1519269" y="136757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897E8988-14E5-87A5-DAC5-41752DB8AD84}"/>
              </a:ext>
            </a:extLst>
          </p:cNvPr>
          <p:cNvSpPr/>
          <p:nvPr/>
        </p:nvSpPr>
        <p:spPr>
          <a:xfrm>
            <a:off x="1878498" y="136791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81FD31-C846-8D38-DB04-47E62E22DFDB}"/>
              </a:ext>
            </a:extLst>
          </p:cNvPr>
          <p:cNvSpPr/>
          <p:nvPr/>
        </p:nvSpPr>
        <p:spPr>
          <a:xfrm>
            <a:off x="9058986" y="100868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5BD3D7-C1F7-A09B-F16D-B25C9E9C524C}"/>
              </a:ext>
            </a:extLst>
          </p:cNvPr>
          <p:cNvSpPr/>
          <p:nvPr/>
        </p:nvSpPr>
        <p:spPr>
          <a:xfrm>
            <a:off x="9418215" y="100902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4A35EF-BF0B-1D83-3512-A9A7B667E26C}"/>
              </a:ext>
            </a:extLst>
          </p:cNvPr>
          <p:cNvSpPr/>
          <p:nvPr/>
        </p:nvSpPr>
        <p:spPr>
          <a:xfrm>
            <a:off x="9777444" y="10083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04213-5597-F6CD-70F9-48C82FE711E4}"/>
              </a:ext>
            </a:extLst>
          </p:cNvPr>
          <p:cNvSpPr/>
          <p:nvPr/>
        </p:nvSpPr>
        <p:spPr>
          <a:xfrm>
            <a:off x="10136673" y="100868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A3EDF0-6AE1-707B-E9DC-9E3CC55C5DFE}"/>
              </a:ext>
            </a:extLst>
          </p:cNvPr>
          <p:cNvSpPr/>
          <p:nvPr/>
        </p:nvSpPr>
        <p:spPr>
          <a:xfrm>
            <a:off x="9058986" y="136791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455067-7AD5-8A05-63BE-7BE2FE9EB08C}"/>
              </a:ext>
            </a:extLst>
          </p:cNvPr>
          <p:cNvSpPr/>
          <p:nvPr/>
        </p:nvSpPr>
        <p:spPr>
          <a:xfrm>
            <a:off x="9418215" y="136825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59B26D-760A-7867-6F72-03BC15F210F2}"/>
              </a:ext>
            </a:extLst>
          </p:cNvPr>
          <p:cNvSpPr/>
          <p:nvPr/>
        </p:nvSpPr>
        <p:spPr>
          <a:xfrm>
            <a:off x="9777444" y="136757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5507B3-8FCF-24BE-32FF-52927EE9A5B3}"/>
              </a:ext>
            </a:extLst>
          </p:cNvPr>
          <p:cNvSpPr/>
          <p:nvPr/>
        </p:nvSpPr>
        <p:spPr>
          <a:xfrm>
            <a:off x="10136673" y="136791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</a:t>
            </a: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F2FA7B-A4E9-4C21-D2A3-291F923D0574}"/>
              </a:ext>
            </a:extLst>
          </p:cNvPr>
          <p:cNvSpPr/>
          <p:nvPr/>
        </p:nvSpPr>
        <p:spPr>
          <a:xfrm>
            <a:off x="9058986" y="227550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D6264D-F3CF-1BB4-F831-CF3FAD0E9819}"/>
              </a:ext>
            </a:extLst>
          </p:cNvPr>
          <p:cNvSpPr/>
          <p:nvPr/>
        </p:nvSpPr>
        <p:spPr>
          <a:xfrm>
            <a:off x="9418215" y="227584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B6CA93-2BEF-DF26-E21B-751744532A40}"/>
              </a:ext>
            </a:extLst>
          </p:cNvPr>
          <p:cNvSpPr/>
          <p:nvPr/>
        </p:nvSpPr>
        <p:spPr>
          <a:xfrm>
            <a:off x="9777444" y="22751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  <a:endParaRPr lang="bg-BG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C2AE17-AD06-4705-11D5-EEB8ADD4A270}"/>
              </a:ext>
            </a:extLst>
          </p:cNvPr>
          <p:cNvSpPr/>
          <p:nvPr/>
        </p:nvSpPr>
        <p:spPr>
          <a:xfrm>
            <a:off x="10136673" y="227550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1F096-431F-0ED2-8ADE-3E3832EBCA76}"/>
              </a:ext>
            </a:extLst>
          </p:cNvPr>
          <p:cNvSpPr/>
          <p:nvPr/>
        </p:nvSpPr>
        <p:spPr>
          <a:xfrm>
            <a:off x="9058986" y="263473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9F474-B97D-C382-8DF1-78767D28A297}"/>
              </a:ext>
            </a:extLst>
          </p:cNvPr>
          <p:cNvSpPr/>
          <p:nvPr/>
        </p:nvSpPr>
        <p:spPr>
          <a:xfrm>
            <a:off x="9418215" y="263507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96B51B-0FAC-032E-598A-3F1D9AD19103}"/>
              </a:ext>
            </a:extLst>
          </p:cNvPr>
          <p:cNvSpPr/>
          <p:nvPr/>
        </p:nvSpPr>
        <p:spPr>
          <a:xfrm>
            <a:off x="9777444" y="26343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A24F17-23DD-1E53-659B-4022A1BCB692}"/>
              </a:ext>
            </a:extLst>
          </p:cNvPr>
          <p:cNvSpPr/>
          <p:nvPr/>
        </p:nvSpPr>
        <p:spPr>
          <a:xfrm>
            <a:off x="10136673" y="263473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  <a:endParaRPr lang="bg-B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6112E-0C42-4DC0-D0C8-44B12B72E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91F83A-CD37-4431-7186-5687E0832149}"/>
              </a:ext>
            </a:extLst>
          </p:cNvPr>
          <p:cNvSpPr/>
          <p:nvPr/>
        </p:nvSpPr>
        <p:spPr>
          <a:xfrm>
            <a:off x="1755075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32133D-6B55-93CA-9E06-66FF36F20CC8}"/>
              </a:ext>
            </a:extLst>
          </p:cNvPr>
          <p:cNvSpPr/>
          <p:nvPr/>
        </p:nvSpPr>
        <p:spPr>
          <a:xfrm>
            <a:off x="2114304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253ED9-5677-4026-818A-24642B0FD200}"/>
              </a:ext>
            </a:extLst>
          </p:cNvPr>
          <p:cNvSpPr/>
          <p:nvPr/>
        </p:nvSpPr>
        <p:spPr>
          <a:xfrm>
            <a:off x="2473533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A7139B-321C-580F-190C-0FE2E73F0D17}"/>
              </a:ext>
            </a:extLst>
          </p:cNvPr>
          <p:cNvSpPr/>
          <p:nvPr/>
        </p:nvSpPr>
        <p:spPr>
          <a:xfrm>
            <a:off x="2832762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2E2DFC-3E3F-EA7C-B5B8-DB23799CDDC8}"/>
              </a:ext>
            </a:extLst>
          </p:cNvPr>
          <p:cNvSpPr/>
          <p:nvPr/>
        </p:nvSpPr>
        <p:spPr>
          <a:xfrm>
            <a:off x="3205845" y="308610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CE3F72-203C-2B4C-0660-41C2100AAD3D}"/>
              </a:ext>
            </a:extLst>
          </p:cNvPr>
          <p:cNvSpPr/>
          <p:nvPr/>
        </p:nvSpPr>
        <p:spPr>
          <a:xfrm>
            <a:off x="3565074" y="3086100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E0B586-6E2A-4F96-1188-57F00DF0C88E}"/>
              </a:ext>
            </a:extLst>
          </p:cNvPr>
          <p:cNvSpPr/>
          <p:nvPr/>
        </p:nvSpPr>
        <p:spPr>
          <a:xfrm>
            <a:off x="1755078" y="33928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DD35D4-0960-9ACF-D3C1-A740FD0B6478}"/>
              </a:ext>
            </a:extLst>
          </p:cNvPr>
          <p:cNvSpPr/>
          <p:nvPr/>
        </p:nvSpPr>
        <p:spPr>
          <a:xfrm>
            <a:off x="2114307" y="33928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54BA21-BB8C-D9D2-9F7D-0C43E07C0829}"/>
              </a:ext>
            </a:extLst>
          </p:cNvPr>
          <p:cNvSpPr/>
          <p:nvPr/>
        </p:nvSpPr>
        <p:spPr>
          <a:xfrm>
            <a:off x="2473536" y="33928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B94C5D-5977-6B4E-ABF8-2B26A40586FB}"/>
              </a:ext>
            </a:extLst>
          </p:cNvPr>
          <p:cNvSpPr/>
          <p:nvPr/>
        </p:nvSpPr>
        <p:spPr>
          <a:xfrm>
            <a:off x="2832765" y="33928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15E820-7EF4-24B3-41AC-03338816FA02}"/>
              </a:ext>
            </a:extLst>
          </p:cNvPr>
          <p:cNvSpPr/>
          <p:nvPr/>
        </p:nvSpPr>
        <p:spPr>
          <a:xfrm>
            <a:off x="3205848" y="343444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BDAEA8-B4F0-5AC3-8ACE-9ECCE2E43680}"/>
              </a:ext>
            </a:extLst>
          </p:cNvPr>
          <p:cNvSpPr/>
          <p:nvPr/>
        </p:nvSpPr>
        <p:spPr>
          <a:xfrm>
            <a:off x="3565077" y="3434443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DADF73-2699-49F7-6934-AD39B21A0969}"/>
              </a:ext>
            </a:extLst>
          </p:cNvPr>
          <p:cNvSpPr/>
          <p:nvPr/>
        </p:nvSpPr>
        <p:spPr>
          <a:xfrm>
            <a:off x="1755072" y="23369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A6B5E7-35B6-D224-5F3E-958071C8BE51}"/>
              </a:ext>
            </a:extLst>
          </p:cNvPr>
          <p:cNvSpPr/>
          <p:nvPr/>
        </p:nvSpPr>
        <p:spPr>
          <a:xfrm>
            <a:off x="2114301" y="23369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71BECE-1CFB-3732-029B-24E693529C1F}"/>
              </a:ext>
            </a:extLst>
          </p:cNvPr>
          <p:cNvSpPr/>
          <p:nvPr/>
        </p:nvSpPr>
        <p:spPr>
          <a:xfrm>
            <a:off x="2473530" y="23369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ED924A-EC10-82BC-85B0-8262911B7268}"/>
              </a:ext>
            </a:extLst>
          </p:cNvPr>
          <p:cNvSpPr/>
          <p:nvPr/>
        </p:nvSpPr>
        <p:spPr>
          <a:xfrm>
            <a:off x="2832759" y="23369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60523D-AFD8-2C7B-9FF6-73B8E6CDB11A}"/>
              </a:ext>
            </a:extLst>
          </p:cNvPr>
          <p:cNvSpPr/>
          <p:nvPr/>
        </p:nvSpPr>
        <p:spPr>
          <a:xfrm>
            <a:off x="3205842" y="237852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715BE0-20E6-C112-2C34-6BC9BC0869C6}"/>
              </a:ext>
            </a:extLst>
          </p:cNvPr>
          <p:cNvSpPr/>
          <p:nvPr/>
        </p:nvSpPr>
        <p:spPr>
          <a:xfrm>
            <a:off x="3565071" y="2378528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E4F598-EE9B-85F9-7E63-D3E11A5DFC76}"/>
              </a:ext>
            </a:extLst>
          </p:cNvPr>
          <p:cNvSpPr/>
          <p:nvPr/>
        </p:nvSpPr>
        <p:spPr>
          <a:xfrm>
            <a:off x="1755075" y="26853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E68DC0-4323-772B-A0AF-ADDF8A0D4CF7}"/>
              </a:ext>
            </a:extLst>
          </p:cNvPr>
          <p:cNvSpPr/>
          <p:nvPr/>
        </p:nvSpPr>
        <p:spPr>
          <a:xfrm>
            <a:off x="2114304" y="26853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8F4EE2-A7A1-DF54-377F-FA6AE2413CA6}"/>
              </a:ext>
            </a:extLst>
          </p:cNvPr>
          <p:cNvSpPr/>
          <p:nvPr/>
        </p:nvSpPr>
        <p:spPr>
          <a:xfrm>
            <a:off x="2473533" y="26853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3AC1EF9-5D19-7CEA-CA1F-10404E92F789}"/>
              </a:ext>
            </a:extLst>
          </p:cNvPr>
          <p:cNvSpPr/>
          <p:nvPr/>
        </p:nvSpPr>
        <p:spPr>
          <a:xfrm>
            <a:off x="2832762" y="26853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E2E704-FEFD-B8CE-5678-5C4D9B7980C6}"/>
              </a:ext>
            </a:extLst>
          </p:cNvPr>
          <p:cNvSpPr/>
          <p:nvPr/>
        </p:nvSpPr>
        <p:spPr>
          <a:xfrm>
            <a:off x="3205845" y="272687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625849-ACAD-AF53-B2CA-716B95894CFD}"/>
              </a:ext>
            </a:extLst>
          </p:cNvPr>
          <p:cNvSpPr/>
          <p:nvPr/>
        </p:nvSpPr>
        <p:spPr>
          <a:xfrm>
            <a:off x="3565074" y="2726871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166D1DA-218D-6756-9F7D-B278570E93F9}"/>
              </a:ext>
            </a:extLst>
          </p:cNvPr>
          <p:cNvSpPr/>
          <p:nvPr/>
        </p:nvSpPr>
        <p:spPr>
          <a:xfrm>
            <a:off x="1768926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B19AE5-9CD6-94F1-C3F6-A72AAA618A57}"/>
              </a:ext>
            </a:extLst>
          </p:cNvPr>
          <p:cNvSpPr/>
          <p:nvPr/>
        </p:nvSpPr>
        <p:spPr>
          <a:xfrm>
            <a:off x="2128155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9A8DB0-AE9E-3C12-9F0E-7B7CFCE8240C}"/>
              </a:ext>
            </a:extLst>
          </p:cNvPr>
          <p:cNvSpPr/>
          <p:nvPr/>
        </p:nvSpPr>
        <p:spPr>
          <a:xfrm>
            <a:off x="2487384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4613F4-A40D-3F72-3093-66B82A3AE86F}"/>
              </a:ext>
            </a:extLst>
          </p:cNvPr>
          <p:cNvSpPr/>
          <p:nvPr/>
        </p:nvSpPr>
        <p:spPr>
          <a:xfrm>
            <a:off x="2846613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DA5CE2-676E-696C-085A-9FE9ABD71E08}"/>
              </a:ext>
            </a:extLst>
          </p:cNvPr>
          <p:cNvSpPr/>
          <p:nvPr/>
        </p:nvSpPr>
        <p:spPr>
          <a:xfrm>
            <a:off x="3205842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303EA0-C0E7-9B08-CF3D-575F56D8D069}"/>
              </a:ext>
            </a:extLst>
          </p:cNvPr>
          <p:cNvSpPr/>
          <p:nvPr/>
        </p:nvSpPr>
        <p:spPr>
          <a:xfrm>
            <a:off x="3565071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A6CA8E-56C0-6EEF-4215-40EDD5B78BBB}"/>
              </a:ext>
            </a:extLst>
          </p:cNvPr>
          <p:cNvSpPr/>
          <p:nvPr/>
        </p:nvSpPr>
        <p:spPr>
          <a:xfrm>
            <a:off x="1768929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1CEBCE-6F8D-882D-5614-AF23017AB462}"/>
              </a:ext>
            </a:extLst>
          </p:cNvPr>
          <p:cNvSpPr/>
          <p:nvPr/>
        </p:nvSpPr>
        <p:spPr>
          <a:xfrm>
            <a:off x="2128158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FD1FAA1-163F-B751-A8B7-24E7B4023D77}"/>
              </a:ext>
            </a:extLst>
          </p:cNvPr>
          <p:cNvSpPr/>
          <p:nvPr/>
        </p:nvSpPr>
        <p:spPr>
          <a:xfrm>
            <a:off x="2487387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D5AA28-E272-1B8D-B7B2-B7657C963024}"/>
              </a:ext>
            </a:extLst>
          </p:cNvPr>
          <p:cNvSpPr/>
          <p:nvPr/>
        </p:nvSpPr>
        <p:spPr>
          <a:xfrm>
            <a:off x="2846616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9919C73-FC6E-8974-4566-9D841101ECB3}"/>
              </a:ext>
            </a:extLst>
          </p:cNvPr>
          <p:cNvSpPr/>
          <p:nvPr/>
        </p:nvSpPr>
        <p:spPr>
          <a:xfrm>
            <a:off x="3205845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61236FC-48B3-1DCA-5FDF-B6AB89A5E774}"/>
              </a:ext>
            </a:extLst>
          </p:cNvPr>
          <p:cNvSpPr/>
          <p:nvPr/>
        </p:nvSpPr>
        <p:spPr>
          <a:xfrm>
            <a:off x="3565074" y="2024742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108E619-00C7-30BD-9839-5204F7264042}"/>
              </a:ext>
            </a:extLst>
          </p:cNvPr>
          <p:cNvSpPr/>
          <p:nvPr/>
        </p:nvSpPr>
        <p:spPr>
          <a:xfrm>
            <a:off x="1755069" y="37412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3DD36C-41FF-9CD3-9BB3-F3C95B3838C1}"/>
              </a:ext>
            </a:extLst>
          </p:cNvPr>
          <p:cNvSpPr/>
          <p:nvPr/>
        </p:nvSpPr>
        <p:spPr>
          <a:xfrm>
            <a:off x="2114298" y="37412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8289E87-D607-7729-6521-3646B0B808A3}"/>
              </a:ext>
            </a:extLst>
          </p:cNvPr>
          <p:cNvSpPr/>
          <p:nvPr/>
        </p:nvSpPr>
        <p:spPr>
          <a:xfrm>
            <a:off x="2473527" y="37412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017BF1-90B5-E20E-C3C9-B0DF05FA814C}"/>
              </a:ext>
            </a:extLst>
          </p:cNvPr>
          <p:cNvSpPr/>
          <p:nvPr/>
        </p:nvSpPr>
        <p:spPr>
          <a:xfrm>
            <a:off x="2832756" y="37412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8E6FA8-BA65-FED3-16ED-D15288D03E4C}"/>
              </a:ext>
            </a:extLst>
          </p:cNvPr>
          <p:cNvSpPr/>
          <p:nvPr/>
        </p:nvSpPr>
        <p:spPr>
          <a:xfrm>
            <a:off x="3205839" y="378278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587DDAE-E0FD-C42F-CCE9-B89698A74A9B}"/>
              </a:ext>
            </a:extLst>
          </p:cNvPr>
          <p:cNvSpPr/>
          <p:nvPr/>
        </p:nvSpPr>
        <p:spPr>
          <a:xfrm>
            <a:off x="3565068" y="3782786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BE6CE32-3C20-D7BB-6E38-800229F6B69D}"/>
              </a:ext>
            </a:extLst>
          </p:cNvPr>
          <p:cNvSpPr/>
          <p:nvPr/>
        </p:nvSpPr>
        <p:spPr>
          <a:xfrm>
            <a:off x="1755072" y="4089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88355FE-397F-2753-EAC5-BF04C4AF8B93}"/>
              </a:ext>
            </a:extLst>
          </p:cNvPr>
          <p:cNvSpPr/>
          <p:nvPr/>
        </p:nvSpPr>
        <p:spPr>
          <a:xfrm>
            <a:off x="2114301" y="4089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CD8956-B482-2E0B-EB51-D883627E01F1}"/>
              </a:ext>
            </a:extLst>
          </p:cNvPr>
          <p:cNvSpPr/>
          <p:nvPr/>
        </p:nvSpPr>
        <p:spPr>
          <a:xfrm>
            <a:off x="2473530" y="4089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0781E3B-E7D1-3E82-5CBD-224CE4F81B71}"/>
              </a:ext>
            </a:extLst>
          </p:cNvPr>
          <p:cNvSpPr/>
          <p:nvPr/>
        </p:nvSpPr>
        <p:spPr>
          <a:xfrm>
            <a:off x="2832759" y="4089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BB2546F-AAFD-DE18-483E-6BD400FDE816}"/>
              </a:ext>
            </a:extLst>
          </p:cNvPr>
          <p:cNvSpPr/>
          <p:nvPr/>
        </p:nvSpPr>
        <p:spPr>
          <a:xfrm>
            <a:off x="3205842" y="413112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958337-0119-4DA0-23FA-6954B4A696E1}"/>
              </a:ext>
            </a:extLst>
          </p:cNvPr>
          <p:cNvSpPr/>
          <p:nvPr/>
        </p:nvSpPr>
        <p:spPr>
          <a:xfrm>
            <a:off x="3565071" y="413112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7D0AB0E-0267-DF39-50D4-64523C9205BD}"/>
              </a:ext>
            </a:extLst>
          </p:cNvPr>
          <p:cNvSpPr/>
          <p:nvPr/>
        </p:nvSpPr>
        <p:spPr>
          <a:xfrm>
            <a:off x="1575457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8F042F-A886-00E2-E3FF-F479C04F1732}"/>
              </a:ext>
            </a:extLst>
          </p:cNvPr>
          <p:cNvSpPr/>
          <p:nvPr/>
        </p:nvSpPr>
        <p:spPr>
          <a:xfrm>
            <a:off x="1934686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3A6D954-64E4-6BC4-F921-D16A103C5ED9}"/>
              </a:ext>
            </a:extLst>
          </p:cNvPr>
          <p:cNvSpPr/>
          <p:nvPr/>
        </p:nvSpPr>
        <p:spPr>
          <a:xfrm>
            <a:off x="2293915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1782F5F-C6A1-DDB5-C01D-D510CF8C3392}"/>
              </a:ext>
            </a:extLst>
          </p:cNvPr>
          <p:cNvSpPr/>
          <p:nvPr/>
        </p:nvSpPr>
        <p:spPr>
          <a:xfrm>
            <a:off x="2653144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11F4EDB-F138-CEDF-D65F-3330F7F6F61F}"/>
              </a:ext>
            </a:extLst>
          </p:cNvPr>
          <p:cNvSpPr/>
          <p:nvPr/>
        </p:nvSpPr>
        <p:spPr>
          <a:xfrm>
            <a:off x="3012373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D1BB76A-720E-F254-5DAE-40D48483E328}"/>
              </a:ext>
            </a:extLst>
          </p:cNvPr>
          <p:cNvSpPr/>
          <p:nvPr/>
        </p:nvSpPr>
        <p:spPr>
          <a:xfrm>
            <a:off x="3385456" y="3265714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B232C97-B654-41BB-4E9B-7CD32C8A5067}"/>
              </a:ext>
            </a:extLst>
          </p:cNvPr>
          <p:cNvSpPr/>
          <p:nvPr/>
        </p:nvSpPr>
        <p:spPr>
          <a:xfrm>
            <a:off x="1575460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BB7A57-6F98-5D0B-D639-0927521A2C6B}"/>
              </a:ext>
            </a:extLst>
          </p:cNvPr>
          <p:cNvSpPr/>
          <p:nvPr/>
        </p:nvSpPr>
        <p:spPr>
          <a:xfrm>
            <a:off x="1934689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E0DEF18-3CB7-519D-29B8-BAD0D2013C94}"/>
              </a:ext>
            </a:extLst>
          </p:cNvPr>
          <p:cNvSpPr/>
          <p:nvPr/>
        </p:nvSpPr>
        <p:spPr>
          <a:xfrm>
            <a:off x="2293918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7838523-E829-1F3C-7B56-FBD455F98518}"/>
              </a:ext>
            </a:extLst>
          </p:cNvPr>
          <p:cNvSpPr/>
          <p:nvPr/>
        </p:nvSpPr>
        <p:spPr>
          <a:xfrm>
            <a:off x="2653147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FC7C97C-2FBB-E183-585E-96EEC9C438D8}"/>
              </a:ext>
            </a:extLst>
          </p:cNvPr>
          <p:cNvSpPr/>
          <p:nvPr/>
        </p:nvSpPr>
        <p:spPr>
          <a:xfrm>
            <a:off x="3012376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90EC2F1-2630-3BE8-092B-EB2889ACA74B}"/>
              </a:ext>
            </a:extLst>
          </p:cNvPr>
          <p:cNvSpPr/>
          <p:nvPr/>
        </p:nvSpPr>
        <p:spPr>
          <a:xfrm>
            <a:off x="3385459" y="3614057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A7699A-0F9A-B0C5-859B-08EDBD713BB9}"/>
              </a:ext>
            </a:extLst>
          </p:cNvPr>
          <p:cNvSpPr/>
          <p:nvPr/>
        </p:nvSpPr>
        <p:spPr>
          <a:xfrm>
            <a:off x="1575454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4A4B578-7C72-790C-1C37-32438FCA89F8}"/>
              </a:ext>
            </a:extLst>
          </p:cNvPr>
          <p:cNvSpPr/>
          <p:nvPr/>
        </p:nvSpPr>
        <p:spPr>
          <a:xfrm>
            <a:off x="1934683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C68C60D-5A3B-CB59-41C0-52804A42E2AA}"/>
              </a:ext>
            </a:extLst>
          </p:cNvPr>
          <p:cNvSpPr/>
          <p:nvPr/>
        </p:nvSpPr>
        <p:spPr>
          <a:xfrm>
            <a:off x="2293912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DD8F70D-C54A-1359-6749-ED384A964A25}"/>
              </a:ext>
            </a:extLst>
          </p:cNvPr>
          <p:cNvSpPr/>
          <p:nvPr/>
        </p:nvSpPr>
        <p:spPr>
          <a:xfrm>
            <a:off x="2653141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80D0C91-D4B3-48E0-DB4D-ECAC8963C37A}"/>
              </a:ext>
            </a:extLst>
          </p:cNvPr>
          <p:cNvSpPr/>
          <p:nvPr/>
        </p:nvSpPr>
        <p:spPr>
          <a:xfrm>
            <a:off x="3012370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3D2A6C-28E3-74E7-4EDD-8142255B8C3A}"/>
              </a:ext>
            </a:extLst>
          </p:cNvPr>
          <p:cNvSpPr/>
          <p:nvPr/>
        </p:nvSpPr>
        <p:spPr>
          <a:xfrm>
            <a:off x="3385453" y="2558142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B7F268-4150-B927-F9C2-DFFCB9E693F8}"/>
              </a:ext>
            </a:extLst>
          </p:cNvPr>
          <p:cNvSpPr/>
          <p:nvPr/>
        </p:nvSpPr>
        <p:spPr>
          <a:xfrm>
            <a:off x="1575457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5475BA1-95F5-2C05-5720-E0170D551FDD}"/>
              </a:ext>
            </a:extLst>
          </p:cNvPr>
          <p:cNvSpPr/>
          <p:nvPr/>
        </p:nvSpPr>
        <p:spPr>
          <a:xfrm>
            <a:off x="1934686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B68F73D-AED6-1F0F-48A3-3E3B75564589}"/>
              </a:ext>
            </a:extLst>
          </p:cNvPr>
          <p:cNvSpPr/>
          <p:nvPr/>
        </p:nvSpPr>
        <p:spPr>
          <a:xfrm>
            <a:off x="2293915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D380343-9D3B-9C32-4119-91B12FAFFCC6}"/>
              </a:ext>
            </a:extLst>
          </p:cNvPr>
          <p:cNvSpPr/>
          <p:nvPr/>
        </p:nvSpPr>
        <p:spPr>
          <a:xfrm>
            <a:off x="2653144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775AD2B-853E-4DFD-BA7D-CD60866A2F6F}"/>
              </a:ext>
            </a:extLst>
          </p:cNvPr>
          <p:cNvSpPr/>
          <p:nvPr/>
        </p:nvSpPr>
        <p:spPr>
          <a:xfrm>
            <a:off x="3012373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8A6574E-27ED-0314-A866-F7FCA8F492EE}"/>
              </a:ext>
            </a:extLst>
          </p:cNvPr>
          <p:cNvSpPr/>
          <p:nvPr/>
        </p:nvSpPr>
        <p:spPr>
          <a:xfrm>
            <a:off x="3385456" y="290648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5F9271C-CC04-36DC-C0F1-AAC2BCA68B01}"/>
              </a:ext>
            </a:extLst>
          </p:cNvPr>
          <p:cNvSpPr/>
          <p:nvPr/>
        </p:nvSpPr>
        <p:spPr>
          <a:xfrm>
            <a:off x="1589308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1699B76-383B-EEC8-B6B4-ACD4D8D6D6A1}"/>
              </a:ext>
            </a:extLst>
          </p:cNvPr>
          <p:cNvSpPr/>
          <p:nvPr/>
        </p:nvSpPr>
        <p:spPr>
          <a:xfrm>
            <a:off x="1948537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7DBDF51-AA17-376F-4970-124146CBD492}"/>
              </a:ext>
            </a:extLst>
          </p:cNvPr>
          <p:cNvSpPr/>
          <p:nvPr/>
        </p:nvSpPr>
        <p:spPr>
          <a:xfrm>
            <a:off x="2307766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B3542A7-51A1-D6C5-EFD5-8EAA7B78E48C}"/>
              </a:ext>
            </a:extLst>
          </p:cNvPr>
          <p:cNvSpPr/>
          <p:nvPr/>
        </p:nvSpPr>
        <p:spPr>
          <a:xfrm>
            <a:off x="2666995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323F04-5E22-4820-35A2-EE4D88D42176}"/>
              </a:ext>
            </a:extLst>
          </p:cNvPr>
          <p:cNvSpPr/>
          <p:nvPr/>
        </p:nvSpPr>
        <p:spPr>
          <a:xfrm>
            <a:off x="3026224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E5F2CE7-F0F6-A172-B226-E24C83DE1589}"/>
              </a:ext>
            </a:extLst>
          </p:cNvPr>
          <p:cNvSpPr/>
          <p:nvPr/>
        </p:nvSpPr>
        <p:spPr>
          <a:xfrm>
            <a:off x="3385453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2827A21-28E0-C3E7-CF57-DF9349D49819}"/>
              </a:ext>
            </a:extLst>
          </p:cNvPr>
          <p:cNvSpPr/>
          <p:nvPr/>
        </p:nvSpPr>
        <p:spPr>
          <a:xfrm>
            <a:off x="1575457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E240CB9-2BBF-00D3-1CDF-DD0748BB5F57}"/>
              </a:ext>
            </a:extLst>
          </p:cNvPr>
          <p:cNvSpPr/>
          <p:nvPr/>
        </p:nvSpPr>
        <p:spPr>
          <a:xfrm>
            <a:off x="1934686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8FAFDC3-AC0F-4538-5BB8-A4B999BF854B}"/>
              </a:ext>
            </a:extLst>
          </p:cNvPr>
          <p:cNvSpPr/>
          <p:nvPr/>
        </p:nvSpPr>
        <p:spPr>
          <a:xfrm>
            <a:off x="2293915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AE8A265-6515-E91D-B439-8D913FCE0C71}"/>
              </a:ext>
            </a:extLst>
          </p:cNvPr>
          <p:cNvSpPr/>
          <p:nvPr/>
        </p:nvSpPr>
        <p:spPr>
          <a:xfrm>
            <a:off x="2653144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40484DA-C50E-A606-7F1D-5A9331CC1F76}"/>
              </a:ext>
            </a:extLst>
          </p:cNvPr>
          <p:cNvSpPr/>
          <p:nvPr/>
        </p:nvSpPr>
        <p:spPr>
          <a:xfrm>
            <a:off x="3012373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936298A-8AF1-5B49-C216-56B400DF8436}"/>
              </a:ext>
            </a:extLst>
          </p:cNvPr>
          <p:cNvSpPr/>
          <p:nvPr/>
        </p:nvSpPr>
        <p:spPr>
          <a:xfrm>
            <a:off x="3385456" y="2204356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CF3DFE0-152C-6FCA-BAA6-B1BA4189464C}"/>
              </a:ext>
            </a:extLst>
          </p:cNvPr>
          <p:cNvSpPr/>
          <p:nvPr/>
        </p:nvSpPr>
        <p:spPr>
          <a:xfrm>
            <a:off x="1575451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5665B19-5240-C20F-6A9A-EB884FDD400F}"/>
              </a:ext>
            </a:extLst>
          </p:cNvPr>
          <p:cNvSpPr/>
          <p:nvPr/>
        </p:nvSpPr>
        <p:spPr>
          <a:xfrm>
            <a:off x="1934680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5538FA6-1A58-4070-2808-0A2CC26177D8}"/>
              </a:ext>
            </a:extLst>
          </p:cNvPr>
          <p:cNvSpPr/>
          <p:nvPr/>
        </p:nvSpPr>
        <p:spPr>
          <a:xfrm>
            <a:off x="2293909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C17D62B-AA09-F3E5-B00D-01AB566FEA1E}"/>
              </a:ext>
            </a:extLst>
          </p:cNvPr>
          <p:cNvSpPr/>
          <p:nvPr/>
        </p:nvSpPr>
        <p:spPr>
          <a:xfrm>
            <a:off x="2653138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756B12E-E825-E699-19C5-CBDFB83559FF}"/>
              </a:ext>
            </a:extLst>
          </p:cNvPr>
          <p:cNvSpPr/>
          <p:nvPr/>
        </p:nvSpPr>
        <p:spPr>
          <a:xfrm>
            <a:off x="3012367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FE0D028-4ECC-2F54-098D-F4B94ACD1B15}"/>
              </a:ext>
            </a:extLst>
          </p:cNvPr>
          <p:cNvSpPr/>
          <p:nvPr/>
        </p:nvSpPr>
        <p:spPr>
          <a:xfrm>
            <a:off x="3385450" y="3962400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ECB71E9-0001-A74D-B304-BD9040CD0609}"/>
              </a:ext>
            </a:extLst>
          </p:cNvPr>
          <p:cNvSpPr/>
          <p:nvPr/>
        </p:nvSpPr>
        <p:spPr>
          <a:xfrm>
            <a:off x="1575454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9428E9E-8E04-E34B-E6BE-A2AEFCC00E0D}"/>
              </a:ext>
            </a:extLst>
          </p:cNvPr>
          <p:cNvSpPr/>
          <p:nvPr/>
        </p:nvSpPr>
        <p:spPr>
          <a:xfrm>
            <a:off x="1934683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DF7EB65-0BCB-5F97-764E-70E632C7E0AD}"/>
              </a:ext>
            </a:extLst>
          </p:cNvPr>
          <p:cNvSpPr/>
          <p:nvPr/>
        </p:nvSpPr>
        <p:spPr>
          <a:xfrm>
            <a:off x="2293912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E9E358F-54F8-5CB4-9DBF-1E2F7B5D7FB0}"/>
              </a:ext>
            </a:extLst>
          </p:cNvPr>
          <p:cNvSpPr/>
          <p:nvPr/>
        </p:nvSpPr>
        <p:spPr>
          <a:xfrm>
            <a:off x="2653141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C306F63-E448-1F04-CC13-E880640B4300}"/>
              </a:ext>
            </a:extLst>
          </p:cNvPr>
          <p:cNvSpPr/>
          <p:nvPr/>
        </p:nvSpPr>
        <p:spPr>
          <a:xfrm>
            <a:off x="3012370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A14E079-DB42-9B67-7F57-C9014EFEDA4E}"/>
              </a:ext>
            </a:extLst>
          </p:cNvPr>
          <p:cNvSpPr/>
          <p:nvPr/>
        </p:nvSpPr>
        <p:spPr>
          <a:xfrm>
            <a:off x="3385453" y="431074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6D196EE-E501-000D-24A0-388C704BA1E1}"/>
              </a:ext>
            </a:extLst>
          </p:cNvPr>
          <p:cNvSpPr/>
          <p:nvPr/>
        </p:nvSpPr>
        <p:spPr>
          <a:xfrm>
            <a:off x="1395828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0CF0594-7115-8891-90A6-1C72C029E475}"/>
              </a:ext>
            </a:extLst>
          </p:cNvPr>
          <p:cNvSpPr/>
          <p:nvPr/>
        </p:nvSpPr>
        <p:spPr>
          <a:xfrm>
            <a:off x="1755057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FF89576-08DE-D1F9-3447-46C210298B80}"/>
              </a:ext>
            </a:extLst>
          </p:cNvPr>
          <p:cNvSpPr/>
          <p:nvPr/>
        </p:nvSpPr>
        <p:spPr>
          <a:xfrm>
            <a:off x="2114286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AA46EDF-345F-2214-12ED-2755F2F64526}"/>
              </a:ext>
            </a:extLst>
          </p:cNvPr>
          <p:cNvSpPr/>
          <p:nvPr/>
        </p:nvSpPr>
        <p:spPr>
          <a:xfrm>
            <a:off x="2473515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387B16D-7CD2-F983-4149-1D98446C12C5}"/>
              </a:ext>
            </a:extLst>
          </p:cNvPr>
          <p:cNvSpPr/>
          <p:nvPr/>
        </p:nvSpPr>
        <p:spPr>
          <a:xfrm>
            <a:off x="2832744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FEBE1F2-3851-7C0D-94D5-43760670C538}"/>
              </a:ext>
            </a:extLst>
          </p:cNvPr>
          <p:cNvSpPr/>
          <p:nvPr/>
        </p:nvSpPr>
        <p:spPr>
          <a:xfrm>
            <a:off x="3205827" y="344532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2BC5F2A-F6BB-E297-05F5-2E169E28BCEF}"/>
              </a:ext>
            </a:extLst>
          </p:cNvPr>
          <p:cNvSpPr/>
          <p:nvPr/>
        </p:nvSpPr>
        <p:spPr>
          <a:xfrm>
            <a:off x="1395831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CECA136-232A-2ED2-5A77-0A1DF03249DA}"/>
              </a:ext>
            </a:extLst>
          </p:cNvPr>
          <p:cNvSpPr/>
          <p:nvPr/>
        </p:nvSpPr>
        <p:spPr>
          <a:xfrm>
            <a:off x="1755060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6FCF366-3239-65B6-461A-C3A7C1A547F8}"/>
              </a:ext>
            </a:extLst>
          </p:cNvPr>
          <p:cNvSpPr/>
          <p:nvPr/>
        </p:nvSpPr>
        <p:spPr>
          <a:xfrm>
            <a:off x="2114289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F35B1CC-01AB-FD26-CD39-8886489CFB6F}"/>
              </a:ext>
            </a:extLst>
          </p:cNvPr>
          <p:cNvSpPr/>
          <p:nvPr/>
        </p:nvSpPr>
        <p:spPr>
          <a:xfrm>
            <a:off x="2473518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5F85E29-3DEA-46AD-70C8-5978FD94DE1E}"/>
              </a:ext>
            </a:extLst>
          </p:cNvPr>
          <p:cNvSpPr/>
          <p:nvPr/>
        </p:nvSpPr>
        <p:spPr>
          <a:xfrm>
            <a:off x="2832747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56A3415-2D82-3D4A-4A8F-013A3AEDACD4}"/>
              </a:ext>
            </a:extLst>
          </p:cNvPr>
          <p:cNvSpPr/>
          <p:nvPr/>
        </p:nvSpPr>
        <p:spPr>
          <a:xfrm>
            <a:off x="3205830" y="3793672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DC80090-CAB8-427A-8014-59517D1D7243}"/>
              </a:ext>
            </a:extLst>
          </p:cNvPr>
          <p:cNvSpPr/>
          <p:nvPr/>
        </p:nvSpPr>
        <p:spPr>
          <a:xfrm>
            <a:off x="1395825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52CB91F-E1BB-D81E-D3F3-76CE56DF45A9}"/>
              </a:ext>
            </a:extLst>
          </p:cNvPr>
          <p:cNvSpPr/>
          <p:nvPr/>
        </p:nvSpPr>
        <p:spPr>
          <a:xfrm>
            <a:off x="1755054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8B5CAF6-445C-EE53-847B-4081630C5A87}"/>
              </a:ext>
            </a:extLst>
          </p:cNvPr>
          <p:cNvSpPr/>
          <p:nvPr/>
        </p:nvSpPr>
        <p:spPr>
          <a:xfrm>
            <a:off x="2114283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37331BF-32B5-F6FA-D729-96E69C04B4CA}"/>
              </a:ext>
            </a:extLst>
          </p:cNvPr>
          <p:cNvSpPr/>
          <p:nvPr/>
        </p:nvSpPr>
        <p:spPr>
          <a:xfrm>
            <a:off x="2473512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3239314-42B3-B7E0-B691-3D2439DA5357}"/>
              </a:ext>
            </a:extLst>
          </p:cNvPr>
          <p:cNvSpPr/>
          <p:nvPr/>
        </p:nvSpPr>
        <p:spPr>
          <a:xfrm>
            <a:off x="2832741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1265985-707F-790A-4BEA-C682547CDB2C}"/>
              </a:ext>
            </a:extLst>
          </p:cNvPr>
          <p:cNvSpPr/>
          <p:nvPr/>
        </p:nvSpPr>
        <p:spPr>
          <a:xfrm>
            <a:off x="3205824" y="273775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5AC6A4C-0A39-03A8-B72D-F4C872983C47}"/>
              </a:ext>
            </a:extLst>
          </p:cNvPr>
          <p:cNvSpPr/>
          <p:nvPr/>
        </p:nvSpPr>
        <p:spPr>
          <a:xfrm>
            <a:off x="1395828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67AE269-398E-F7FE-73A1-9C0BD1B047DC}"/>
              </a:ext>
            </a:extLst>
          </p:cNvPr>
          <p:cNvSpPr/>
          <p:nvPr/>
        </p:nvSpPr>
        <p:spPr>
          <a:xfrm>
            <a:off x="1755057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C3D0E7E-5531-A179-59C8-D34E64B45088}"/>
              </a:ext>
            </a:extLst>
          </p:cNvPr>
          <p:cNvSpPr/>
          <p:nvPr/>
        </p:nvSpPr>
        <p:spPr>
          <a:xfrm>
            <a:off x="2114286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107EE98-9A35-5D33-F161-4FF380CD7BCB}"/>
              </a:ext>
            </a:extLst>
          </p:cNvPr>
          <p:cNvSpPr/>
          <p:nvPr/>
        </p:nvSpPr>
        <p:spPr>
          <a:xfrm>
            <a:off x="2473515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A481D10-383B-2453-3427-1F2DE91CBC17}"/>
              </a:ext>
            </a:extLst>
          </p:cNvPr>
          <p:cNvSpPr/>
          <p:nvPr/>
        </p:nvSpPr>
        <p:spPr>
          <a:xfrm>
            <a:off x="2832744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E63568F-DA02-57E8-8493-95F79AAF30D9}"/>
              </a:ext>
            </a:extLst>
          </p:cNvPr>
          <p:cNvSpPr/>
          <p:nvPr/>
        </p:nvSpPr>
        <p:spPr>
          <a:xfrm>
            <a:off x="3205827" y="308610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3AB9990-7DA7-7B4B-316C-25E1F68BD01D}"/>
              </a:ext>
            </a:extLst>
          </p:cNvPr>
          <p:cNvSpPr/>
          <p:nvPr/>
        </p:nvSpPr>
        <p:spPr>
          <a:xfrm>
            <a:off x="1409679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0C72210-8B06-C0E1-E1C8-8555153D3FD7}"/>
              </a:ext>
            </a:extLst>
          </p:cNvPr>
          <p:cNvSpPr/>
          <p:nvPr/>
        </p:nvSpPr>
        <p:spPr>
          <a:xfrm>
            <a:off x="1768908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90AED0F-5A81-F7A6-9454-0D618BDCB931}"/>
              </a:ext>
            </a:extLst>
          </p:cNvPr>
          <p:cNvSpPr/>
          <p:nvPr/>
        </p:nvSpPr>
        <p:spPr>
          <a:xfrm>
            <a:off x="2128137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AD8D377-4D69-91E6-ACFC-7418BEDC291E}"/>
              </a:ext>
            </a:extLst>
          </p:cNvPr>
          <p:cNvSpPr/>
          <p:nvPr/>
        </p:nvSpPr>
        <p:spPr>
          <a:xfrm>
            <a:off x="2487366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0988BF2-F8AE-6FF1-F6F4-F6A19A0464C7}"/>
              </a:ext>
            </a:extLst>
          </p:cNvPr>
          <p:cNvSpPr/>
          <p:nvPr/>
        </p:nvSpPr>
        <p:spPr>
          <a:xfrm>
            <a:off x="2846595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761BE98-AB19-C43B-BE84-D33A792E4079}"/>
              </a:ext>
            </a:extLst>
          </p:cNvPr>
          <p:cNvSpPr/>
          <p:nvPr/>
        </p:nvSpPr>
        <p:spPr>
          <a:xfrm>
            <a:off x="3205824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C0267F2-F7C9-D710-2B35-9A2B7A9DC00A}"/>
              </a:ext>
            </a:extLst>
          </p:cNvPr>
          <p:cNvSpPr/>
          <p:nvPr/>
        </p:nvSpPr>
        <p:spPr>
          <a:xfrm>
            <a:off x="1395828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69B85F5-DAD4-A07D-3743-920173A68A6B}"/>
              </a:ext>
            </a:extLst>
          </p:cNvPr>
          <p:cNvSpPr/>
          <p:nvPr/>
        </p:nvSpPr>
        <p:spPr>
          <a:xfrm>
            <a:off x="1755057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0BC062B-6240-6401-9271-701F7862D994}"/>
              </a:ext>
            </a:extLst>
          </p:cNvPr>
          <p:cNvSpPr/>
          <p:nvPr/>
        </p:nvSpPr>
        <p:spPr>
          <a:xfrm>
            <a:off x="2114286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403CA03-493C-78E6-6B74-B388858CFD15}"/>
              </a:ext>
            </a:extLst>
          </p:cNvPr>
          <p:cNvSpPr/>
          <p:nvPr/>
        </p:nvSpPr>
        <p:spPr>
          <a:xfrm>
            <a:off x="2473515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1F2EB40-FCDD-B917-D242-6B869ECE7B06}"/>
              </a:ext>
            </a:extLst>
          </p:cNvPr>
          <p:cNvSpPr/>
          <p:nvPr/>
        </p:nvSpPr>
        <p:spPr>
          <a:xfrm>
            <a:off x="2832744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10995B7-3055-1994-F184-B3D0F9948740}"/>
              </a:ext>
            </a:extLst>
          </p:cNvPr>
          <p:cNvSpPr/>
          <p:nvPr/>
        </p:nvSpPr>
        <p:spPr>
          <a:xfrm>
            <a:off x="3205827" y="2383971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1A5E43-D896-45A1-052D-413BD0F36D26}"/>
              </a:ext>
            </a:extLst>
          </p:cNvPr>
          <p:cNvSpPr/>
          <p:nvPr/>
        </p:nvSpPr>
        <p:spPr>
          <a:xfrm>
            <a:off x="1395822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CD36F2F-B934-F6AC-975C-343808372D26}"/>
              </a:ext>
            </a:extLst>
          </p:cNvPr>
          <p:cNvSpPr/>
          <p:nvPr/>
        </p:nvSpPr>
        <p:spPr>
          <a:xfrm>
            <a:off x="1755051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61641A7-0C3D-9EC9-326F-69683FC2C691}"/>
              </a:ext>
            </a:extLst>
          </p:cNvPr>
          <p:cNvSpPr/>
          <p:nvPr/>
        </p:nvSpPr>
        <p:spPr>
          <a:xfrm>
            <a:off x="2114280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1488D93-44BD-D62C-A1C2-B518CB2BCED5}"/>
              </a:ext>
            </a:extLst>
          </p:cNvPr>
          <p:cNvSpPr/>
          <p:nvPr/>
        </p:nvSpPr>
        <p:spPr>
          <a:xfrm>
            <a:off x="2473509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5E23FAA-8544-CA0B-E73D-D65CA6A8BA5B}"/>
              </a:ext>
            </a:extLst>
          </p:cNvPr>
          <p:cNvSpPr/>
          <p:nvPr/>
        </p:nvSpPr>
        <p:spPr>
          <a:xfrm>
            <a:off x="2832738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7931139-222D-49E3-B927-A5B289100BDE}"/>
              </a:ext>
            </a:extLst>
          </p:cNvPr>
          <p:cNvSpPr/>
          <p:nvPr/>
        </p:nvSpPr>
        <p:spPr>
          <a:xfrm>
            <a:off x="3205821" y="414201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72539B7-37EE-147D-D8C6-8CA1BAD15305}"/>
              </a:ext>
            </a:extLst>
          </p:cNvPr>
          <p:cNvSpPr/>
          <p:nvPr/>
        </p:nvSpPr>
        <p:spPr>
          <a:xfrm>
            <a:off x="1395825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1CF58E1-B66B-BBFF-CCC3-8691EC77640D}"/>
              </a:ext>
            </a:extLst>
          </p:cNvPr>
          <p:cNvSpPr/>
          <p:nvPr/>
        </p:nvSpPr>
        <p:spPr>
          <a:xfrm>
            <a:off x="1755054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2F3495B-1577-7AF7-D897-14B994AB18F6}"/>
              </a:ext>
            </a:extLst>
          </p:cNvPr>
          <p:cNvSpPr/>
          <p:nvPr/>
        </p:nvSpPr>
        <p:spPr>
          <a:xfrm>
            <a:off x="2114283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091B88E-0D4D-CB81-D87E-A25020CA3C27}"/>
              </a:ext>
            </a:extLst>
          </p:cNvPr>
          <p:cNvSpPr/>
          <p:nvPr/>
        </p:nvSpPr>
        <p:spPr>
          <a:xfrm>
            <a:off x="2473512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2A2E006-B9CE-FE4F-0763-4D2088A85FE1}"/>
              </a:ext>
            </a:extLst>
          </p:cNvPr>
          <p:cNvSpPr/>
          <p:nvPr/>
        </p:nvSpPr>
        <p:spPr>
          <a:xfrm>
            <a:off x="2832741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76D6159-8AB8-D520-20D5-4643EBDCB92F}"/>
              </a:ext>
            </a:extLst>
          </p:cNvPr>
          <p:cNvSpPr/>
          <p:nvPr/>
        </p:nvSpPr>
        <p:spPr>
          <a:xfrm>
            <a:off x="3205824" y="449035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215846C-E8D5-4BF4-8C29-52CFDA90F1DF}"/>
              </a:ext>
            </a:extLst>
          </p:cNvPr>
          <p:cNvSpPr/>
          <p:nvPr/>
        </p:nvSpPr>
        <p:spPr>
          <a:xfrm>
            <a:off x="1216220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F854169-2B46-3F21-C31B-41400422878C}"/>
              </a:ext>
            </a:extLst>
          </p:cNvPr>
          <p:cNvSpPr/>
          <p:nvPr/>
        </p:nvSpPr>
        <p:spPr>
          <a:xfrm>
            <a:off x="1575449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55266F2-AD11-D32E-02C4-2DF8302D6973}"/>
              </a:ext>
            </a:extLst>
          </p:cNvPr>
          <p:cNvSpPr/>
          <p:nvPr/>
        </p:nvSpPr>
        <p:spPr>
          <a:xfrm>
            <a:off x="1934678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A3A1AF6-C67A-6A1E-D543-CE175B091598}"/>
              </a:ext>
            </a:extLst>
          </p:cNvPr>
          <p:cNvSpPr/>
          <p:nvPr/>
        </p:nvSpPr>
        <p:spPr>
          <a:xfrm>
            <a:off x="2293907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02FADC7-FC3D-EB4F-A619-504496F890C1}"/>
              </a:ext>
            </a:extLst>
          </p:cNvPr>
          <p:cNvSpPr/>
          <p:nvPr/>
        </p:nvSpPr>
        <p:spPr>
          <a:xfrm>
            <a:off x="2653136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A6DE6A9-E6E3-7E16-2C70-01ADD612494F}"/>
              </a:ext>
            </a:extLst>
          </p:cNvPr>
          <p:cNvSpPr/>
          <p:nvPr/>
        </p:nvSpPr>
        <p:spPr>
          <a:xfrm>
            <a:off x="3012365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9EDB8D6-A31D-877E-37AC-AD950D30ADA4}"/>
              </a:ext>
            </a:extLst>
          </p:cNvPr>
          <p:cNvSpPr/>
          <p:nvPr/>
        </p:nvSpPr>
        <p:spPr>
          <a:xfrm>
            <a:off x="1216223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4E50B67-3A84-81E9-2D8D-0AF2DE7BE899}"/>
              </a:ext>
            </a:extLst>
          </p:cNvPr>
          <p:cNvSpPr/>
          <p:nvPr/>
        </p:nvSpPr>
        <p:spPr>
          <a:xfrm>
            <a:off x="1575452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968889A-EB90-7D66-8DA5-E5C282FF4361}"/>
              </a:ext>
            </a:extLst>
          </p:cNvPr>
          <p:cNvSpPr/>
          <p:nvPr/>
        </p:nvSpPr>
        <p:spPr>
          <a:xfrm>
            <a:off x="1934681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2F62DE6-A9E0-E4F1-2D31-F54EA139694E}"/>
              </a:ext>
            </a:extLst>
          </p:cNvPr>
          <p:cNvSpPr/>
          <p:nvPr/>
        </p:nvSpPr>
        <p:spPr>
          <a:xfrm>
            <a:off x="2293910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B123E34-1197-C061-454E-0A948C429DD8}"/>
              </a:ext>
            </a:extLst>
          </p:cNvPr>
          <p:cNvSpPr/>
          <p:nvPr/>
        </p:nvSpPr>
        <p:spPr>
          <a:xfrm>
            <a:off x="2653139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BBD5347-8992-2FC4-5B3B-290C38D9CE5C}"/>
              </a:ext>
            </a:extLst>
          </p:cNvPr>
          <p:cNvSpPr/>
          <p:nvPr/>
        </p:nvSpPr>
        <p:spPr>
          <a:xfrm>
            <a:off x="3012368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47D9A11-FF51-6286-05C5-C014974FD205}"/>
              </a:ext>
            </a:extLst>
          </p:cNvPr>
          <p:cNvSpPr/>
          <p:nvPr/>
        </p:nvSpPr>
        <p:spPr>
          <a:xfrm>
            <a:off x="1216217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1117FEF-84D9-E6D4-5195-218B01E9BF84}"/>
              </a:ext>
            </a:extLst>
          </p:cNvPr>
          <p:cNvSpPr/>
          <p:nvPr/>
        </p:nvSpPr>
        <p:spPr>
          <a:xfrm>
            <a:off x="1575446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D7C2D56-B99C-4767-A4F2-2C169C9BD5FD}"/>
              </a:ext>
            </a:extLst>
          </p:cNvPr>
          <p:cNvSpPr/>
          <p:nvPr/>
        </p:nvSpPr>
        <p:spPr>
          <a:xfrm>
            <a:off x="1934675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C3665D1-DFC2-C45E-9B0D-7B41710C9311}"/>
              </a:ext>
            </a:extLst>
          </p:cNvPr>
          <p:cNvSpPr/>
          <p:nvPr/>
        </p:nvSpPr>
        <p:spPr>
          <a:xfrm>
            <a:off x="2293904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2B0F647-A1DC-4F93-BFEF-354FB49396A6}"/>
              </a:ext>
            </a:extLst>
          </p:cNvPr>
          <p:cNvSpPr/>
          <p:nvPr/>
        </p:nvSpPr>
        <p:spPr>
          <a:xfrm>
            <a:off x="2653133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EFDB3AB-E26E-F6D9-0DC6-5426335A33BC}"/>
              </a:ext>
            </a:extLst>
          </p:cNvPr>
          <p:cNvSpPr/>
          <p:nvPr/>
        </p:nvSpPr>
        <p:spPr>
          <a:xfrm>
            <a:off x="3012362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C16AE5CE-47F7-63CE-A043-D2C57F3DFA29}"/>
              </a:ext>
            </a:extLst>
          </p:cNvPr>
          <p:cNvSpPr/>
          <p:nvPr/>
        </p:nvSpPr>
        <p:spPr>
          <a:xfrm>
            <a:off x="1216220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40C3380-B299-1D92-180C-5E42CB416BC8}"/>
              </a:ext>
            </a:extLst>
          </p:cNvPr>
          <p:cNvSpPr/>
          <p:nvPr/>
        </p:nvSpPr>
        <p:spPr>
          <a:xfrm>
            <a:off x="1575449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85CC4D7-85E2-8882-A864-C923A6D044B7}"/>
              </a:ext>
            </a:extLst>
          </p:cNvPr>
          <p:cNvSpPr/>
          <p:nvPr/>
        </p:nvSpPr>
        <p:spPr>
          <a:xfrm>
            <a:off x="1934678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216E7DC-1089-7406-E8BB-4E42946572E7}"/>
              </a:ext>
            </a:extLst>
          </p:cNvPr>
          <p:cNvSpPr/>
          <p:nvPr/>
        </p:nvSpPr>
        <p:spPr>
          <a:xfrm>
            <a:off x="2293907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2597C4A-D731-19E8-89AC-D42DDACAA84F}"/>
              </a:ext>
            </a:extLst>
          </p:cNvPr>
          <p:cNvSpPr/>
          <p:nvPr/>
        </p:nvSpPr>
        <p:spPr>
          <a:xfrm>
            <a:off x="2653136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147F112-967A-71AD-A0C4-A761B7C0FF3A}"/>
              </a:ext>
            </a:extLst>
          </p:cNvPr>
          <p:cNvSpPr/>
          <p:nvPr/>
        </p:nvSpPr>
        <p:spPr>
          <a:xfrm>
            <a:off x="3012365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85C8038-FCD5-06D2-CCE3-CB20299DFB98}"/>
              </a:ext>
            </a:extLst>
          </p:cNvPr>
          <p:cNvSpPr/>
          <p:nvPr/>
        </p:nvSpPr>
        <p:spPr>
          <a:xfrm>
            <a:off x="1216217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2A3006C-7609-B596-957A-F01436BAD7C9}"/>
              </a:ext>
            </a:extLst>
          </p:cNvPr>
          <p:cNvSpPr/>
          <p:nvPr/>
        </p:nvSpPr>
        <p:spPr>
          <a:xfrm>
            <a:off x="1575446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C36C6D2-6FFB-7AD6-77D5-73F52B92591F}"/>
              </a:ext>
            </a:extLst>
          </p:cNvPr>
          <p:cNvSpPr/>
          <p:nvPr/>
        </p:nvSpPr>
        <p:spPr>
          <a:xfrm>
            <a:off x="1934675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E1EE0D8-480D-2C5D-E10B-914CBBF002DC}"/>
              </a:ext>
            </a:extLst>
          </p:cNvPr>
          <p:cNvSpPr/>
          <p:nvPr/>
        </p:nvSpPr>
        <p:spPr>
          <a:xfrm>
            <a:off x="2293904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54D76C3-6488-D563-5823-38776762E407}"/>
              </a:ext>
            </a:extLst>
          </p:cNvPr>
          <p:cNvSpPr/>
          <p:nvPr/>
        </p:nvSpPr>
        <p:spPr>
          <a:xfrm>
            <a:off x="2653133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EF9381DD-E76B-CC63-A11B-C3949AEFE79E}"/>
              </a:ext>
            </a:extLst>
          </p:cNvPr>
          <p:cNvSpPr/>
          <p:nvPr/>
        </p:nvSpPr>
        <p:spPr>
          <a:xfrm>
            <a:off x="3012362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96796CF-F3D7-6ECE-CA79-EC03F388B0B4}"/>
              </a:ext>
            </a:extLst>
          </p:cNvPr>
          <p:cNvSpPr/>
          <p:nvPr/>
        </p:nvSpPr>
        <p:spPr>
          <a:xfrm>
            <a:off x="1216220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6E18D25-FB44-83C5-7833-1C8BAA4AB314}"/>
              </a:ext>
            </a:extLst>
          </p:cNvPr>
          <p:cNvSpPr/>
          <p:nvPr/>
        </p:nvSpPr>
        <p:spPr>
          <a:xfrm>
            <a:off x="1575449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5987FFCF-7B4B-3F88-FFC7-B06B91266F8F}"/>
              </a:ext>
            </a:extLst>
          </p:cNvPr>
          <p:cNvSpPr/>
          <p:nvPr/>
        </p:nvSpPr>
        <p:spPr>
          <a:xfrm>
            <a:off x="1934678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E9FF7D4-015F-18B8-202C-59A3A44A420B}"/>
              </a:ext>
            </a:extLst>
          </p:cNvPr>
          <p:cNvSpPr/>
          <p:nvPr/>
        </p:nvSpPr>
        <p:spPr>
          <a:xfrm>
            <a:off x="2293907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948603DA-A78C-3AEA-3705-715D9D831D05}"/>
              </a:ext>
            </a:extLst>
          </p:cNvPr>
          <p:cNvSpPr/>
          <p:nvPr/>
        </p:nvSpPr>
        <p:spPr>
          <a:xfrm>
            <a:off x="2653136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F0D2808B-7DF5-500E-77E9-844ED0259B03}"/>
              </a:ext>
            </a:extLst>
          </p:cNvPr>
          <p:cNvSpPr/>
          <p:nvPr/>
        </p:nvSpPr>
        <p:spPr>
          <a:xfrm>
            <a:off x="3012365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01A0071-ADDF-B6D1-1BBB-43F139EB6F42}"/>
              </a:ext>
            </a:extLst>
          </p:cNvPr>
          <p:cNvSpPr/>
          <p:nvPr/>
        </p:nvSpPr>
        <p:spPr>
          <a:xfrm>
            <a:off x="1216214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8398E68-48A7-24B4-9581-781DF2E6243F}"/>
              </a:ext>
            </a:extLst>
          </p:cNvPr>
          <p:cNvSpPr/>
          <p:nvPr/>
        </p:nvSpPr>
        <p:spPr>
          <a:xfrm>
            <a:off x="1575443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3AF2E4BC-EFFE-F2A7-7B9A-E0585E664689}"/>
              </a:ext>
            </a:extLst>
          </p:cNvPr>
          <p:cNvSpPr/>
          <p:nvPr/>
        </p:nvSpPr>
        <p:spPr>
          <a:xfrm>
            <a:off x="1934672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879060D-BB54-7B49-6636-DBA1C33C998D}"/>
              </a:ext>
            </a:extLst>
          </p:cNvPr>
          <p:cNvSpPr/>
          <p:nvPr/>
        </p:nvSpPr>
        <p:spPr>
          <a:xfrm>
            <a:off x="2293901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EE54651-BE84-6D25-B670-F0AC2F316521}"/>
              </a:ext>
            </a:extLst>
          </p:cNvPr>
          <p:cNvSpPr/>
          <p:nvPr/>
        </p:nvSpPr>
        <p:spPr>
          <a:xfrm>
            <a:off x="2653130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240788C-89B0-C63E-519F-E667FF8507D2}"/>
              </a:ext>
            </a:extLst>
          </p:cNvPr>
          <p:cNvSpPr/>
          <p:nvPr/>
        </p:nvSpPr>
        <p:spPr>
          <a:xfrm>
            <a:off x="3012359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52C0C12-23DC-5B12-A17E-B620C9CF1961}"/>
              </a:ext>
            </a:extLst>
          </p:cNvPr>
          <p:cNvSpPr/>
          <p:nvPr/>
        </p:nvSpPr>
        <p:spPr>
          <a:xfrm>
            <a:off x="1216217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A886AFFB-771A-8F68-08E3-6051D8F8C934}"/>
              </a:ext>
            </a:extLst>
          </p:cNvPr>
          <p:cNvSpPr/>
          <p:nvPr/>
        </p:nvSpPr>
        <p:spPr>
          <a:xfrm>
            <a:off x="1575446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A0D7C6E-A706-99A9-B06B-5D9D18B42930}"/>
              </a:ext>
            </a:extLst>
          </p:cNvPr>
          <p:cNvSpPr/>
          <p:nvPr/>
        </p:nvSpPr>
        <p:spPr>
          <a:xfrm>
            <a:off x="1934675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5B305D4-4798-77B6-D738-F5EF3C9238CB}"/>
              </a:ext>
            </a:extLst>
          </p:cNvPr>
          <p:cNvSpPr/>
          <p:nvPr/>
        </p:nvSpPr>
        <p:spPr>
          <a:xfrm>
            <a:off x="2293904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A9D53AD-F4E5-C084-1CDC-1B243469A479}"/>
              </a:ext>
            </a:extLst>
          </p:cNvPr>
          <p:cNvSpPr/>
          <p:nvPr/>
        </p:nvSpPr>
        <p:spPr>
          <a:xfrm>
            <a:off x="2653133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0B14DBF-FEFD-9E93-9801-DDA069C318A6}"/>
              </a:ext>
            </a:extLst>
          </p:cNvPr>
          <p:cNvSpPr/>
          <p:nvPr/>
        </p:nvSpPr>
        <p:spPr>
          <a:xfrm>
            <a:off x="3012362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36DA5723-B362-26D3-5486-DCA0B95E19B2}"/>
              </a:ext>
            </a:extLst>
          </p:cNvPr>
          <p:cNvCxnSpPr>
            <a:cxnSpLocks/>
          </p:cNvCxnSpPr>
          <p:nvPr/>
        </p:nvCxnSpPr>
        <p:spPr>
          <a:xfrm flipV="1">
            <a:off x="1230079" y="1687284"/>
            <a:ext cx="530677" cy="522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83B0505-2701-3311-DF20-3D1287FFEF20}"/>
              </a:ext>
            </a:extLst>
          </p:cNvPr>
          <p:cNvCxnSpPr>
            <a:cxnSpLocks/>
          </p:cNvCxnSpPr>
          <p:nvPr/>
        </p:nvCxnSpPr>
        <p:spPr>
          <a:xfrm flipV="1">
            <a:off x="3371599" y="4490358"/>
            <a:ext cx="566555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EAF05E14-6140-E2A5-A41C-480912C3C7EF}"/>
              </a:ext>
            </a:extLst>
          </p:cNvPr>
          <p:cNvCxnSpPr>
            <a:cxnSpLocks/>
          </p:cNvCxnSpPr>
          <p:nvPr/>
        </p:nvCxnSpPr>
        <p:spPr>
          <a:xfrm flipV="1">
            <a:off x="3371599" y="1669224"/>
            <a:ext cx="552698" cy="565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9" name="TextBox 598">
            <a:extLst>
              <a:ext uri="{FF2B5EF4-FFF2-40B4-BE49-F238E27FC236}">
                <a16:creationId xmlns:a16="http://schemas.microsoft.com/office/drawing/2014/main" id="{7516A9E7-7220-7C46-189C-599AC8B6AD89}"/>
              </a:ext>
            </a:extLst>
          </p:cNvPr>
          <p:cNvSpPr txBox="1"/>
          <p:nvPr/>
        </p:nvSpPr>
        <p:spPr>
          <a:xfrm>
            <a:off x="1037351" y="16763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17DC21AC-400F-5360-19FE-48F35B2568C8}"/>
              </a:ext>
            </a:extLst>
          </p:cNvPr>
          <p:cNvSpPr txBox="1"/>
          <p:nvPr/>
        </p:nvSpPr>
        <p:spPr>
          <a:xfrm>
            <a:off x="1306776" y="15346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6542019B-9107-1D54-D3E4-73A2F1FD81D2}"/>
              </a:ext>
            </a:extLst>
          </p:cNvPr>
          <p:cNvSpPr txBox="1"/>
          <p:nvPr/>
        </p:nvSpPr>
        <p:spPr>
          <a:xfrm>
            <a:off x="1574283" y="1377245"/>
            <a:ext cx="2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0201BF1C-7690-3CDD-8019-A2008B6687BE}"/>
              </a:ext>
            </a:extLst>
          </p:cNvPr>
          <p:cNvSpPr txBox="1"/>
          <p:nvPr/>
        </p:nvSpPr>
        <p:spPr>
          <a:xfrm>
            <a:off x="826352" y="18509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69FA6D31-0C2A-21A3-87A8-17D1460AD95D}"/>
              </a:ext>
            </a:extLst>
          </p:cNvPr>
          <p:cNvSpPr txBox="1"/>
          <p:nvPr/>
        </p:nvSpPr>
        <p:spPr>
          <a:xfrm>
            <a:off x="933693" y="25480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6BBEDDBE-8E3D-A191-715E-44C3D84FDDD2}"/>
              </a:ext>
            </a:extLst>
          </p:cNvPr>
          <p:cNvSpPr txBox="1"/>
          <p:nvPr/>
        </p:nvSpPr>
        <p:spPr>
          <a:xfrm>
            <a:off x="942283" y="29173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F8937A65-3072-6DF2-36D5-0E5934B3B218}"/>
              </a:ext>
            </a:extLst>
          </p:cNvPr>
          <p:cNvSpPr txBox="1"/>
          <p:nvPr/>
        </p:nvSpPr>
        <p:spPr>
          <a:xfrm>
            <a:off x="939789" y="32657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73275832-E0DE-A868-DE84-390A4CAEF5D7}"/>
              </a:ext>
            </a:extLst>
          </p:cNvPr>
          <p:cNvSpPr txBox="1"/>
          <p:nvPr/>
        </p:nvSpPr>
        <p:spPr>
          <a:xfrm>
            <a:off x="948379" y="36350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607" name="TextBox 606">
            <a:extLst>
              <a:ext uri="{FF2B5EF4-FFF2-40B4-BE49-F238E27FC236}">
                <a16:creationId xmlns:a16="http://schemas.microsoft.com/office/drawing/2014/main" id="{5B36A4D1-AEF7-B549-802C-AD6148E557AE}"/>
              </a:ext>
            </a:extLst>
          </p:cNvPr>
          <p:cNvSpPr txBox="1"/>
          <p:nvPr/>
        </p:nvSpPr>
        <p:spPr>
          <a:xfrm>
            <a:off x="936760" y="39732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EBDA6F3F-737B-3954-0B6D-76E25C371405}"/>
              </a:ext>
            </a:extLst>
          </p:cNvPr>
          <p:cNvSpPr txBox="1"/>
          <p:nvPr/>
        </p:nvSpPr>
        <p:spPr>
          <a:xfrm>
            <a:off x="945350" y="43426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bg-BG" dirty="0"/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50B00EA5-7F29-16C0-FE66-2ACF306CF9AA}"/>
              </a:ext>
            </a:extLst>
          </p:cNvPr>
          <p:cNvSpPr txBox="1"/>
          <p:nvPr/>
        </p:nvSpPr>
        <p:spPr>
          <a:xfrm>
            <a:off x="940587" y="46950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bg-BG" dirty="0"/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17268E60-EF76-0BE6-D014-EB4FBFE4683D}"/>
              </a:ext>
            </a:extLst>
          </p:cNvPr>
          <p:cNvSpPr txBox="1"/>
          <p:nvPr/>
        </p:nvSpPr>
        <p:spPr>
          <a:xfrm>
            <a:off x="934546" y="22152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3528DEE5-3C30-0B20-8816-8600B4C8F07C}"/>
              </a:ext>
            </a:extLst>
          </p:cNvPr>
          <p:cNvSpPr txBox="1"/>
          <p:nvPr/>
        </p:nvSpPr>
        <p:spPr>
          <a:xfrm>
            <a:off x="1267356" y="50277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404D9AF7-9E0A-37B5-CB05-4CD3747C66D0}"/>
              </a:ext>
            </a:extLst>
          </p:cNvPr>
          <p:cNvSpPr txBox="1"/>
          <p:nvPr/>
        </p:nvSpPr>
        <p:spPr>
          <a:xfrm>
            <a:off x="1589308" y="50327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C71D7AC6-88B8-9135-ADE0-3212EC84FBF9}"/>
              </a:ext>
            </a:extLst>
          </p:cNvPr>
          <p:cNvSpPr txBox="1"/>
          <p:nvPr/>
        </p:nvSpPr>
        <p:spPr>
          <a:xfrm>
            <a:off x="1948537" y="50277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25097940-E072-A04A-557E-575C1F008974}"/>
              </a:ext>
            </a:extLst>
          </p:cNvPr>
          <p:cNvSpPr txBox="1"/>
          <p:nvPr/>
        </p:nvSpPr>
        <p:spPr>
          <a:xfrm>
            <a:off x="2289539" y="50327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4953FA18-F280-F7DF-2561-99E43B43ADB6}"/>
              </a:ext>
            </a:extLst>
          </p:cNvPr>
          <p:cNvSpPr txBox="1"/>
          <p:nvPr/>
        </p:nvSpPr>
        <p:spPr>
          <a:xfrm>
            <a:off x="2642793" y="50277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34C3FC75-E86F-7DBD-F183-04D31ECB6B09}"/>
              </a:ext>
            </a:extLst>
          </p:cNvPr>
          <p:cNvSpPr txBox="1"/>
          <p:nvPr/>
        </p:nvSpPr>
        <p:spPr>
          <a:xfrm>
            <a:off x="3012370" y="50327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F01028EE-7AA3-436C-2FCC-3B5EBA8F45F4}"/>
              </a:ext>
            </a:extLst>
          </p:cNvPr>
          <p:cNvSpPr txBox="1"/>
          <p:nvPr/>
        </p:nvSpPr>
        <p:spPr>
          <a:xfrm rot="19259453">
            <a:off x="623977" y="132300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shape[0]</a:t>
            </a:r>
            <a:endParaRPr lang="bg-BG" dirty="0"/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37FF129E-21FF-CDBD-FAD9-3FAECA228F60}"/>
              </a:ext>
            </a:extLst>
          </p:cNvPr>
          <p:cNvSpPr txBox="1"/>
          <p:nvPr/>
        </p:nvSpPr>
        <p:spPr>
          <a:xfrm rot="16200000">
            <a:off x="285508" y="324942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shape[1]</a:t>
            </a:r>
            <a:endParaRPr lang="bg-BG" dirty="0"/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9EDF9487-91A7-D2DE-FB8A-54E05C8012E6}"/>
              </a:ext>
            </a:extLst>
          </p:cNvPr>
          <p:cNvSpPr txBox="1"/>
          <p:nvPr/>
        </p:nvSpPr>
        <p:spPr>
          <a:xfrm>
            <a:off x="1663143" y="530200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shape[2]</a:t>
            </a:r>
            <a:endParaRPr lang="bg-BG" dirty="0"/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8B9E940E-9E7C-9957-2688-8138D0E99D25}"/>
              </a:ext>
            </a:extLst>
          </p:cNvPr>
          <p:cNvSpPr txBox="1"/>
          <p:nvPr/>
        </p:nvSpPr>
        <p:spPr>
          <a:xfrm>
            <a:off x="2653141" y="932002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endParaRPr lang="bg-BG" sz="2800" dirty="0"/>
          </a:p>
        </p:txBody>
      </p:sp>
      <p:sp>
        <p:nvSpPr>
          <p:cNvPr id="859" name="TextBox 858">
            <a:extLst>
              <a:ext uri="{FF2B5EF4-FFF2-40B4-BE49-F238E27FC236}">
                <a16:creationId xmlns:a16="http://schemas.microsoft.com/office/drawing/2014/main" id="{D7CA1CCC-692E-340E-811D-16EADA570F3A}"/>
              </a:ext>
            </a:extLst>
          </p:cNvPr>
          <p:cNvSpPr txBox="1"/>
          <p:nvPr/>
        </p:nvSpPr>
        <p:spPr>
          <a:xfrm>
            <a:off x="4877400" y="115962"/>
            <a:ext cx="2050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Array slicing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13874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9AD63-4DCA-5DA7-E0FE-0003DE740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667156-CA80-C6B0-6CA9-FBCA8A7CDAFC}"/>
              </a:ext>
            </a:extLst>
          </p:cNvPr>
          <p:cNvSpPr/>
          <p:nvPr/>
        </p:nvSpPr>
        <p:spPr>
          <a:xfrm>
            <a:off x="1755075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E87AC3-C13B-3235-F762-2CB4FE9B6DFA}"/>
              </a:ext>
            </a:extLst>
          </p:cNvPr>
          <p:cNvSpPr/>
          <p:nvPr/>
        </p:nvSpPr>
        <p:spPr>
          <a:xfrm>
            <a:off x="2114304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215EF7-F444-C5DC-3209-3F3FBD032AD9}"/>
              </a:ext>
            </a:extLst>
          </p:cNvPr>
          <p:cNvSpPr/>
          <p:nvPr/>
        </p:nvSpPr>
        <p:spPr>
          <a:xfrm>
            <a:off x="2473533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2FE770-418A-E0FD-72BA-E65FE58FF021}"/>
              </a:ext>
            </a:extLst>
          </p:cNvPr>
          <p:cNvSpPr/>
          <p:nvPr/>
        </p:nvSpPr>
        <p:spPr>
          <a:xfrm>
            <a:off x="2832762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E06A6D-D1B9-27B4-74CA-8918A1D78E5C}"/>
              </a:ext>
            </a:extLst>
          </p:cNvPr>
          <p:cNvSpPr/>
          <p:nvPr/>
        </p:nvSpPr>
        <p:spPr>
          <a:xfrm>
            <a:off x="3205845" y="308610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05535-3820-20C6-F68C-84CF61D66335}"/>
              </a:ext>
            </a:extLst>
          </p:cNvPr>
          <p:cNvSpPr/>
          <p:nvPr/>
        </p:nvSpPr>
        <p:spPr>
          <a:xfrm>
            <a:off x="3565074" y="3086100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994934-C548-2417-3C5E-A24B11436C27}"/>
              </a:ext>
            </a:extLst>
          </p:cNvPr>
          <p:cNvSpPr/>
          <p:nvPr/>
        </p:nvSpPr>
        <p:spPr>
          <a:xfrm>
            <a:off x="1755078" y="33928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2F9E63-A402-D343-BB5F-A270E8BB6ACF}"/>
              </a:ext>
            </a:extLst>
          </p:cNvPr>
          <p:cNvSpPr/>
          <p:nvPr/>
        </p:nvSpPr>
        <p:spPr>
          <a:xfrm>
            <a:off x="2114307" y="33928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CFD6C8-9383-7186-ADEC-003DF8CC2C8A}"/>
              </a:ext>
            </a:extLst>
          </p:cNvPr>
          <p:cNvSpPr/>
          <p:nvPr/>
        </p:nvSpPr>
        <p:spPr>
          <a:xfrm>
            <a:off x="2473536" y="33928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83F4A1-FD49-CF28-B5E4-6E8993FECF45}"/>
              </a:ext>
            </a:extLst>
          </p:cNvPr>
          <p:cNvSpPr/>
          <p:nvPr/>
        </p:nvSpPr>
        <p:spPr>
          <a:xfrm>
            <a:off x="2832765" y="33928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0B2190-9613-1DE0-2F6A-4A5E06D11DC9}"/>
              </a:ext>
            </a:extLst>
          </p:cNvPr>
          <p:cNvSpPr/>
          <p:nvPr/>
        </p:nvSpPr>
        <p:spPr>
          <a:xfrm>
            <a:off x="3205848" y="343444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33CF74-3A57-4637-CDDE-A63B9D3B3AB8}"/>
              </a:ext>
            </a:extLst>
          </p:cNvPr>
          <p:cNvSpPr/>
          <p:nvPr/>
        </p:nvSpPr>
        <p:spPr>
          <a:xfrm>
            <a:off x="3565077" y="3434443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D10665-B658-DED7-25EE-D28F1A471193}"/>
              </a:ext>
            </a:extLst>
          </p:cNvPr>
          <p:cNvSpPr/>
          <p:nvPr/>
        </p:nvSpPr>
        <p:spPr>
          <a:xfrm>
            <a:off x="1755072" y="23369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910A9F-F811-30DE-0582-8D9AB30974CB}"/>
              </a:ext>
            </a:extLst>
          </p:cNvPr>
          <p:cNvSpPr/>
          <p:nvPr/>
        </p:nvSpPr>
        <p:spPr>
          <a:xfrm>
            <a:off x="2114301" y="23369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7A0844-F49D-2644-DAC2-3ABED6722190}"/>
              </a:ext>
            </a:extLst>
          </p:cNvPr>
          <p:cNvSpPr/>
          <p:nvPr/>
        </p:nvSpPr>
        <p:spPr>
          <a:xfrm>
            <a:off x="2473530" y="23369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3465CE-747D-ABD6-7BB1-B9ECA6262D6E}"/>
              </a:ext>
            </a:extLst>
          </p:cNvPr>
          <p:cNvSpPr/>
          <p:nvPr/>
        </p:nvSpPr>
        <p:spPr>
          <a:xfrm>
            <a:off x="2832759" y="23369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9E3755-EBF7-2723-8150-5E3BCE008797}"/>
              </a:ext>
            </a:extLst>
          </p:cNvPr>
          <p:cNvSpPr/>
          <p:nvPr/>
        </p:nvSpPr>
        <p:spPr>
          <a:xfrm>
            <a:off x="3205842" y="237852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1860C1-165F-46FB-9039-77E1C09FEAD6}"/>
              </a:ext>
            </a:extLst>
          </p:cNvPr>
          <p:cNvSpPr/>
          <p:nvPr/>
        </p:nvSpPr>
        <p:spPr>
          <a:xfrm>
            <a:off x="3565071" y="2378528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C54B59-F3DE-DC5F-3E04-E28FC529F08B}"/>
              </a:ext>
            </a:extLst>
          </p:cNvPr>
          <p:cNvSpPr/>
          <p:nvPr/>
        </p:nvSpPr>
        <p:spPr>
          <a:xfrm>
            <a:off x="1755075" y="26853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8AEC83-3C24-CBB0-E0BB-0F02BD7D3599}"/>
              </a:ext>
            </a:extLst>
          </p:cNvPr>
          <p:cNvSpPr/>
          <p:nvPr/>
        </p:nvSpPr>
        <p:spPr>
          <a:xfrm>
            <a:off x="2114304" y="26853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130390-6E2E-F200-0449-439B248BDA55}"/>
              </a:ext>
            </a:extLst>
          </p:cNvPr>
          <p:cNvSpPr/>
          <p:nvPr/>
        </p:nvSpPr>
        <p:spPr>
          <a:xfrm>
            <a:off x="2473533" y="26853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2E1D89-9A80-34F5-2B5A-C09B3E6BE1A4}"/>
              </a:ext>
            </a:extLst>
          </p:cNvPr>
          <p:cNvSpPr/>
          <p:nvPr/>
        </p:nvSpPr>
        <p:spPr>
          <a:xfrm>
            <a:off x="2832762" y="26853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9A3012-FD74-BF3E-C963-2B0BCAF45C50}"/>
              </a:ext>
            </a:extLst>
          </p:cNvPr>
          <p:cNvSpPr/>
          <p:nvPr/>
        </p:nvSpPr>
        <p:spPr>
          <a:xfrm>
            <a:off x="3205845" y="272687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23B746-FBF4-1B55-4F15-8AA4AEFAA9A1}"/>
              </a:ext>
            </a:extLst>
          </p:cNvPr>
          <p:cNvSpPr/>
          <p:nvPr/>
        </p:nvSpPr>
        <p:spPr>
          <a:xfrm>
            <a:off x="3565074" y="2726871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BC36FF-A7E4-B056-BEFE-99E8E9655F00}"/>
              </a:ext>
            </a:extLst>
          </p:cNvPr>
          <p:cNvSpPr/>
          <p:nvPr/>
        </p:nvSpPr>
        <p:spPr>
          <a:xfrm>
            <a:off x="1768926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333A2BC-4A19-D16E-F7CC-65A1467A1258}"/>
              </a:ext>
            </a:extLst>
          </p:cNvPr>
          <p:cNvSpPr/>
          <p:nvPr/>
        </p:nvSpPr>
        <p:spPr>
          <a:xfrm>
            <a:off x="2128155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205AC8-ED15-21E1-DCDE-36E5AC7A68B9}"/>
              </a:ext>
            </a:extLst>
          </p:cNvPr>
          <p:cNvSpPr/>
          <p:nvPr/>
        </p:nvSpPr>
        <p:spPr>
          <a:xfrm>
            <a:off x="2487384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D60BFAA-9CCF-8067-6508-8921F68517A9}"/>
              </a:ext>
            </a:extLst>
          </p:cNvPr>
          <p:cNvSpPr/>
          <p:nvPr/>
        </p:nvSpPr>
        <p:spPr>
          <a:xfrm>
            <a:off x="2846613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01C5AB-095C-136D-4225-EBC6B95B3152}"/>
              </a:ext>
            </a:extLst>
          </p:cNvPr>
          <p:cNvSpPr/>
          <p:nvPr/>
        </p:nvSpPr>
        <p:spPr>
          <a:xfrm>
            <a:off x="3205842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FC97633-1EF7-3036-B3E0-74E1FED55761}"/>
              </a:ext>
            </a:extLst>
          </p:cNvPr>
          <p:cNvSpPr/>
          <p:nvPr/>
        </p:nvSpPr>
        <p:spPr>
          <a:xfrm>
            <a:off x="3565071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61291D-67D1-1713-DD53-7A23B75AE118}"/>
              </a:ext>
            </a:extLst>
          </p:cNvPr>
          <p:cNvSpPr/>
          <p:nvPr/>
        </p:nvSpPr>
        <p:spPr>
          <a:xfrm>
            <a:off x="1768929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9088E0-6394-C4C8-B952-67F228C57204}"/>
              </a:ext>
            </a:extLst>
          </p:cNvPr>
          <p:cNvSpPr/>
          <p:nvPr/>
        </p:nvSpPr>
        <p:spPr>
          <a:xfrm>
            <a:off x="2128158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9176A57-EDC8-1D26-9AF4-E128FEE2F597}"/>
              </a:ext>
            </a:extLst>
          </p:cNvPr>
          <p:cNvSpPr/>
          <p:nvPr/>
        </p:nvSpPr>
        <p:spPr>
          <a:xfrm>
            <a:off x="2487387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ECD5C1-0C58-04DD-9119-A0A4A1306EB8}"/>
              </a:ext>
            </a:extLst>
          </p:cNvPr>
          <p:cNvSpPr/>
          <p:nvPr/>
        </p:nvSpPr>
        <p:spPr>
          <a:xfrm>
            <a:off x="2846616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2B245E9-15C8-545A-F947-0D44C3373B3E}"/>
              </a:ext>
            </a:extLst>
          </p:cNvPr>
          <p:cNvSpPr/>
          <p:nvPr/>
        </p:nvSpPr>
        <p:spPr>
          <a:xfrm>
            <a:off x="3205845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8A7063-F87B-1408-8DEB-0EE7ED80CDD5}"/>
              </a:ext>
            </a:extLst>
          </p:cNvPr>
          <p:cNvSpPr/>
          <p:nvPr/>
        </p:nvSpPr>
        <p:spPr>
          <a:xfrm>
            <a:off x="3565074" y="2024742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EBAA2F-8DCF-8EBF-55D8-344FF6D7D772}"/>
              </a:ext>
            </a:extLst>
          </p:cNvPr>
          <p:cNvSpPr/>
          <p:nvPr/>
        </p:nvSpPr>
        <p:spPr>
          <a:xfrm>
            <a:off x="1755069" y="37412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97174A-A931-8671-2937-42271DDDEA07}"/>
              </a:ext>
            </a:extLst>
          </p:cNvPr>
          <p:cNvSpPr/>
          <p:nvPr/>
        </p:nvSpPr>
        <p:spPr>
          <a:xfrm>
            <a:off x="2114298" y="37412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B7772D8-5A5C-472E-A6A8-578AB2CE2762}"/>
              </a:ext>
            </a:extLst>
          </p:cNvPr>
          <p:cNvSpPr/>
          <p:nvPr/>
        </p:nvSpPr>
        <p:spPr>
          <a:xfrm>
            <a:off x="2473527" y="37412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60E7825-E6D6-B134-C592-5E8331D13AF6}"/>
              </a:ext>
            </a:extLst>
          </p:cNvPr>
          <p:cNvSpPr/>
          <p:nvPr/>
        </p:nvSpPr>
        <p:spPr>
          <a:xfrm>
            <a:off x="2832756" y="37412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CF17D5-A635-7376-C9D0-FD494ACE6EA0}"/>
              </a:ext>
            </a:extLst>
          </p:cNvPr>
          <p:cNvSpPr/>
          <p:nvPr/>
        </p:nvSpPr>
        <p:spPr>
          <a:xfrm>
            <a:off x="3205839" y="378278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9434A2A-4CAD-84FD-F23E-25BA6DC2B61A}"/>
              </a:ext>
            </a:extLst>
          </p:cNvPr>
          <p:cNvSpPr/>
          <p:nvPr/>
        </p:nvSpPr>
        <p:spPr>
          <a:xfrm>
            <a:off x="3565068" y="3782786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18F74C6-F12D-AFD3-DC80-AB04322F71A6}"/>
              </a:ext>
            </a:extLst>
          </p:cNvPr>
          <p:cNvSpPr/>
          <p:nvPr/>
        </p:nvSpPr>
        <p:spPr>
          <a:xfrm>
            <a:off x="1755072" y="4089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DC4C25-97E8-8279-BE6B-DD11E3507CCE}"/>
              </a:ext>
            </a:extLst>
          </p:cNvPr>
          <p:cNvSpPr/>
          <p:nvPr/>
        </p:nvSpPr>
        <p:spPr>
          <a:xfrm>
            <a:off x="2114301" y="4089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36892A7-88D0-4D2C-FC06-CEB2F09DD806}"/>
              </a:ext>
            </a:extLst>
          </p:cNvPr>
          <p:cNvSpPr/>
          <p:nvPr/>
        </p:nvSpPr>
        <p:spPr>
          <a:xfrm>
            <a:off x="2473530" y="4089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B0834BE-D2E7-F67A-5552-DCC6A11C8E58}"/>
              </a:ext>
            </a:extLst>
          </p:cNvPr>
          <p:cNvSpPr/>
          <p:nvPr/>
        </p:nvSpPr>
        <p:spPr>
          <a:xfrm>
            <a:off x="2832759" y="4089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7B0A1D-AA25-B96E-F453-B8610CFECBDB}"/>
              </a:ext>
            </a:extLst>
          </p:cNvPr>
          <p:cNvSpPr/>
          <p:nvPr/>
        </p:nvSpPr>
        <p:spPr>
          <a:xfrm>
            <a:off x="3205842" y="413112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7BE4EB-588E-038F-6750-9E8BCBCFF94C}"/>
              </a:ext>
            </a:extLst>
          </p:cNvPr>
          <p:cNvSpPr/>
          <p:nvPr/>
        </p:nvSpPr>
        <p:spPr>
          <a:xfrm>
            <a:off x="3565071" y="413112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A0A694-AD8D-5DB5-8A65-EE92C48B8452}"/>
              </a:ext>
            </a:extLst>
          </p:cNvPr>
          <p:cNvSpPr/>
          <p:nvPr/>
        </p:nvSpPr>
        <p:spPr>
          <a:xfrm>
            <a:off x="1575457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481D9C-DFA6-4E1B-E8D7-630980FF0F05}"/>
              </a:ext>
            </a:extLst>
          </p:cNvPr>
          <p:cNvSpPr/>
          <p:nvPr/>
        </p:nvSpPr>
        <p:spPr>
          <a:xfrm>
            <a:off x="1934686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051F1A7-CB3F-0C60-527B-F755AF5D037B}"/>
              </a:ext>
            </a:extLst>
          </p:cNvPr>
          <p:cNvSpPr/>
          <p:nvPr/>
        </p:nvSpPr>
        <p:spPr>
          <a:xfrm>
            <a:off x="2293915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92ACF1-0121-44C6-3442-9D40B487CFB3}"/>
              </a:ext>
            </a:extLst>
          </p:cNvPr>
          <p:cNvSpPr/>
          <p:nvPr/>
        </p:nvSpPr>
        <p:spPr>
          <a:xfrm>
            <a:off x="2653144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E4DA3E8-2BF5-A131-88AC-29AD4BB832E7}"/>
              </a:ext>
            </a:extLst>
          </p:cNvPr>
          <p:cNvSpPr/>
          <p:nvPr/>
        </p:nvSpPr>
        <p:spPr>
          <a:xfrm>
            <a:off x="3012373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EA8213-57D4-E394-BE44-50857AF6493D}"/>
              </a:ext>
            </a:extLst>
          </p:cNvPr>
          <p:cNvSpPr/>
          <p:nvPr/>
        </p:nvSpPr>
        <p:spPr>
          <a:xfrm>
            <a:off x="3385456" y="3265714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C97BBD-C508-5562-CC7A-1FC43640A279}"/>
              </a:ext>
            </a:extLst>
          </p:cNvPr>
          <p:cNvSpPr/>
          <p:nvPr/>
        </p:nvSpPr>
        <p:spPr>
          <a:xfrm>
            <a:off x="1575460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211235A-B3AC-E118-F724-DE18EF00634D}"/>
              </a:ext>
            </a:extLst>
          </p:cNvPr>
          <p:cNvSpPr/>
          <p:nvPr/>
        </p:nvSpPr>
        <p:spPr>
          <a:xfrm>
            <a:off x="1934689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86CEDE-B2A8-88C3-AAEC-7451B7348952}"/>
              </a:ext>
            </a:extLst>
          </p:cNvPr>
          <p:cNvSpPr/>
          <p:nvPr/>
        </p:nvSpPr>
        <p:spPr>
          <a:xfrm>
            <a:off x="2293918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E680C7F-14C8-6E77-727A-492C18929251}"/>
              </a:ext>
            </a:extLst>
          </p:cNvPr>
          <p:cNvSpPr/>
          <p:nvPr/>
        </p:nvSpPr>
        <p:spPr>
          <a:xfrm>
            <a:off x="2653147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A2436DC-BBEC-C4F3-81D4-558F052C517A}"/>
              </a:ext>
            </a:extLst>
          </p:cNvPr>
          <p:cNvSpPr/>
          <p:nvPr/>
        </p:nvSpPr>
        <p:spPr>
          <a:xfrm>
            <a:off x="3012376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D1E986A-3961-E95A-9F19-EFBF4ECEA982}"/>
              </a:ext>
            </a:extLst>
          </p:cNvPr>
          <p:cNvSpPr/>
          <p:nvPr/>
        </p:nvSpPr>
        <p:spPr>
          <a:xfrm>
            <a:off x="3385459" y="3614057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9DD0BC7-A87B-5645-C7E5-7A4E46EBBD33}"/>
              </a:ext>
            </a:extLst>
          </p:cNvPr>
          <p:cNvSpPr/>
          <p:nvPr/>
        </p:nvSpPr>
        <p:spPr>
          <a:xfrm>
            <a:off x="1575454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219634E-5E54-EC55-5845-221983FC2DE1}"/>
              </a:ext>
            </a:extLst>
          </p:cNvPr>
          <p:cNvSpPr/>
          <p:nvPr/>
        </p:nvSpPr>
        <p:spPr>
          <a:xfrm>
            <a:off x="1934683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1F5F779-0044-127D-5FDB-B7D7E4DF8B1C}"/>
              </a:ext>
            </a:extLst>
          </p:cNvPr>
          <p:cNvSpPr/>
          <p:nvPr/>
        </p:nvSpPr>
        <p:spPr>
          <a:xfrm>
            <a:off x="2293912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491816E-F758-ADDF-C08E-C37AE6617AA4}"/>
              </a:ext>
            </a:extLst>
          </p:cNvPr>
          <p:cNvSpPr/>
          <p:nvPr/>
        </p:nvSpPr>
        <p:spPr>
          <a:xfrm>
            <a:off x="2653141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3795748-269B-275F-77D8-F253060022A4}"/>
              </a:ext>
            </a:extLst>
          </p:cNvPr>
          <p:cNvSpPr/>
          <p:nvPr/>
        </p:nvSpPr>
        <p:spPr>
          <a:xfrm>
            <a:off x="3012370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32B15E0-CA0A-2CFD-104D-D14451528A7F}"/>
              </a:ext>
            </a:extLst>
          </p:cNvPr>
          <p:cNvSpPr/>
          <p:nvPr/>
        </p:nvSpPr>
        <p:spPr>
          <a:xfrm>
            <a:off x="3385453" y="2558142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80E36F2-FF55-5F95-BFF9-FADE983CE2BD}"/>
              </a:ext>
            </a:extLst>
          </p:cNvPr>
          <p:cNvSpPr/>
          <p:nvPr/>
        </p:nvSpPr>
        <p:spPr>
          <a:xfrm>
            <a:off x="1575457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CE0A000-4406-536B-16FD-DC066FD1C141}"/>
              </a:ext>
            </a:extLst>
          </p:cNvPr>
          <p:cNvSpPr/>
          <p:nvPr/>
        </p:nvSpPr>
        <p:spPr>
          <a:xfrm>
            <a:off x="1934686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4354470-D854-506B-BC70-7294E64E70C1}"/>
              </a:ext>
            </a:extLst>
          </p:cNvPr>
          <p:cNvSpPr/>
          <p:nvPr/>
        </p:nvSpPr>
        <p:spPr>
          <a:xfrm>
            <a:off x="2293915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1439CDD-3F04-20A1-D5E8-E5C64149EA60}"/>
              </a:ext>
            </a:extLst>
          </p:cNvPr>
          <p:cNvSpPr/>
          <p:nvPr/>
        </p:nvSpPr>
        <p:spPr>
          <a:xfrm>
            <a:off x="2653144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742D606-338A-7869-BCBE-611EF90B3C0B}"/>
              </a:ext>
            </a:extLst>
          </p:cNvPr>
          <p:cNvSpPr/>
          <p:nvPr/>
        </p:nvSpPr>
        <p:spPr>
          <a:xfrm>
            <a:off x="3012373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E5F61BE-C527-3E39-3BD2-6F37F4996A3E}"/>
              </a:ext>
            </a:extLst>
          </p:cNvPr>
          <p:cNvSpPr/>
          <p:nvPr/>
        </p:nvSpPr>
        <p:spPr>
          <a:xfrm>
            <a:off x="3385456" y="290648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BDA66A4-8083-08C7-94B5-CA81AE25F90D}"/>
              </a:ext>
            </a:extLst>
          </p:cNvPr>
          <p:cNvSpPr/>
          <p:nvPr/>
        </p:nvSpPr>
        <p:spPr>
          <a:xfrm>
            <a:off x="1589308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7DFF6FE-84B9-B36D-6061-03E71EC4116D}"/>
              </a:ext>
            </a:extLst>
          </p:cNvPr>
          <p:cNvSpPr/>
          <p:nvPr/>
        </p:nvSpPr>
        <p:spPr>
          <a:xfrm>
            <a:off x="1948537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8AB295D-2904-BA06-CBFE-1D1236DAC9D9}"/>
              </a:ext>
            </a:extLst>
          </p:cNvPr>
          <p:cNvSpPr/>
          <p:nvPr/>
        </p:nvSpPr>
        <p:spPr>
          <a:xfrm>
            <a:off x="2307766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03C92A8-1BE7-0DD7-DA86-9CB43CDCACF5}"/>
              </a:ext>
            </a:extLst>
          </p:cNvPr>
          <p:cNvSpPr/>
          <p:nvPr/>
        </p:nvSpPr>
        <p:spPr>
          <a:xfrm>
            <a:off x="2666995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EA9D1A2-1F3D-1568-8D96-F3C70025E269}"/>
              </a:ext>
            </a:extLst>
          </p:cNvPr>
          <p:cNvSpPr/>
          <p:nvPr/>
        </p:nvSpPr>
        <p:spPr>
          <a:xfrm>
            <a:off x="3026224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BF9771C-BE52-6A6D-9D77-86AEBCE1D271}"/>
              </a:ext>
            </a:extLst>
          </p:cNvPr>
          <p:cNvSpPr/>
          <p:nvPr/>
        </p:nvSpPr>
        <p:spPr>
          <a:xfrm>
            <a:off x="3385453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083DFD7-806E-0AED-5448-997A846DFFFB}"/>
              </a:ext>
            </a:extLst>
          </p:cNvPr>
          <p:cNvSpPr/>
          <p:nvPr/>
        </p:nvSpPr>
        <p:spPr>
          <a:xfrm>
            <a:off x="1575457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967A35E-B32F-A4A0-C1B9-B925E6093CC7}"/>
              </a:ext>
            </a:extLst>
          </p:cNvPr>
          <p:cNvSpPr/>
          <p:nvPr/>
        </p:nvSpPr>
        <p:spPr>
          <a:xfrm>
            <a:off x="1934686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10EAE27-F8A5-69EB-3DB0-632B33E23DD5}"/>
              </a:ext>
            </a:extLst>
          </p:cNvPr>
          <p:cNvSpPr/>
          <p:nvPr/>
        </p:nvSpPr>
        <p:spPr>
          <a:xfrm>
            <a:off x="2293915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4CD432C-ABC0-34B0-1AB8-BD8D9C62D4CC}"/>
              </a:ext>
            </a:extLst>
          </p:cNvPr>
          <p:cNvSpPr/>
          <p:nvPr/>
        </p:nvSpPr>
        <p:spPr>
          <a:xfrm>
            <a:off x="2653144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0314D88-F99A-8640-C8E7-9C645DE9A4EE}"/>
              </a:ext>
            </a:extLst>
          </p:cNvPr>
          <p:cNvSpPr/>
          <p:nvPr/>
        </p:nvSpPr>
        <p:spPr>
          <a:xfrm>
            <a:off x="3012373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B3BAB01-BF56-F869-5C9B-CBDF4A01207A}"/>
              </a:ext>
            </a:extLst>
          </p:cNvPr>
          <p:cNvSpPr/>
          <p:nvPr/>
        </p:nvSpPr>
        <p:spPr>
          <a:xfrm>
            <a:off x="3385456" y="2204356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062F6F-8FE2-2F69-9DC9-AB525C3EC6D7}"/>
              </a:ext>
            </a:extLst>
          </p:cNvPr>
          <p:cNvSpPr/>
          <p:nvPr/>
        </p:nvSpPr>
        <p:spPr>
          <a:xfrm>
            <a:off x="1575451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92F6804-94D4-A885-1BFA-B52550529E45}"/>
              </a:ext>
            </a:extLst>
          </p:cNvPr>
          <p:cNvSpPr/>
          <p:nvPr/>
        </p:nvSpPr>
        <p:spPr>
          <a:xfrm>
            <a:off x="1934680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1EE8481-856A-E5E4-836F-3341EAF03E70}"/>
              </a:ext>
            </a:extLst>
          </p:cNvPr>
          <p:cNvSpPr/>
          <p:nvPr/>
        </p:nvSpPr>
        <p:spPr>
          <a:xfrm>
            <a:off x="2293909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63767ED-B9DD-52D9-AEA7-77B4171DAC36}"/>
              </a:ext>
            </a:extLst>
          </p:cNvPr>
          <p:cNvSpPr/>
          <p:nvPr/>
        </p:nvSpPr>
        <p:spPr>
          <a:xfrm>
            <a:off x="2653138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B668FDD-4C60-C321-A330-0FA7475D2447}"/>
              </a:ext>
            </a:extLst>
          </p:cNvPr>
          <p:cNvSpPr/>
          <p:nvPr/>
        </p:nvSpPr>
        <p:spPr>
          <a:xfrm>
            <a:off x="3012367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59C5412-07F1-7268-291F-C12D03E4C640}"/>
              </a:ext>
            </a:extLst>
          </p:cNvPr>
          <p:cNvSpPr/>
          <p:nvPr/>
        </p:nvSpPr>
        <p:spPr>
          <a:xfrm>
            <a:off x="3385450" y="3962400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E07F11B-FC3A-C99E-8B37-EE1A77B5D0FE}"/>
              </a:ext>
            </a:extLst>
          </p:cNvPr>
          <p:cNvSpPr/>
          <p:nvPr/>
        </p:nvSpPr>
        <p:spPr>
          <a:xfrm>
            <a:off x="1575454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E5E96C4-DFA9-4209-E099-C0CDAF3AB45C}"/>
              </a:ext>
            </a:extLst>
          </p:cNvPr>
          <p:cNvSpPr/>
          <p:nvPr/>
        </p:nvSpPr>
        <p:spPr>
          <a:xfrm>
            <a:off x="1934683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61859CD-1F48-6921-BF88-69D1E997131F}"/>
              </a:ext>
            </a:extLst>
          </p:cNvPr>
          <p:cNvSpPr/>
          <p:nvPr/>
        </p:nvSpPr>
        <p:spPr>
          <a:xfrm>
            <a:off x="2293912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40BD772-EEF2-D16A-6762-E05FFA51F872}"/>
              </a:ext>
            </a:extLst>
          </p:cNvPr>
          <p:cNvSpPr/>
          <p:nvPr/>
        </p:nvSpPr>
        <p:spPr>
          <a:xfrm>
            <a:off x="2653141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F0B2162-9636-74B4-0097-9043C772DCE1}"/>
              </a:ext>
            </a:extLst>
          </p:cNvPr>
          <p:cNvSpPr/>
          <p:nvPr/>
        </p:nvSpPr>
        <p:spPr>
          <a:xfrm>
            <a:off x="3012370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CCD1EB8-4F0D-DE32-CB5B-72AB7AF0C494}"/>
              </a:ext>
            </a:extLst>
          </p:cNvPr>
          <p:cNvSpPr/>
          <p:nvPr/>
        </p:nvSpPr>
        <p:spPr>
          <a:xfrm>
            <a:off x="3385453" y="431074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5CF12D1-80EF-9C7C-54B7-1E72257CB114}"/>
              </a:ext>
            </a:extLst>
          </p:cNvPr>
          <p:cNvSpPr/>
          <p:nvPr/>
        </p:nvSpPr>
        <p:spPr>
          <a:xfrm>
            <a:off x="1395828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9727CC9-8144-E75F-C846-5957B14779F3}"/>
              </a:ext>
            </a:extLst>
          </p:cNvPr>
          <p:cNvSpPr/>
          <p:nvPr/>
        </p:nvSpPr>
        <p:spPr>
          <a:xfrm>
            <a:off x="1755057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9B1E461-2579-2CBA-2114-74805713AF3C}"/>
              </a:ext>
            </a:extLst>
          </p:cNvPr>
          <p:cNvSpPr/>
          <p:nvPr/>
        </p:nvSpPr>
        <p:spPr>
          <a:xfrm>
            <a:off x="2114286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237475B-3F25-8425-B049-D520901A3F61}"/>
              </a:ext>
            </a:extLst>
          </p:cNvPr>
          <p:cNvSpPr/>
          <p:nvPr/>
        </p:nvSpPr>
        <p:spPr>
          <a:xfrm>
            <a:off x="2473515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6466113-95D1-A58C-2D99-FF6F3803EFFC}"/>
              </a:ext>
            </a:extLst>
          </p:cNvPr>
          <p:cNvSpPr/>
          <p:nvPr/>
        </p:nvSpPr>
        <p:spPr>
          <a:xfrm>
            <a:off x="2832744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ADAC268-B9F0-3705-7C4F-166CE9E1DAA5}"/>
              </a:ext>
            </a:extLst>
          </p:cNvPr>
          <p:cNvSpPr/>
          <p:nvPr/>
        </p:nvSpPr>
        <p:spPr>
          <a:xfrm>
            <a:off x="3205827" y="344532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B1B7DBA-F671-37B8-464A-AF47AAFAD16B}"/>
              </a:ext>
            </a:extLst>
          </p:cNvPr>
          <p:cNvSpPr/>
          <p:nvPr/>
        </p:nvSpPr>
        <p:spPr>
          <a:xfrm>
            <a:off x="1395831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667DA2D-A944-687D-85B6-D208E84A7909}"/>
              </a:ext>
            </a:extLst>
          </p:cNvPr>
          <p:cNvSpPr/>
          <p:nvPr/>
        </p:nvSpPr>
        <p:spPr>
          <a:xfrm>
            <a:off x="1755060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3FDB445-CF5E-1593-ED57-32AAB8FC38B0}"/>
              </a:ext>
            </a:extLst>
          </p:cNvPr>
          <p:cNvSpPr/>
          <p:nvPr/>
        </p:nvSpPr>
        <p:spPr>
          <a:xfrm>
            <a:off x="2114289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A849972-04A2-AC77-10B8-27D38D872C1E}"/>
              </a:ext>
            </a:extLst>
          </p:cNvPr>
          <p:cNvSpPr/>
          <p:nvPr/>
        </p:nvSpPr>
        <p:spPr>
          <a:xfrm>
            <a:off x="2473518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A10FD41-66C2-718C-1BC9-AF49BA84B275}"/>
              </a:ext>
            </a:extLst>
          </p:cNvPr>
          <p:cNvSpPr/>
          <p:nvPr/>
        </p:nvSpPr>
        <p:spPr>
          <a:xfrm>
            <a:off x="2832747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0D5A6F0-72C8-9AA4-F3C0-FB8910599720}"/>
              </a:ext>
            </a:extLst>
          </p:cNvPr>
          <p:cNvSpPr/>
          <p:nvPr/>
        </p:nvSpPr>
        <p:spPr>
          <a:xfrm>
            <a:off x="3205830" y="3793672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960E6A0-13A1-ECF9-4BFC-2DA3157992E2}"/>
              </a:ext>
            </a:extLst>
          </p:cNvPr>
          <p:cNvSpPr/>
          <p:nvPr/>
        </p:nvSpPr>
        <p:spPr>
          <a:xfrm>
            <a:off x="1395825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52D4D2A-24C5-E5E2-F3EC-588638CB87AD}"/>
              </a:ext>
            </a:extLst>
          </p:cNvPr>
          <p:cNvSpPr/>
          <p:nvPr/>
        </p:nvSpPr>
        <p:spPr>
          <a:xfrm>
            <a:off x="1755054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79415A-F092-CA99-0EBC-BC4B88102C47}"/>
              </a:ext>
            </a:extLst>
          </p:cNvPr>
          <p:cNvSpPr/>
          <p:nvPr/>
        </p:nvSpPr>
        <p:spPr>
          <a:xfrm>
            <a:off x="2114283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F6D9721-88EE-CADA-EF86-D205A56D1915}"/>
              </a:ext>
            </a:extLst>
          </p:cNvPr>
          <p:cNvSpPr/>
          <p:nvPr/>
        </p:nvSpPr>
        <p:spPr>
          <a:xfrm>
            <a:off x="2473512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FCD1DEC-A69E-A3E4-AA97-68D1956E7505}"/>
              </a:ext>
            </a:extLst>
          </p:cNvPr>
          <p:cNvSpPr/>
          <p:nvPr/>
        </p:nvSpPr>
        <p:spPr>
          <a:xfrm>
            <a:off x="2832741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C09A179-7A95-B2E8-1DF2-68F3A2C4CDF8}"/>
              </a:ext>
            </a:extLst>
          </p:cNvPr>
          <p:cNvSpPr/>
          <p:nvPr/>
        </p:nvSpPr>
        <p:spPr>
          <a:xfrm>
            <a:off x="3205824" y="273775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4B17D62-16CC-9584-0AAB-4358D2DAF9FF}"/>
              </a:ext>
            </a:extLst>
          </p:cNvPr>
          <p:cNvSpPr/>
          <p:nvPr/>
        </p:nvSpPr>
        <p:spPr>
          <a:xfrm>
            <a:off x="1395828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DBF9F48-C65B-9CF7-35B6-77DF7F78CF19}"/>
              </a:ext>
            </a:extLst>
          </p:cNvPr>
          <p:cNvSpPr/>
          <p:nvPr/>
        </p:nvSpPr>
        <p:spPr>
          <a:xfrm>
            <a:off x="1755057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89361DE-D409-C784-F9EA-8A63FF7BE23C}"/>
              </a:ext>
            </a:extLst>
          </p:cNvPr>
          <p:cNvSpPr/>
          <p:nvPr/>
        </p:nvSpPr>
        <p:spPr>
          <a:xfrm>
            <a:off x="2114286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BBF32B3-F521-7E57-7B5E-1EE656E9212A}"/>
              </a:ext>
            </a:extLst>
          </p:cNvPr>
          <p:cNvSpPr/>
          <p:nvPr/>
        </p:nvSpPr>
        <p:spPr>
          <a:xfrm>
            <a:off x="2473515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D62018E-2829-9FDE-34A9-26DF1CFC4D6F}"/>
              </a:ext>
            </a:extLst>
          </p:cNvPr>
          <p:cNvSpPr/>
          <p:nvPr/>
        </p:nvSpPr>
        <p:spPr>
          <a:xfrm>
            <a:off x="2832744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5F99958-8057-E702-162F-6393979F6474}"/>
              </a:ext>
            </a:extLst>
          </p:cNvPr>
          <p:cNvSpPr/>
          <p:nvPr/>
        </p:nvSpPr>
        <p:spPr>
          <a:xfrm>
            <a:off x="3205827" y="308610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C0C8F44-10CE-C228-35B7-8EA9B2B6D8F2}"/>
              </a:ext>
            </a:extLst>
          </p:cNvPr>
          <p:cNvSpPr/>
          <p:nvPr/>
        </p:nvSpPr>
        <p:spPr>
          <a:xfrm>
            <a:off x="1409679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3B04128-E9CA-16F1-6950-C0B61D59002B}"/>
              </a:ext>
            </a:extLst>
          </p:cNvPr>
          <p:cNvSpPr/>
          <p:nvPr/>
        </p:nvSpPr>
        <p:spPr>
          <a:xfrm>
            <a:off x="1768908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9DB5F90D-BF1C-C8AD-F258-06A4C1FA8B92}"/>
              </a:ext>
            </a:extLst>
          </p:cNvPr>
          <p:cNvSpPr/>
          <p:nvPr/>
        </p:nvSpPr>
        <p:spPr>
          <a:xfrm>
            <a:off x="2128137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49D49FC-ECA6-8F18-BA84-023CC4395D6B}"/>
              </a:ext>
            </a:extLst>
          </p:cNvPr>
          <p:cNvSpPr/>
          <p:nvPr/>
        </p:nvSpPr>
        <p:spPr>
          <a:xfrm>
            <a:off x="2487366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F14540B-F071-1065-2B69-86F4714F1644}"/>
              </a:ext>
            </a:extLst>
          </p:cNvPr>
          <p:cNvSpPr/>
          <p:nvPr/>
        </p:nvSpPr>
        <p:spPr>
          <a:xfrm>
            <a:off x="2846595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C7D104D-FABC-9B98-29F6-D03B451E831B}"/>
              </a:ext>
            </a:extLst>
          </p:cNvPr>
          <p:cNvSpPr/>
          <p:nvPr/>
        </p:nvSpPr>
        <p:spPr>
          <a:xfrm>
            <a:off x="3205824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8AF5A7D-B4F1-22F0-747E-54B3113A9949}"/>
              </a:ext>
            </a:extLst>
          </p:cNvPr>
          <p:cNvSpPr/>
          <p:nvPr/>
        </p:nvSpPr>
        <p:spPr>
          <a:xfrm>
            <a:off x="1395828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A98780A-5EE5-48AA-4268-FFF317583F33}"/>
              </a:ext>
            </a:extLst>
          </p:cNvPr>
          <p:cNvSpPr/>
          <p:nvPr/>
        </p:nvSpPr>
        <p:spPr>
          <a:xfrm>
            <a:off x="1755057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31104A1-2254-43D8-78B7-265F31105F72}"/>
              </a:ext>
            </a:extLst>
          </p:cNvPr>
          <p:cNvSpPr/>
          <p:nvPr/>
        </p:nvSpPr>
        <p:spPr>
          <a:xfrm>
            <a:off x="2114286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57D51FF-947E-65CE-C954-799A07CE5C82}"/>
              </a:ext>
            </a:extLst>
          </p:cNvPr>
          <p:cNvSpPr/>
          <p:nvPr/>
        </p:nvSpPr>
        <p:spPr>
          <a:xfrm>
            <a:off x="2473515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BBCE6E2-32E7-9B42-E802-123DC0D7BD83}"/>
              </a:ext>
            </a:extLst>
          </p:cNvPr>
          <p:cNvSpPr/>
          <p:nvPr/>
        </p:nvSpPr>
        <p:spPr>
          <a:xfrm>
            <a:off x="2832744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32B4A33-D65B-4401-EF3B-8DAC3D0FD16C}"/>
              </a:ext>
            </a:extLst>
          </p:cNvPr>
          <p:cNvSpPr/>
          <p:nvPr/>
        </p:nvSpPr>
        <p:spPr>
          <a:xfrm>
            <a:off x="3205827" y="2383971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F95C54B-C7C5-EEF4-43E9-9D08AD739F90}"/>
              </a:ext>
            </a:extLst>
          </p:cNvPr>
          <p:cNvSpPr/>
          <p:nvPr/>
        </p:nvSpPr>
        <p:spPr>
          <a:xfrm>
            <a:off x="1395822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30EE05F-AB6F-FF9E-D5C8-73F21E527986}"/>
              </a:ext>
            </a:extLst>
          </p:cNvPr>
          <p:cNvSpPr/>
          <p:nvPr/>
        </p:nvSpPr>
        <p:spPr>
          <a:xfrm>
            <a:off x="1755051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2CCF30B-0828-AF12-15FD-18AA16154A60}"/>
              </a:ext>
            </a:extLst>
          </p:cNvPr>
          <p:cNvSpPr/>
          <p:nvPr/>
        </p:nvSpPr>
        <p:spPr>
          <a:xfrm>
            <a:off x="2114280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059F630-D4CA-76A2-7CC2-E9F28DC2BC20}"/>
              </a:ext>
            </a:extLst>
          </p:cNvPr>
          <p:cNvSpPr/>
          <p:nvPr/>
        </p:nvSpPr>
        <p:spPr>
          <a:xfrm>
            <a:off x="2473509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EA062F7-B00C-9313-F338-7E0DF06CAE2C}"/>
              </a:ext>
            </a:extLst>
          </p:cNvPr>
          <p:cNvSpPr/>
          <p:nvPr/>
        </p:nvSpPr>
        <p:spPr>
          <a:xfrm>
            <a:off x="2832738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D595381-EB2B-4B4D-2262-51170CDD2DE6}"/>
              </a:ext>
            </a:extLst>
          </p:cNvPr>
          <p:cNvSpPr/>
          <p:nvPr/>
        </p:nvSpPr>
        <p:spPr>
          <a:xfrm>
            <a:off x="3205821" y="414201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86C363E-0A4D-1261-4481-CB24E0DEBA9E}"/>
              </a:ext>
            </a:extLst>
          </p:cNvPr>
          <p:cNvSpPr/>
          <p:nvPr/>
        </p:nvSpPr>
        <p:spPr>
          <a:xfrm>
            <a:off x="1395825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EF66A71-3E73-2C32-3A61-32C1E6CA58F9}"/>
              </a:ext>
            </a:extLst>
          </p:cNvPr>
          <p:cNvSpPr/>
          <p:nvPr/>
        </p:nvSpPr>
        <p:spPr>
          <a:xfrm>
            <a:off x="1755054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5785DA6-36E0-5B4F-BB4D-5C2D122A0849}"/>
              </a:ext>
            </a:extLst>
          </p:cNvPr>
          <p:cNvSpPr/>
          <p:nvPr/>
        </p:nvSpPr>
        <p:spPr>
          <a:xfrm>
            <a:off x="2114283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53FBFD7-BE74-4107-AA9E-DAD26C251715}"/>
              </a:ext>
            </a:extLst>
          </p:cNvPr>
          <p:cNvSpPr/>
          <p:nvPr/>
        </p:nvSpPr>
        <p:spPr>
          <a:xfrm>
            <a:off x="2473512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DED585C-C018-D83A-1473-9D4278FEC405}"/>
              </a:ext>
            </a:extLst>
          </p:cNvPr>
          <p:cNvSpPr/>
          <p:nvPr/>
        </p:nvSpPr>
        <p:spPr>
          <a:xfrm>
            <a:off x="2832741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3AA74AF-82D0-8E23-B3D8-D641E62C5746}"/>
              </a:ext>
            </a:extLst>
          </p:cNvPr>
          <p:cNvSpPr/>
          <p:nvPr/>
        </p:nvSpPr>
        <p:spPr>
          <a:xfrm>
            <a:off x="3205824" y="449035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ED6AB284-12F3-3A1D-734C-04B410AA0796}"/>
              </a:ext>
            </a:extLst>
          </p:cNvPr>
          <p:cNvSpPr/>
          <p:nvPr/>
        </p:nvSpPr>
        <p:spPr>
          <a:xfrm>
            <a:off x="1216220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064A8EB-5603-4DE6-9D57-96E757555BE6}"/>
              </a:ext>
            </a:extLst>
          </p:cNvPr>
          <p:cNvSpPr/>
          <p:nvPr/>
        </p:nvSpPr>
        <p:spPr>
          <a:xfrm>
            <a:off x="1575449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15A50929-AABA-B06A-47B9-FEF9C413CCD7}"/>
              </a:ext>
            </a:extLst>
          </p:cNvPr>
          <p:cNvSpPr/>
          <p:nvPr/>
        </p:nvSpPr>
        <p:spPr>
          <a:xfrm>
            <a:off x="1934678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E6FB47F-BAE7-83C1-2985-64B981E20A78}"/>
              </a:ext>
            </a:extLst>
          </p:cNvPr>
          <p:cNvSpPr/>
          <p:nvPr/>
        </p:nvSpPr>
        <p:spPr>
          <a:xfrm>
            <a:off x="2293907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D64F54A-E191-D47C-21F1-A9F874A28651}"/>
              </a:ext>
            </a:extLst>
          </p:cNvPr>
          <p:cNvSpPr/>
          <p:nvPr/>
        </p:nvSpPr>
        <p:spPr>
          <a:xfrm>
            <a:off x="2653136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7121C2A-51B9-B6D6-8578-884698121827}"/>
              </a:ext>
            </a:extLst>
          </p:cNvPr>
          <p:cNvSpPr/>
          <p:nvPr/>
        </p:nvSpPr>
        <p:spPr>
          <a:xfrm>
            <a:off x="3012365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E607C86-8325-AD07-0C71-5E97D9D3FCE0}"/>
              </a:ext>
            </a:extLst>
          </p:cNvPr>
          <p:cNvSpPr/>
          <p:nvPr/>
        </p:nvSpPr>
        <p:spPr>
          <a:xfrm>
            <a:off x="1216223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DFFFF8B9-B1C5-99BF-CC22-641CE66B0FE0}"/>
              </a:ext>
            </a:extLst>
          </p:cNvPr>
          <p:cNvSpPr/>
          <p:nvPr/>
        </p:nvSpPr>
        <p:spPr>
          <a:xfrm>
            <a:off x="1575452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1FB6BC3-7ECB-6E0B-A3FF-E801D93F6040}"/>
              </a:ext>
            </a:extLst>
          </p:cNvPr>
          <p:cNvSpPr/>
          <p:nvPr/>
        </p:nvSpPr>
        <p:spPr>
          <a:xfrm>
            <a:off x="1934681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6F3C5E3-3495-F390-1BF0-36FFF28495D4}"/>
              </a:ext>
            </a:extLst>
          </p:cNvPr>
          <p:cNvSpPr/>
          <p:nvPr/>
        </p:nvSpPr>
        <p:spPr>
          <a:xfrm>
            <a:off x="2293910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D2ECE79-9CB1-9DB4-7D04-5A651180BC79}"/>
              </a:ext>
            </a:extLst>
          </p:cNvPr>
          <p:cNvSpPr/>
          <p:nvPr/>
        </p:nvSpPr>
        <p:spPr>
          <a:xfrm>
            <a:off x="2653139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004BB91-6307-D766-7EAE-DE3A214BD5BD}"/>
              </a:ext>
            </a:extLst>
          </p:cNvPr>
          <p:cNvSpPr/>
          <p:nvPr/>
        </p:nvSpPr>
        <p:spPr>
          <a:xfrm>
            <a:off x="3012368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60DBDED-DCF9-C782-FBAC-7F1C958546B3}"/>
              </a:ext>
            </a:extLst>
          </p:cNvPr>
          <p:cNvSpPr/>
          <p:nvPr/>
        </p:nvSpPr>
        <p:spPr>
          <a:xfrm>
            <a:off x="1216217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362D6B0-F1E2-BA04-5A13-4AFCFAB65DD6}"/>
              </a:ext>
            </a:extLst>
          </p:cNvPr>
          <p:cNvSpPr/>
          <p:nvPr/>
        </p:nvSpPr>
        <p:spPr>
          <a:xfrm>
            <a:off x="1575446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8EF6EC2-9FBD-23BD-8F5A-5D7071A9531F}"/>
              </a:ext>
            </a:extLst>
          </p:cNvPr>
          <p:cNvSpPr/>
          <p:nvPr/>
        </p:nvSpPr>
        <p:spPr>
          <a:xfrm>
            <a:off x="1934675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AB4711BD-5BC3-7214-E671-216E38DE1FAD}"/>
              </a:ext>
            </a:extLst>
          </p:cNvPr>
          <p:cNvSpPr/>
          <p:nvPr/>
        </p:nvSpPr>
        <p:spPr>
          <a:xfrm>
            <a:off x="2293904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2E9BD29-7F83-CAAF-B95D-4C29C63DDD3A}"/>
              </a:ext>
            </a:extLst>
          </p:cNvPr>
          <p:cNvSpPr/>
          <p:nvPr/>
        </p:nvSpPr>
        <p:spPr>
          <a:xfrm>
            <a:off x="2653133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23B1132-7D5F-8000-1D53-7CAF697E5DBA}"/>
              </a:ext>
            </a:extLst>
          </p:cNvPr>
          <p:cNvSpPr/>
          <p:nvPr/>
        </p:nvSpPr>
        <p:spPr>
          <a:xfrm>
            <a:off x="3012362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A5CBF4C-0D13-64AC-6711-8350CD76FE12}"/>
              </a:ext>
            </a:extLst>
          </p:cNvPr>
          <p:cNvSpPr/>
          <p:nvPr/>
        </p:nvSpPr>
        <p:spPr>
          <a:xfrm>
            <a:off x="1216220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AFD8A33-1B74-3D67-2643-DFE829F72298}"/>
              </a:ext>
            </a:extLst>
          </p:cNvPr>
          <p:cNvSpPr/>
          <p:nvPr/>
        </p:nvSpPr>
        <p:spPr>
          <a:xfrm>
            <a:off x="1575449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25DCDDB-5560-61C7-42C7-621413D4FF06}"/>
              </a:ext>
            </a:extLst>
          </p:cNvPr>
          <p:cNvSpPr/>
          <p:nvPr/>
        </p:nvSpPr>
        <p:spPr>
          <a:xfrm>
            <a:off x="1934678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03F71B8-08D7-A733-C18C-EAD308F4B49C}"/>
              </a:ext>
            </a:extLst>
          </p:cNvPr>
          <p:cNvSpPr/>
          <p:nvPr/>
        </p:nvSpPr>
        <p:spPr>
          <a:xfrm>
            <a:off x="2293907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AF5B1B80-2C54-D151-39C6-DFBA7BE72D98}"/>
              </a:ext>
            </a:extLst>
          </p:cNvPr>
          <p:cNvSpPr/>
          <p:nvPr/>
        </p:nvSpPr>
        <p:spPr>
          <a:xfrm>
            <a:off x="2653136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818BC79-1F71-4C46-B4CF-5715986EBE47}"/>
              </a:ext>
            </a:extLst>
          </p:cNvPr>
          <p:cNvSpPr/>
          <p:nvPr/>
        </p:nvSpPr>
        <p:spPr>
          <a:xfrm>
            <a:off x="3012365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8BC4946-0267-055F-CAF6-4B66B18B2FC1}"/>
              </a:ext>
            </a:extLst>
          </p:cNvPr>
          <p:cNvSpPr/>
          <p:nvPr/>
        </p:nvSpPr>
        <p:spPr>
          <a:xfrm>
            <a:off x="1216217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49A3E20E-886E-84AF-6215-3F7DBEAE6B27}"/>
              </a:ext>
            </a:extLst>
          </p:cNvPr>
          <p:cNvSpPr/>
          <p:nvPr/>
        </p:nvSpPr>
        <p:spPr>
          <a:xfrm>
            <a:off x="1575446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0E6B6E6-AF88-C2CE-E0A4-4644CA2134CA}"/>
              </a:ext>
            </a:extLst>
          </p:cNvPr>
          <p:cNvSpPr/>
          <p:nvPr/>
        </p:nvSpPr>
        <p:spPr>
          <a:xfrm>
            <a:off x="1934675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6C5EFA4D-D0FF-B8EA-58EF-0295A23F73B4}"/>
              </a:ext>
            </a:extLst>
          </p:cNvPr>
          <p:cNvSpPr/>
          <p:nvPr/>
        </p:nvSpPr>
        <p:spPr>
          <a:xfrm>
            <a:off x="2293904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B04C077-6685-528C-BC28-827A6FF29718}"/>
              </a:ext>
            </a:extLst>
          </p:cNvPr>
          <p:cNvSpPr/>
          <p:nvPr/>
        </p:nvSpPr>
        <p:spPr>
          <a:xfrm>
            <a:off x="2653133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6EBEF47-F573-5100-60A7-57429E2524AB}"/>
              </a:ext>
            </a:extLst>
          </p:cNvPr>
          <p:cNvSpPr/>
          <p:nvPr/>
        </p:nvSpPr>
        <p:spPr>
          <a:xfrm>
            <a:off x="3012362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A3D2B66-1E2C-4B4C-C5C6-6293EA3E1678}"/>
              </a:ext>
            </a:extLst>
          </p:cNvPr>
          <p:cNvSpPr/>
          <p:nvPr/>
        </p:nvSpPr>
        <p:spPr>
          <a:xfrm>
            <a:off x="1216220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40FA92B-6C00-FFE5-4A02-6429A4C435AA}"/>
              </a:ext>
            </a:extLst>
          </p:cNvPr>
          <p:cNvSpPr/>
          <p:nvPr/>
        </p:nvSpPr>
        <p:spPr>
          <a:xfrm>
            <a:off x="1575449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DFBF782-3E70-9DB8-1240-8CBD0D7A2B2C}"/>
              </a:ext>
            </a:extLst>
          </p:cNvPr>
          <p:cNvSpPr/>
          <p:nvPr/>
        </p:nvSpPr>
        <p:spPr>
          <a:xfrm>
            <a:off x="1934678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4280804-40BA-0332-924F-A978DEDC0C81}"/>
              </a:ext>
            </a:extLst>
          </p:cNvPr>
          <p:cNvSpPr/>
          <p:nvPr/>
        </p:nvSpPr>
        <p:spPr>
          <a:xfrm>
            <a:off x="2293907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9CD9977-6EE7-D535-153E-76228910C392}"/>
              </a:ext>
            </a:extLst>
          </p:cNvPr>
          <p:cNvSpPr/>
          <p:nvPr/>
        </p:nvSpPr>
        <p:spPr>
          <a:xfrm>
            <a:off x="2653136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38FDB22-AEAF-85C4-5C05-DF1BC7160603}"/>
              </a:ext>
            </a:extLst>
          </p:cNvPr>
          <p:cNvSpPr/>
          <p:nvPr/>
        </p:nvSpPr>
        <p:spPr>
          <a:xfrm>
            <a:off x="3012365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FC90248-BC3D-861F-8003-E71649950FD5}"/>
              </a:ext>
            </a:extLst>
          </p:cNvPr>
          <p:cNvSpPr/>
          <p:nvPr/>
        </p:nvSpPr>
        <p:spPr>
          <a:xfrm>
            <a:off x="1216214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D9C79C4-DDBA-629B-4642-03EB9B162135}"/>
              </a:ext>
            </a:extLst>
          </p:cNvPr>
          <p:cNvSpPr/>
          <p:nvPr/>
        </p:nvSpPr>
        <p:spPr>
          <a:xfrm>
            <a:off x="1575443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0D2DB2D-7F0B-D504-96D8-541CBCD8B1B5}"/>
              </a:ext>
            </a:extLst>
          </p:cNvPr>
          <p:cNvSpPr/>
          <p:nvPr/>
        </p:nvSpPr>
        <p:spPr>
          <a:xfrm>
            <a:off x="1934672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CB6E975-2A6A-F252-0488-205206C82B92}"/>
              </a:ext>
            </a:extLst>
          </p:cNvPr>
          <p:cNvSpPr/>
          <p:nvPr/>
        </p:nvSpPr>
        <p:spPr>
          <a:xfrm>
            <a:off x="2293901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6E53BCEF-E20B-D443-4E82-7BDA400B2E50}"/>
              </a:ext>
            </a:extLst>
          </p:cNvPr>
          <p:cNvSpPr/>
          <p:nvPr/>
        </p:nvSpPr>
        <p:spPr>
          <a:xfrm>
            <a:off x="2653130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ADF0844-44E4-3A0C-D4B3-3432FDCA3D2A}"/>
              </a:ext>
            </a:extLst>
          </p:cNvPr>
          <p:cNvSpPr/>
          <p:nvPr/>
        </p:nvSpPr>
        <p:spPr>
          <a:xfrm>
            <a:off x="3012359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7797AF93-CCCB-7ED1-8407-E2DCCA30C892}"/>
              </a:ext>
            </a:extLst>
          </p:cNvPr>
          <p:cNvSpPr/>
          <p:nvPr/>
        </p:nvSpPr>
        <p:spPr>
          <a:xfrm>
            <a:off x="1216217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F794C3FB-B04A-6410-54EA-27AD304BBD49}"/>
              </a:ext>
            </a:extLst>
          </p:cNvPr>
          <p:cNvSpPr/>
          <p:nvPr/>
        </p:nvSpPr>
        <p:spPr>
          <a:xfrm>
            <a:off x="1575446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DB5086F-DA4E-1DCF-866E-CDA82201A344}"/>
              </a:ext>
            </a:extLst>
          </p:cNvPr>
          <p:cNvSpPr/>
          <p:nvPr/>
        </p:nvSpPr>
        <p:spPr>
          <a:xfrm>
            <a:off x="1934675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C15349D-3EB3-30F2-97D9-F5375DFFB89D}"/>
              </a:ext>
            </a:extLst>
          </p:cNvPr>
          <p:cNvSpPr/>
          <p:nvPr/>
        </p:nvSpPr>
        <p:spPr>
          <a:xfrm>
            <a:off x="2293904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22BCFD4-6E9E-C71A-DE30-CB3E2D68D035}"/>
              </a:ext>
            </a:extLst>
          </p:cNvPr>
          <p:cNvSpPr/>
          <p:nvPr/>
        </p:nvSpPr>
        <p:spPr>
          <a:xfrm>
            <a:off x="2653133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6DC1CBC-C5DA-AC87-B765-7CAECE3CF91F}"/>
              </a:ext>
            </a:extLst>
          </p:cNvPr>
          <p:cNvSpPr/>
          <p:nvPr/>
        </p:nvSpPr>
        <p:spPr>
          <a:xfrm>
            <a:off x="3012362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97319198-C323-4194-054C-4C5FA41F86A7}"/>
              </a:ext>
            </a:extLst>
          </p:cNvPr>
          <p:cNvCxnSpPr>
            <a:cxnSpLocks/>
          </p:cNvCxnSpPr>
          <p:nvPr/>
        </p:nvCxnSpPr>
        <p:spPr>
          <a:xfrm flipV="1">
            <a:off x="1230079" y="1687284"/>
            <a:ext cx="530677" cy="522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EB46F1D-829C-2684-664E-6B5DB9B76E00}"/>
              </a:ext>
            </a:extLst>
          </p:cNvPr>
          <p:cNvCxnSpPr>
            <a:cxnSpLocks/>
          </p:cNvCxnSpPr>
          <p:nvPr/>
        </p:nvCxnSpPr>
        <p:spPr>
          <a:xfrm flipV="1">
            <a:off x="3371599" y="4490358"/>
            <a:ext cx="566555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3A49FAAB-BCED-94D6-38CD-380A33E7032D}"/>
              </a:ext>
            </a:extLst>
          </p:cNvPr>
          <p:cNvCxnSpPr>
            <a:cxnSpLocks/>
          </p:cNvCxnSpPr>
          <p:nvPr/>
        </p:nvCxnSpPr>
        <p:spPr>
          <a:xfrm flipV="1">
            <a:off x="3371599" y="1669224"/>
            <a:ext cx="552698" cy="565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3" name="Rectangle 402">
            <a:extLst>
              <a:ext uri="{FF2B5EF4-FFF2-40B4-BE49-F238E27FC236}">
                <a16:creationId xmlns:a16="http://schemas.microsoft.com/office/drawing/2014/main" id="{7BEF2474-A253-B5DF-12F2-F41BEDD47995}"/>
              </a:ext>
            </a:extLst>
          </p:cNvPr>
          <p:cNvSpPr/>
          <p:nvPr/>
        </p:nvSpPr>
        <p:spPr>
          <a:xfrm>
            <a:off x="5195470" y="30247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C85AA9BF-9D55-1D50-F5EF-090B6C9C016D}"/>
              </a:ext>
            </a:extLst>
          </p:cNvPr>
          <p:cNvSpPr/>
          <p:nvPr/>
        </p:nvSpPr>
        <p:spPr>
          <a:xfrm>
            <a:off x="5554699" y="30247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14352F33-387E-7392-8F45-20D2D8AE9DFD}"/>
              </a:ext>
            </a:extLst>
          </p:cNvPr>
          <p:cNvSpPr/>
          <p:nvPr/>
        </p:nvSpPr>
        <p:spPr>
          <a:xfrm>
            <a:off x="5913928" y="30247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E7AB2837-C8EB-2593-5242-A019707D77A9}"/>
              </a:ext>
            </a:extLst>
          </p:cNvPr>
          <p:cNvSpPr/>
          <p:nvPr/>
        </p:nvSpPr>
        <p:spPr>
          <a:xfrm>
            <a:off x="6273157" y="30247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196E9418-74BF-9AAA-15C4-5D0537ED768C}"/>
              </a:ext>
            </a:extLst>
          </p:cNvPr>
          <p:cNvSpPr/>
          <p:nvPr/>
        </p:nvSpPr>
        <p:spPr>
          <a:xfrm>
            <a:off x="6646240" y="306633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4DF87755-9457-95DD-AE5F-2A3EA25F1AEB}"/>
              </a:ext>
            </a:extLst>
          </p:cNvPr>
          <p:cNvSpPr/>
          <p:nvPr/>
        </p:nvSpPr>
        <p:spPr>
          <a:xfrm>
            <a:off x="5195473" y="33731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3BB0ED74-5B9E-8DBC-B016-B044B4636674}"/>
              </a:ext>
            </a:extLst>
          </p:cNvPr>
          <p:cNvSpPr/>
          <p:nvPr/>
        </p:nvSpPr>
        <p:spPr>
          <a:xfrm>
            <a:off x="5554702" y="33731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AB8218E3-3DE5-E850-85D2-DA1FE5C988C4}"/>
              </a:ext>
            </a:extLst>
          </p:cNvPr>
          <p:cNvSpPr/>
          <p:nvPr/>
        </p:nvSpPr>
        <p:spPr>
          <a:xfrm>
            <a:off x="5913931" y="33731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B1B66137-730C-E3ED-CDED-24EE066CA9F9}"/>
              </a:ext>
            </a:extLst>
          </p:cNvPr>
          <p:cNvSpPr/>
          <p:nvPr/>
        </p:nvSpPr>
        <p:spPr>
          <a:xfrm>
            <a:off x="6273160" y="33731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D4FB5B65-6496-CFD8-216B-E303C058BD8C}"/>
              </a:ext>
            </a:extLst>
          </p:cNvPr>
          <p:cNvSpPr/>
          <p:nvPr/>
        </p:nvSpPr>
        <p:spPr>
          <a:xfrm>
            <a:off x="6646243" y="341467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A1CB5E2D-C843-D386-1971-ACA3C3BF788B}"/>
              </a:ext>
            </a:extLst>
          </p:cNvPr>
          <p:cNvSpPr/>
          <p:nvPr/>
        </p:nvSpPr>
        <p:spPr>
          <a:xfrm>
            <a:off x="5195467" y="231719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1BD19BA0-FEE9-DBF4-1168-5D50FD8DB9A2}"/>
              </a:ext>
            </a:extLst>
          </p:cNvPr>
          <p:cNvSpPr/>
          <p:nvPr/>
        </p:nvSpPr>
        <p:spPr>
          <a:xfrm>
            <a:off x="5554696" y="231719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0056034D-2963-B174-D54D-60E05219EE48}"/>
              </a:ext>
            </a:extLst>
          </p:cNvPr>
          <p:cNvSpPr/>
          <p:nvPr/>
        </p:nvSpPr>
        <p:spPr>
          <a:xfrm>
            <a:off x="5913925" y="231719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10438316-EFDB-5C39-0009-0BD7EB7D9AFB}"/>
              </a:ext>
            </a:extLst>
          </p:cNvPr>
          <p:cNvSpPr/>
          <p:nvPr/>
        </p:nvSpPr>
        <p:spPr>
          <a:xfrm>
            <a:off x="6273154" y="231719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0F5A2674-D160-B112-6F97-B33B176402AD}"/>
              </a:ext>
            </a:extLst>
          </p:cNvPr>
          <p:cNvSpPr/>
          <p:nvPr/>
        </p:nvSpPr>
        <p:spPr>
          <a:xfrm>
            <a:off x="6646237" y="235876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421224D0-5A4B-5469-CF41-A0985ACFE8F4}"/>
              </a:ext>
            </a:extLst>
          </p:cNvPr>
          <p:cNvSpPr/>
          <p:nvPr/>
        </p:nvSpPr>
        <p:spPr>
          <a:xfrm>
            <a:off x="5195470" y="266554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07D44E83-F08A-6E74-9038-DBE59B209B27}"/>
              </a:ext>
            </a:extLst>
          </p:cNvPr>
          <p:cNvSpPr/>
          <p:nvPr/>
        </p:nvSpPr>
        <p:spPr>
          <a:xfrm>
            <a:off x="5554699" y="266554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C14840E4-D704-95C2-318B-29DC80096BC5}"/>
              </a:ext>
            </a:extLst>
          </p:cNvPr>
          <p:cNvSpPr/>
          <p:nvPr/>
        </p:nvSpPr>
        <p:spPr>
          <a:xfrm>
            <a:off x="5913928" y="266554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BB7C1C12-33C1-6ADD-4131-824F7E2ED97C}"/>
              </a:ext>
            </a:extLst>
          </p:cNvPr>
          <p:cNvSpPr/>
          <p:nvPr/>
        </p:nvSpPr>
        <p:spPr>
          <a:xfrm>
            <a:off x="6273157" y="266554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7E87B704-A57F-1C67-AF91-A06D3D481BD1}"/>
              </a:ext>
            </a:extLst>
          </p:cNvPr>
          <p:cNvSpPr/>
          <p:nvPr/>
        </p:nvSpPr>
        <p:spPr>
          <a:xfrm>
            <a:off x="6646240" y="270710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EEB5D97A-2F70-364F-B4B6-C390B921BDF0}"/>
              </a:ext>
            </a:extLst>
          </p:cNvPr>
          <p:cNvSpPr/>
          <p:nvPr/>
        </p:nvSpPr>
        <p:spPr>
          <a:xfrm>
            <a:off x="5209324" y="200497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2318A30F-7B8C-30A8-1CF5-F05221782E73}"/>
              </a:ext>
            </a:extLst>
          </p:cNvPr>
          <p:cNvSpPr/>
          <p:nvPr/>
        </p:nvSpPr>
        <p:spPr>
          <a:xfrm>
            <a:off x="5568553" y="200497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14ADADA3-B131-2BB7-E469-9B27400BDC83}"/>
              </a:ext>
            </a:extLst>
          </p:cNvPr>
          <p:cNvSpPr/>
          <p:nvPr/>
        </p:nvSpPr>
        <p:spPr>
          <a:xfrm>
            <a:off x="5927782" y="200497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E1FBA64E-DAFA-438D-4047-333AE6D96748}"/>
              </a:ext>
            </a:extLst>
          </p:cNvPr>
          <p:cNvSpPr/>
          <p:nvPr/>
        </p:nvSpPr>
        <p:spPr>
          <a:xfrm>
            <a:off x="6287011" y="200497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94D737B5-4715-3B6D-5B1E-8E4D030DCF8E}"/>
              </a:ext>
            </a:extLst>
          </p:cNvPr>
          <p:cNvSpPr/>
          <p:nvPr/>
        </p:nvSpPr>
        <p:spPr>
          <a:xfrm>
            <a:off x="6646240" y="200497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B29B5021-3E17-3A84-6E91-D2F0CBF8CDFC}"/>
              </a:ext>
            </a:extLst>
          </p:cNvPr>
          <p:cNvSpPr/>
          <p:nvPr/>
        </p:nvSpPr>
        <p:spPr>
          <a:xfrm>
            <a:off x="5195464" y="372145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DB976C28-3FCD-63D7-4767-2D49E80AB4CA}"/>
              </a:ext>
            </a:extLst>
          </p:cNvPr>
          <p:cNvSpPr/>
          <p:nvPr/>
        </p:nvSpPr>
        <p:spPr>
          <a:xfrm>
            <a:off x="5554693" y="372145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7E52A4AB-1F04-1CF7-05D2-5AE0289723C3}"/>
              </a:ext>
            </a:extLst>
          </p:cNvPr>
          <p:cNvSpPr/>
          <p:nvPr/>
        </p:nvSpPr>
        <p:spPr>
          <a:xfrm>
            <a:off x="5913922" y="372145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6715BD7B-8197-1772-66EE-F33A480C39A6}"/>
              </a:ext>
            </a:extLst>
          </p:cNvPr>
          <p:cNvSpPr/>
          <p:nvPr/>
        </p:nvSpPr>
        <p:spPr>
          <a:xfrm>
            <a:off x="6273151" y="372145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B42AD633-835B-BF65-EB89-5BA9AB21040B}"/>
              </a:ext>
            </a:extLst>
          </p:cNvPr>
          <p:cNvSpPr/>
          <p:nvPr/>
        </p:nvSpPr>
        <p:spPr>
          <a:xfrm>
            <a:off x="6646234" y="376301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3EC7A159-25CE-F4F5-64C2-1B7B91C12D25}"/>
              </a:ext>
            </a:extLst>
          </p:cNvPr>
          <p:cNvSpPr/>
          <p:nvPr/>
        </p:nvSpPr>
        <p:spPr>
          <a:xfrm>
            <a:off x="5195467" y="406979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0AFE0B82-1905-F4CD-653E-80F835742CF3}"/>
              </a:ext>
            </a:extLst>
          </p:cNvPr>
          <p:cNvSpPr/>
          <p:nvPr/>
        </p:nvSpPr>
        <p:spPr>
          <a:xfrm>
            <a:off x="5554696" y="406979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B150B496-ABB2-4573-12B8-CD7CFB5E6010}"/>
              </a:ext>
            </a:extLst>
          </p:cNvPr>
          <p:cNvSpPr/>
          <p:nvPr/>
        </p:nvSpPr>
        <p:spPr>
          <a:xfrm>
            <a:off x="5913925" y="406979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08DF9E22-3545-BE60-406F-042606BEB985}"/>
              </a:ext>
            </a:extLst>
          </p:cNvPr>
          <p:cNvSpPr/>
          <p:nvPr/>
        </p:nvSpPr>
        <p:spPr>
          <a:xfrm>
            <a:off x="6273154" y="406979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35B5D74E-FAA6-D795-32D7-EBDB8A7C6FCF}"/>
              </a:ext>
            </a:extLst>
          </p:cNvPr>
          <p:cNvSpPr/>
          <p:nvPr/>
        </p:nvSpPr>
        <p:spPr>
          <a:xfrm>
            <a:off x="6646237" y="411136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040EBB0F-7C5C-5E04-1EF7-82D477DE93AC}"/>
              </a:ext>
            </a:extLst>
          </p:cNvPr>
          <p:cNvSpPr/>
          <p:nvPr/>
        </p:nvSpPr>
        <p:spPr>
          <a:xfrm>
            <a:off x="5015852" y="320438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624EC37B-BC4C-ED85-E01A-B1A691985712}"/>
              </a:ext>
            </a:extLst>
          </p:cNvPr>
          <p:cNvSpPr/>
          <p:nvPr/>
        </p:nvSpPr>
        <p:spPr>
          <a:xfrm>
            <a:off x="5375081" y="320438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A7757CDF-1EDF-2630-23DD-B9C7964E2EF2}"/>
              </a:ext>
            </a:extLst>
          </p:cNvPr>
          <p:cNvSpPr/>
          <p:nvPr/>
        </p:nvSpPr>
        <p:spPr>
          <a:xfrm>
            <a:off x="5734310" y="320438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31155A24-00D3-B3D0-FA89-0F24BF619746}"/>
              </a:ext>
            </a:extLst>
          </p:cNvPr>
          <p:cNvSpPr/>
          <p:nvPr/>
        </p:nvSpPr>
        <p:spPr>
          <a:xfrm>
            <a:off x="6093539" y="320438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4CB69C1E-2204-EA27-CFFD-F7D759B8E640}"/>
              </a:ext>
            </a:extLst>
          </p:cNvPr>
          <p:cNvSpPr/>
          <p:nvPr/>
        </p:nvSpPr>
        <p:spPr>
          <a:xfrm>
            <a:off x="6452768" y="320438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17C61965-A8F9-3588-E4DE-20D175D3BF90}"/>
              </a:ext>
            </a:extLst>
          </p:cNvPr>
          <p:cNvSpPr/>
          <p:nvPr/>
        </p:nvSpPr>
        <p:spPr>
          <a:xfrm>
            <a:off x="6825851" y="3245946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C3BCBFE1-3AEC-8763-BF87-FB383A3D51D6}"/>
              </a:ext>
            </a:extLst>
          </p:cNvPr>
          <p:cNvSpPr/>
          <p:nvPr/>
        </p:nvSpPr>
        <p:spPr>
          <a:xfrm>
            <a:off x="5015855" y="355272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98D536C9-B6A4-5084-FB82-627948A2F3D6}"/>
              </a:ext>
            </a:extLst>
          </p:cNvPr>
          <p:cNvSpPr/>
          <p:nvPr/>
        </p:nvSpPr>
        <p:spPr>
          <a:xfrm>
            <a:off x="5375084" y="355272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BDFD3FA4-1470-FE5A-0E84-9C6326FA4FD5}"/>
              </a:ext>
            </a:extLst>
          </p:cNvPr>
          <p:cNvSpPr/>
          <p:nvPr/>
        </p:nvSpPr>
        <p:spPr>
          <a:xfrm>
            <a:off x="5734313" y="355272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134E53C7-5293-5A3E-17EB-D3FA8F670727}"/>
              </a:ext>
            </a:extLst>
          </p:cNvPr>
          <p:cNvSpPr/>
          <p:nvPr/>
        </p:nvSpPr>
        <p:spPr>
          <a:xfrm>
            <a:off x="6093542" y="355272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AA695EB7-9994-0FDC-F3E2-FC39AF8704F4}"/>
              </a:ext>
            </a:extLst>
          </p:cNvPr>
          <p:cNvSpPr/>
          <p:nvPr/>
        </p:nvSpPr>
        <p:spPr>
          <a:xfrm>
            <a:off x="6452771" y="355272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7E960B01-A36A-F57B-02CC-241F1724E3BA}"/>
              </a:ext>
            </a:extLst>
          </p:cNvPr>
          <p:cNvSpPr/>
          <p:nvPr/>
        </p:nvSpPr>
        <p:spPr>
          <a:xfrm>
            <a:off x="6825854" y="3594289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CCDB9867-2DC1-2A9E-6815-76BCDCA81519}"/>
              </a:ext>
            </a:extLst>
          </p:cNvPr>
          <p:cNvSpPr/>
          <p:nvPr/>
        </p:nvSpPr>
        <p:spPr>
          <a:xfrm>
            <a:off x="5015849" y="249681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2024B4EA-5CC8-77A1-A781-71CE3842D629}"/>
              </a:ext>
            </a:extLst>
          </p:cNvPr>
          <p:cNvSpPr/>
          <p:nvPr/>
        </p:nvSpPr>
        <p:spPr>
          <a:xfrm>
            <a:off x="5375078" y="249681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F05FE13A-E613-D2B9-021C-C55574AAA505}"/>
              </a:ext>
            </a:extLst>
          </p:cNvPr>
          <p:cNvSpPr/>
          <p:nvPr/>
        </p:nvSpPr>
        <p:spPr>
          <a:xfrm>
            <a:off x="5734307" y="249681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53674C45-5A77-A126-E853-1891E28AE767}"/>
              </a:ext>
            </a:extLst>
          </p:cNvPr>
          <p:cNvSpPr/>
          <p:nvPr/>
        </p:nvSpPr>
        <p:spPr>
          <a:xfrm>
            <a:off x="6093536" y="249681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F4CCF30A-A2E9-6BF4-B61D-C693986E1CD1}"/>
              </a:ext>
            </a:extLst>
          </p:cNvPr>
          <p:cNvSpPr/>
          <p:nvPr/>
        </p:nvSpPr>
        <p:spPr>
          <a:xfrm>
            <a:off x="6452765" y="249681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68701754-79A9-1239-B21E-27D8CF986B0A}"/>
              </a:ext>
            </a:extLst>
          </p:cNvPr>
          <p:cNvSpPr/>
          <p:nvPr/>
        </p:nvSpPr>
        <p:spPr>
          <a:xfrm>
            <a:off x="6825848" y="2538374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57EBCB9C-1767-2274-81E3-03C97357695A}"/>
              </a:ext>
            </a:extLst>
          </p:cNvPr>
          <p:cNvSpPr/>
          <p:nvPr/>
        </p:nvSpPr>
        <p:spPr>
          <a:xfrm>
            <a:off x="5015852" y="284515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E874261F-714D-4DD6-03D5-B490F6309C38}"/>
              </a:ext>
            </a:extLst>
          </p:cNvPr>
          <p:cNvSpPr/>
          <p:nvPr/>
        </p:nvSpPr>
        <p:spPr>
          <a:xfrm>
            <a:off x="5375081" y="284515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41739F45-F4C0-0EBE-8325-61EF2B3E1237}"/>
              </a:ext>
            </a:extLst>
          </p:cNvPr>
          <p:cNvSpPr/>
          <p:nvPr/>
        </p:nvSpPr>
        <p:spPr>
          <a:xfrm>
            <a:off x="5734310" y="284515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F07D2556-5741-F6B9-C652-F597FE6450DE}"/>
              </a:ext>
            </a:extLst>
          </p:cNvPr>
          <p:cNvSpPr/>
          <p:nvPr/>
        </p:nvSpPr>
        <p:spPr>
          <a:xfrm>
            <a:off x="6093539" y="284515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C65B2F6F-28E1-11B5-CBA9-803A3DA248F1}"/>
              </a:ext>
            </a:extLst>
          </p:cNvPr>
          <p:cNvSpPr/>
          <p:nvPr/>
        </p:nvSpPr>
        <p:spPr>
          <a:xfrm>
            <a:off x="6452768" y="284515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AFA6D79F-22E5-4C66-AFF3-A7AA9BCCADE2}"/>
              </a:ext>
            </a:extLst>
          </p:cNvPr>
          <p:cNvSpPr/>
          <p:nvPr/>
        </p:nvSpPr>
        <p:spPr>
          <a:xfrm>
            <a:off x="6825851" y="2886717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CEE033EC-449E-BE92-E0DE-C933EEEEA283}"/>
              </a:ext>
            </a:extLst>
          </p:cNvPr>
          <p:cNvSpPr/>
          <p:nvPr/>
        </p:nvSpPr>
        <p:spPr>
          <a:xfrm>
            <a:off x="5029703" y="183624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1A86FB8D-CA20-6B69-BF4B-EB1AAC225B81}"/>
              </a:ext>
            </a:extLst>
          </p:cNvPr>
          <p:cNvSpPr/>
          <p:nvPr/>
        </p:nvSpPr>
        <p:spPr>
          <a:xfrm>
            <a:off x="5388932" y="183624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EE1DD1F3-356E-3827-AFC1-6FA1B8F1B941}"/>
              </a:ext>
            </a:extLst>
          </p:cNvPr>
          <p:cNvSpPr/>
          <p:nvPr/>
        </p:nvSpPr>
        <p:spPr>
          <a:xfrm>
            <a:off x="5748161" y="183624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DD589B07-EEB9-0096-CFD8-998A6894EF2C}"/>
              </a:ext>
            </a:extLst>
          </p:cNvPr>
          <p:cNvSpPr/>
          <p:nvPr/>
        </p:nvSpPr>
        <p:spPr>
          <a:xfrm>
            <a:off x="6107390" y="183624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25859471-357F-56C1-44F9-A4FFCEB9EBF8}"/>
              </a:ext>
            </a:extLst>
          </p:cNvPr>
          <p:cNvSpPr/>
          <p:nvPr/>
        </p:nvSpPr>
        <p:spPr>
          <a:xfrm>
            <a:off x="6466619" y="183624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6CE41783-5523-2821-9F8B-6DF4A661E746}"/>
              </a:ext>
            </a:extLst>
          </p:cNvPr>
          <p:cNvSpPr/>
          <p:nvPr/>
        </p:nvSpPr>
        <p:spPr>
          <a:xfrm>
            <a:off x="6825848" y="183624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2A227C2D-7C47-2B5E-69C7-B5F59D93F19D}"/>
              </a:ext>
            </a:extLst>
          </p:cNvPr>
          <p:cNvSpPr/>
          <p:nvPr/>
        </p:nvSpPr>
        <p:spPr>
          <a:xfrm>
            <a:off x="5015852" y="214302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5C58ECC6-BB5E-F549-D8BE-FD54FF862B93}"/>
              </a:ext>
            </a:extLst>
          </p:cNvPr>
          <p:cNvSpPr/>
          <p:nvPr/>
        </p:nvSpPr>
        <p:spPr>
          <a:xfrm>
            <a:off x="5375081" y="214302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AE30903B-1606-9D79-C3ED-68067731D2B4}"/>
              </a:ext>
            </a:extLst>
          </p:cNvPr>
          <p:cNvSpPr/>
          <p:nvPr/>
        </p:nvSpPr>
        <p:spPr>
          <a:xfrm>
            <a:off x="5734310" y="214302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24D6EBA4-BD2B-0735-307B-B55197E17409}"/>
              </a:ext>
            </a:extLst>
          </p:cNvPr>
          <p:cNvSpPr/>
          <p:nvPr/>
        </p:nvSpPr>
        <p:spPr>
          <a:xfrm>
            <a:off x="6093539" y="214302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1A3E312A-7447-1448-C60B-56ED4654DCC5}"/>
              </a:ext>
            </a:extLst>
          </p:cNvPr>
          <p:cNvSpPr/>
          <p:nvPr/>
        </p:nvSpPr>
        <p:spPr>
          <a:xfrm>
            <a:off x="6452768" y="214302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70EB5E63-EF95-34BB-3C12-66E6816F5F0D}"/>
              </a:ext>
            </a:extLst>
          </p:cNvPr>
          <p:cNvSpPr/>
          <p:nvPr/>
        </p:nvSpPr>
        <p:spPr>
          <a:xfrm>
            <a:off x="6825851" y="2184588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EE35C5FF-4469-6311-1918-072FE6A1C10D}"/>
              </a:ext>
            </a:extLst>
          </p:cNvPr>
          <p:cNvSpPr/>
          <p:nvPr/>
        </p:nvSpPr>
        <p:spPr>
          <a:xfrm>
            <a:off x="5015846" y="39010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F9471416-58BC-7205-3A26-0DB22F7B7EB3}"/>
              </a:ext>
            </a:extLst>
          </p:cNvPr>
          <p:cNvSpPr/>
          <p:nvPr/>
        </p:nvSpPr>
        <p:spPr>
          <a:xfrm>
            <a:off x="5375075" y="39010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24BD9CAD-2237-2686-0C5F-9BA71CF20D4A}"/>
              </a:ext>
            </a:extLst>
          </p:cNvPr>
          <p:cNvSpPr/>
          <p:nvPr/>
        </p:nvSpPr>
        <p:spPr>
          <a:xfrm>
            <a:off x="5734304" y="39010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4517EDC6-B10A-3609-1FCD-5C7273115371}"/>
              </a:ext>
            </a:extLst>
          </p:cNvPr>
          <p:cNvSpPr/>
          <p:nvPr/>
        </p:nvSpPr>
        <p:spPr>
          <a:xfrm>
            <a:off x="6093533" y="39010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636BA43F-ED3F-B924-878D-A6DF5A0712BF}"/>
              </a:ext>
            </a:extLst>
          </p:cNvPr>
          <p:cNvSpPr/>
          <p:nvPr/>
        </p:nvSpPr>
        <p:spPr>
          <a:xfrm>
            <a:off x="6452762" y="39010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FE647D61-FFDD-E566-F735-89086EE82F9B}"/>
              </a:ext>
            </a:extLst>
          </p:cNvPr>
          <p:cNvSpPr/>
          <p:nvPr/>
        </p:nvSpPr>
        <p:spPr>
          <a:xfrm>
            <a:off x="6825845" y="3942632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EA360E6C-4B8F-1F2A-EDDB-CB668C154E7C}"/>
              </a:ext>
            </a:extLst>
          </p:cNvPr>
          <p:cNvSpPr/>
          <p:nvPr/>
        </p:nvSpPr>
        <p:spPr>
          <a:xfrm>
            <a:off x="5015849" y="42494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D619E570-B3D8-EE5E-8773-7493DF1163E3}"/>
              </a:ext>
            </a:extLst>
          </p:cNvPr>
          <p:cNvSpPr/>
          <p:nvPr/>
        </p:nvSpPr>
        <p:spPr>
          <a:xfrm>
            <a:off x="5375078" y="42494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E9256F53-9C2A-7228-8147-87C2A73D6D41}"/>
              </a:ext>
            </a:extLst>
          </p:cNvPr>
          <p:cNvSpPr/>
          <p:nvPr/>
        </p:nvSpPr>
        <p:spPr>
          <a:xfrm>
            <a:off x="5734307" y="42494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CEB94750-E962-2DF1-73E7-00AE04C8B24F}"/>
              </a:ext>
            </a:extLst>
          </p:cNvPr>
          <p:cNvSpPr/>
          <p:nvPr/>
        </p:nvSpPr>
        <p:spPr>
          <a:xfrm>
            <a:off x="6093536" y="42494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0ED43482-7C07-34F4-C613-D44EA4B0FB75}"/>
              </a:ext>
            </a:extLst>
          </p:cNvPr>
          <p:cNvSpPr/>
          <p:nvPr/>
        </p:nvSpPr>
        <p:spPr>
          <a:xfrm>
            <a:off x="6452765" y="42494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A9DA0931-1164-767D-DB72-8337F0E08F97}"/>
              </a:ext>
            </a:extLst>
          </p:cNvPr>
          <p:cNvSpPr/>
          <p:nvPr/>
        </p:nvSpPr>
        <p:spPr>
          <a:xfrm>
            <a:off x="6825848" y="429097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F5C3C374-567C-179F-FC0B-8DA7A956F1DF}"/>
              </a:ext>
            </a:extLst>
          </p:cNvPr>
          <p:cNvSpPr/>
          <p:nvPr/>
        </p:nvSpPr>
        <p:spPr>
          <a:xfrm>
            <a:off x="4855708" y="342559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937A73DA-6373-7EE5-8495-57FF8767DD28}"/>
              </a:ext>
            </a:extLst>
          </p:cNvPr>
          <p:cNvSpPr/>
          <p:nvPr/>
        </p:nvSpPr>
        <p:spPr>
          <a:xfrm>
            <a:off x="5214937" y="342559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C6C8F158-4320-FD08-76EC-8E02225C0EE7}"/>
              </a:ext>
            </a:extLst>
          </p:cNvPr>
          <p:cNvSpPr/>
          <p:nvPr/>
        </p:nvSpPr>
        <p:spPr>
          <a:xfrm>
            <a:off x="5574166" y="342559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C6D76EF0-33D5-62F9-4ED4-EBE64BD60FCF}"/>
              </a:ext>
            </a:extLst>
          </p:cNvPr>
          <p:cNvSpPr/>
          <p:nvPr/>
        </p:nvSpPr>
        <p:spPr>
          <a:xfrm>
            <a:off x="5933395" y="342559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95122D19-59B7-A8DA-83ED-7A4B7200ADF8}"/>
              </a:ext>
            </a:extLst>
          </p:cNvPr>
          <p:cNvSpPr/>
          <p:nvPr/>
        </p:nvSpPr>
        <p:spPr>
          <a:xfrm>
            <a:off x="6292624" y="342559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F08A4E40-5509-1083-FB00-1142F1B1D2BC}"/>
              </a:ext>
            </a:extLst>
          </p:cNvPr>
          <p:cNvSpPr/>
          <p:nvPr/>
        </p:nvSpPr>
        <p:spPr>
          <a:xfrm>
            <a:off x="6646222" y="3425561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512A0E8B-E078-6876-DB29-C912F2028F3A}"/>
              </a:ext>
            </a:extLst>
          </p:cNvPr>
          <p:cNvSpPr/>
          <p:nvPr/>
        </p:nvSpPr>
        <p:spPr>
          <a:xfrm>
            <a:off x="4855711" y="377394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7BA430F5-02D0-F2E2-C6C6-E8AA289E1A01}"/>
              </a:ext>
            </a:extLst>
          </p:cNvPr>
          <p:cNvSpPr/>
          <p:nvPr/>
        </p:nvSpPr>
        <p:spPr>
          <a:xfrm>
            <a:off x="5214940" y="377394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8DEB23BD-DD00-00CD-2C59-731E7A4E799D}"/>
              </a:ext>
            </a:extLst>
          </p:cNvPr>
          <p:cNvSpPr/>
          <p:nvPr/>
        </p:nvSpPr>
        <p:spPr>
          <a:xfrm>
            <a:off x="5574169" y="377394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799B378A-9044-FEA3-9D6F-2BDD2FB0BCBD}"/>
              </a:ext>
            </a:extLst>
          </p:cNvPr>
          <p:cNvSpPr/>
          <p:nvPr/>
        </p:nvSpPr>
        <p:spPr>
          <a:xfrm>
            <a:off x="5933398" y="377394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638D1A4E-58B5-AEF6-2A7F-D3BC0FECF8B8}"/>
              </a:ext>
            </a:extLst>
          </p:cNvPr>
          <p:cNvSpPr/>
          <p:nvPr/>
        </p:nvSpPr>
        <p:spPr>
          <a:xfrm>
            <a:off x="6292627" y="377394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76A67C56-CCB2-F719-A631-B971774F2742}"/>
              </a:ext>
            </a:extLst>
          </p:cNvPr>
          <p:cNvSpPr/>
          <p:nvPr/>
        </p:nvSpPr>
        <p:spPr>
          <a:xfrm>
            <a:off x="6646225" y="3773904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EA23EA93-1D76-0BAB-63BE-06C753B53AD9}"/>
              </a:ext>
            </a:extLst>
          </p:cNvPr>
          <p:cNvSpPr/>
          <p:nvPr/>
        </p:nvSpPr>
        <p:spPr>
          <a:xfrm>
            <a:off x="4855705" y="271802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046D3761-2DFF-7CB6-FF16-726F23C9AB49}"/>
              </a:ext>
            </a:extLst>
          </p:cNvPr>
          <p:cNvSpPr/>
          <p:nvPr/>
        </p:nvSpPr>
        <p:spPr>
          <a:xfrm>
            <a:off x="5214934" y="271802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3C1A9F7F-8316-778F-E8D5-C592F21E8C46}"/>
              </a:ext>
            </a:extLst>
          </p:cNvPr>
          <p:cNvSpPr/>
          <p:nvPr/>
        </p:nvSpPr>
        <p:spPr>
          <a:xfrm>
            <a:off x="5574163" y="271802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C2B2EC62-2FE2-E04A-8181-EC56330BF60E}"/>
              </a:ext>
            </a:extLst>
          </p:cNvPr>
          <p:cNvSpPr/>
          <p:nvPr/>
        </p:nvSpPr>
        <p:spPr>
          <a:xfrm>
            <a:off x="5933392" y="271802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1A0AB951-178C-7CBB-D5B4-6ED4A62905E6}"/>
              </a:ext>
            </a:extLst>
          </p:cNvPr>
          <p:cNvSpPr/>
          <p:nvPr/>
        </p:nvSpPr>
        <p:spPr>
          <a:xfrm>
            <a:off x="6292621" y="271802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B97C3986-C551-AF77-933F-E2256E334C26}"/>
              </a:ext>
            </a:extLst>
          </p:cNvPr>
          <p:cNvSpPr/>
          <p:nvPr/>
        </p:nvSpPr>
        <p:spPr>
          <a:xfrm>
            <a:off x="6646219" y="271798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38045229-BC6D-3405-EE7F-1EB35BA66ABF}"/>
              </a:ext>
            </a:extLst>
          </p:cNvPr>
          <p:cNvSpPr/>
          <p:nvPr/>
        </p:nvSpPr>
        <p:spPr>
          <a:xfrm>
            <a:off x="4855708" y="306636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8FECF75F-022D-1B06-B0E2-F9E3CA54696E}"/>
              </a:ext>
            </a:extLst>
          </p:cNvPr>
          <p:cNvSpPr/>
          <p:nvPr/>
        </p:nvSpPr>
        <p:spPr>
          <a:xfrm>
            <a:off x="5214937" y="306636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C1B64E57-7B54-93A9-757A-9A17C52D78FD}"/>
              </a:ext>
            </a:extLst>
          </p:cNvPr>
          <p:cNvSpPr/>
          <p:nvPr/>
        </p:nvSpPr>
        <p:spPr>
          <a:xfrm>
            <a:off x="5574166" y="306636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2B50CE24-1EC0-CE3A-CDE4-5C1AC5E6836F}"/>
              </a:ext>
            </a:extLst>
          </p:cNvPr>
          <p:cNvSpPr/>
          <p:nvPr/>
        </p:nvSpPr>
        <p:spPr>
          <a:xfrm>
            <a:off x="5933395" y="306636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A216EECF-9535-367C-0489-9D882497A68F}"/>
              </a:ext>
            </a:extLst>
          </p:cNvPr>
          <p:cNvSpPr/>
          <p:nvPr/>
        </p:nvSpPr>
        <p:spPr>
          <a:xfrm>
            <a:off x="6292624" y="306636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415A46FE-02E4-24A8-1D7E-834F945C0838}"/>
              </a:ext>
            </a:extLst>
          </p:cNvPr>
          <p:cNvSpPr/>
          <p:nvPr/>
        </p:nvSpPr>
        <p:spPr>
          <a:xfrm>
            <a:off x="6646222" y="3066332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F78CEC03-843F-5161-0D7E-17635BC76D78}"/>
              </a:ext>
            </a:extLst>
          </p:cNvPr>
          <p:cNvSpPr/>
          <p:nvPr/>
        </p:nvSpPr>
        <p:spPr>
          <a:xfrm>
            <a:off x="4859599" y="201586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F0331B5C-6DA3-E4C1-BC8D-A3F5120D2304}"/>
              </a:ext>
            </a:extLst>
          </p:cNvPr>
          <p:cNvSpPr/>
          <p:nvPr/>
        </p:nvSpPr>
        <p:spPr>
          <a:xfrm>
            <a:off x="5218828" y="201586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80F5ABD3-338C-3091-F204-93B9C8474A4D}"/>
              </a:ext>
            </a:extLst>
          </p:cNvPr>
          <p:cNvSpPr/>
          <p:nvPr/>
        </p:nvSpPr>
        <p:spPr>
          <a:xfrm>
            <a:off x="5578057" y="201586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97C6CC27-8A30-2468-A2F7-17120F083CCE}"/>
              </a:ext>
            </a:extLst>
          </p:cNvPr>
          <p:cNvSpPr/>
          <p:nvPr/>
        </p:nvSpPr>
        <p:spPr>
          <a:xfrm>
            <a:off x="5937286" y="201586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7F465965-597E-AB0F-B247-857991A23D71}"/>
              </a:ext>
            </a:extLst>
          </p:cNvPr>
          <p:cNvSpPr/>
          <p:nvPr/>
        </p:nvSpPr>
        <p:spPr>
          <a:xfrm>
            <a:off x="6296515" y="201586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10A85332-4FCF-3C07-3413-49A38BB3AB02}"/>
              </a:ext>
            </a:extLst>
          </p:cNvPr>
          <p:cNvSpPr/>
          <p:nvPr/>
        </p:nvSpPr>
        <p:spPr>
          <a:xfrm>
            <a:off x="6646219" y="201586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3EAFDEBE-714F-82ED-CBA4-3CA347213DC7}"/>
              </a:ext>
            </a:extLst>
          </p:cNvPr>
          <p:cNvSpPr/>
          <p:nvPr/>
        </p:nvSpPr>
        <p:spPr>
          <a:xfrm>
            <a:off x="4855708" y="236423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6DC7FC79-6419-F55B-2786-5D5A12402074}"/>
              </a:ext>
            </a:extLst>
          </p:cNvPr>
          <p:cNvSpPr/>
          <p:nvPr/>
        </p:nvSpPr>
        <p:spPr>
          <a:xfrm>
            <a:off x="5214937" y="236423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B9DD0895-5507-273B-C83B-2812EE391799}"/>
              </a:ext>
            </a:extLst>
          </p:cNvPr>
          <p:cNvSpPr/>
          <p:nvPr/>
        </p:nvSpPr>
        <p:spPr>
          <a:xfrm>
            <a:off x="5574166" y="236423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E5069841-0866-B1B5-153D-AB539E93B14E}"/>
              </a:ext>
            </a:extLst>
          </p:cNvPr>
          <p:cNvSpPr/>
          <p:nvPr/>
        </p:nvSpPr>
        <p:spPr>
          <a:xfrm>
            <a:off x="5933395" y="236423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B261EFF4-719C-82F5-549F-200F7839CEFE}"/>
              </a:ext>
            </a:extLst>
          </p:cNvPr>
          <p:cNvSpPr/>
          <p:nvPr/>
        </p:nvSpPr>
        <p:spPr>
          <a:xfrm>
            <a:off x="6292624" y="236423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8BD25ABC-F1C6-659A-3160-3EBF678EC41C}"/>
              </a:ext>
            </a:extLst>
          </p:cNvPr>
          <p:cNvSpPr/>
          <p:nvPr/>
        </p:nvSpPr>
        <p:spPr>
          <a:xfrm>
            <a:off x="6646222" y="2364203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4188EB54-E244-4FF1-C51A-9EAC2D139804}"/>
              </a:ext>
            </a:extLst>
          </p:cNvPr>
          <p:cNvSpPr/>
          <p:nvPr/>
        </p:nvSpPr>
        <p:spPr>
          <a:xfrm>
            <a:off x="4855702" y="4122283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5BB668BE-15DE-3343-B407-97BC721C0DC3}"/>
              </a:ext>
            </a:extLst>
          </p:cNvPr>
          <p:cNvSpPr/>
          <p:nvPr/>
        </p:nvSpPr>
        <p:spPr>
          <a:xfrm>
            <a:off x="5214931" y="4122283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26DEBDFE-B616-1417-5B15-80F36B09E2B0}"/>
              </a:ext>
            </a:extLst>
          </p:cNvPr>
          <p:cNvSpPr/>
          <p:nvPr/>
        </p:nvSpPr>
        <p:spPr>
          <a:xfrm>
            <a:off x="5574160" y="4122283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C8283B6F-9B6C-A393-B10B-355DF5ED1705}"/>
              </a:ext>
            </a:extLst>
          </p:cNvPr>
          <p:cNvSpPr/>
          <p:nvPr/>
        </p:nvSpPr>
        <p:spPr>
          <a:xfrm>
            <a:off x="5933389" y="4122283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11397820-0ABA-5C8D-5F7F-7F10664CBB6C}"/>
              </a:ext>
            </a:extLst>
          </p:cNvPr>
          <p:cNvSpPr/>
          <p:nvPr/>
        </p:nvSpPr>
        <p:spPr>
          <a:xfrm>
            <a:off x="6292618" y="4122283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F1F25393-F882-33C0-F6C9-33E35D4995E7}"/>
              </a:ext>
            </a:extLst>
          </p:cNvPr>
          <p:cNvSpPr/>
          <p:nvPr/>
        </p:nvSpPr>
        <p:spPr>
          <a:xfrm>
            <a:off x="6646216" y="412224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07821494-BB93-F8AD-B60C-B104D591B15A}"/>
              </a:ext>
            </a:extLst>
          </p:cNvPr>
          <p:cNvSpPr/>
          <p:nvPr/>
        </p:nvSpPr>
        <p:spPr>
          <a:xfrm>
            <a:off x="4855705" y="4470626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6F57CBC6-EB80-A2C0-10E5-B759D6129AE7}"/>
              </a:ext>
            </a:extLst>
          </p:cNvPr>
          <p:cNvSpPr/>
          <p:nvPr/>
        </p:nvSpPr>
        <p:spPr>
          <a:xfrm>
            <a:off x="5214934" y="4470626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847506EC-E2DF-33A7-33E0-71D06FFE2CB6}"/>
              </a:ext>
            </a:extLst>
          </p:cNvPr>
          <p:cNvSpPr/>
          <p:nvPr/>
        </p:nvSpPr>
        <p:spPr>
          <a:xfrm>
            <a:off x="5574163" y="4470626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909793B2-146D-5049-FAA4-1CCCAD6103B0}"/>
              </a:ext>
            </a:extLst>
          </p:cNvPr>
          <p:cNvSpPr/>
          <p:nvPr/>
        </p:nvSpPr>
        <p:spPr>
          <a:xfrm>
            <a:off x="5933392" y="4470626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F9FB2251-85E0-0022-ED15-D39647ACE05D}"/>
              </a:ext>
            </a:extLst>
          </p:cNvPr>
          <p:cNvSpPr/>
          <p:nvPr/>
        </p:nvSpPr>
        <p:spPr>
          <a:xfrm>
            <a:off x="6292621" y="4470626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9BF65879-A8AF-881A-220E-9703E6776C74}"/>
              </a:ext>
            </a:extLst>
          </p:cNvPr>
          <p:cNvSpPr/>
          <p:nvPr/>
        </p:nvSpPr>
        <p:spPr>
          <a:xfrm>
            <a:off x="6646219" y="447059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81FDBEF5-5BFC-B811-CA66-1B2282987B1E}"/>
              </a:ext>
            </a:extLst>
          </p:cNvPr>
          <p:cNvSpPr txBox="1"/>
          <p:nvPr/>
        </p:nvSpPr>
        <p:spPr>
          <a:xfrm>
            <a:off x="1037351" y="16763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0B21F94D-4668-9E20-D3C7-9246ABDF083C}"/>
              </a:ext>
            </a:extLst>
          </p:cNvPr>
          <p:cNvSpPr txBox="1"/>
          <p:nvPr/>
        </p:nvSpPr>
        <p:spPr>
          <a:xfrm>
            <a:off x="1306776" y="15346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437B556B-B183-F843-F460-E2DD743C505E}"/>
              </a:ext>
            </a:extLst>
          </p:cNvPr>
          <p:cNvSpPr txBox="1"/>
          <p:nvPr/>
        </p:nvSpPr>
        <p:spPr>
          <a:xfrm>
            <a:off x="1574283" y="1377245"/>
            <a:ext cx="2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D965B677-E8CC-BA03-8227-3C459036B0CD}"/>
              </a:ext>
            </a:extLst>
          </p:cNvPr>
          <p:cNvSpPr txBox="1"/>
          <p:nvPr/>
        </p:nvSpPr>
        <p:spPr>
          <a:xfrm>
            <a:off x="826352" y="18509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C293F877-DB7E-3BC0-B2F5-7D7F4C13D24A}"/>
              </a:ext>
            </a:extLst>
          </p:cNvPr>
          <p:cNvSpPr txBox="1"/>
          <p:nvPr/>
        </p:nvSpPr>
        <p:spPr>
          <a:xfrm>
            <a:off x="933693" y="25480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16D3A91C-84C4-3D36-BAFD-DFB49612F7EE}"/>
              </a:ext>
            </a:extLst>
          </p:cNvPr>
          <p:cNvSpPr txBox="1"/>
          <p:nvPr/>
        </p:nvSpPr>
        <p:spPr>
          <a:xfrm>
            <a:off x="942283" y="29173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6597E9A0-C2BB-210C-3CD6-029F8CC13F06}"/>
              </a:ext>
            </a:extLst>
          </p:cNvPr>
          <p:cNvSpPr txBox="1"/>
          <p:nvPr/>
        </p:nvSpPr>
        <p:spPr>
          <a:xfrm>
            <a:off x="939789" y="32657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E966BF65-52B1-6C15-4E42-3462743BC4C2}"/>
              </a:ext>
            </a:extLst>
          </p:cNvPr>
          <p:cNvSpPr txBox="1"/>
          <p:nvPr/>
        </p:nvSpPr>
        <p:spPr>
          <a:xfrm>
            <a:off x="948379" y="36350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607" name="TextBox 606">
            <a:extLst>
              <a:ext uri="{FF2B5EF4-FFF2-40B4-BE49-F238E27FC236}">
                <a16:creationId xmlns:a16="http://schemas.microsoft.com/office/drawing/2014/main" id="{DFB4CE01-266D-7117-BDFB-02DB79949CCE}"/>
              </a:ext>
            </a:extLst>
          </p:cNvPr>
          <p:cNvSpPr txBox="1"/>
          <p:nvPr/>
        </p:nvSpPr>
        <p:spPr>
          <a:xfrm>
            <a:off x="936760" y="39732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55D480B2-F1AF-8BCF-8367-5A3ADAE609B2}"/>
              </a:ext>
            </a:extLst>
          </p:cNvPr>
          <p:cNvSpPr txBox="1"/>
          <p:nvPr/>
        </p:nvSpPr>
        <p:spPr>
          <a:xfrm>
            <a:off x="945350" y="43426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bg-BG" dirty="0"/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0FCF4288-36CC-3365-03B4-7D3C66F04E8E}"/>
              </a:ext>
            </a:extLst>
          </p:cNvPr>
          <p:cNvSpPr txBox="1"/>
          <p:nvPr/>
        </p:nvSpPr>
        <p:spPr>
          <a:xfrm>
            <a:off x="940587" y="46950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bg-BG" dirty="0"/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C816C020-8EF0-C7FA-B354-7244E6656F28}"/>
              </a:ext>
            </a:extLst>
          </p:cNvPr>
          <p:cNvSpPr txBox="1"/>
          <p:nvPr/>
        </p:nvSpPr>
        <p:spPr>
          <a:xfrm>
            <a:off x="934546" y="22152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60D11C17-BE44-8DC9-D649-DC754545F11E}"/>
              </a:ext>
            </a:extLst>
          </p:cNvPr>
          <p:cNvSpPr txBox="1"/>
          <p:nvPr/>
        </p:nvSpPr>
        <p:spPr>
          <a:xfrm>
            <a:off x="1267356" y="50277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D9A29B59-19A0-3ED3-2434-66C49EABBF7C}"/>
              </a:ext>
            </a:extLst>
          </p:cNvPr>
          <p:cNvSpPr txBox="1"/>
          <p:nvPr/>
        </p:nvSpPr>
        <p:spPr>
          <a:xfrm>
            <a:off x="1589308" y="50327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0BA2B621-9F40-86D7-629F-EBC55989A507}"/>
              </a:ext>
            </a:extLst>
          </p:cNvPr>
          <p:cNvSpPr txBox="1"/>
          <p:nvPr/>
        </p:nvSpPr>
        <p:spPr>
          <a:xfrm>
            <a:off x="1948537" y="50277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148C4F1C-7A15-271A-25B2-3D830B0C618A}"/>
              </a:ext>
            </a:extLst>
          </p:cNvPr>
          <p:cNvSpPr txBox="1"/>
          <p:nvPr/>
        </p:nvSpPr>
        <p:spPr>
          <a:xfrm>
            <a:off x="2289539" y="50327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FDF794C6-57EC-1746-DBCE-00AEC2930078}"/>
              </a:ext>
            </a:extLst>
          </p:cNvPr>
          <p:cNvSpPr txBox="1"/>
          <p:nvPr/>
        </p:nvSpPr>
        <p:spPr>
          <a:xfrm>
            <a:off x="2642793" y="50277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3675BF07-8A8A-EA66-DA38-21784CEE7E02}"/>
              </a:ext>
            </a:extLst>
          </p:cNvPr>
          <p:cNvSpPr txBox="1"/>
          <p:nvPr/>
        </p:nvSpPr>
        <p:spPr>
          <a:xfrm>
            <a:off x="3012370" y="50327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09A81DA5-CAE5-0901-D7D5-DA0376270749}"/>
              </a:ext>
            </a:extLst>
          </p:cNvPr>
          <p:cNvSpPr txBox="1"/>
          <p:nvPr/>
        </p:nvSpPr>
        <p:spPr>
          <a:xfrm rot="19259453">
            <a:off x="623977" y="132300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shape[0]</a:t>
            </a:r>
            <a:endParaRPr lang="bg-BG" dirty="0"/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FCE930BC-0ED3-D5AF-DDBA-6C3062045020}"/>
              </a:ext>
            </a:extLst>
          </p:cNvPr>
          <p:cNvSpPr txBox="1"/>
          <p:nvPr/>
        </p:nvSpPr>
        <p:spPr>
          <a:xfrm rot="16200000">
            <a:off x="285508" y="324942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shape[1]</a:t>
            </a:r>
            <a:endParaRPr lang="bg-BG" dirty="0"/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6659D82E-08B2-A946-7F5B-089E8144C442}"/>
              </a:ext>
            </a:extLst>
          </p:cNvPr>
          <p:cNvSpPr txBox="1"/>
          <p:nvPr/>
        </p:nvSpPr>
        <p:spPr>
          <a:xfrm>
            <a:off x="1663143" y="530200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shape[2]</a:t>
            </a:r>
            <a:endParaRPr lang="bg-BG" dirty="0"/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126C7D83-1C92-9353-1359-9D14C6E94918}"/>
              </a:ext>
            </a:extLst>
          </p:cNvPr>
          <p:cNvSpPr txBox="1"/>
          <p:nvPr/>
        </p:nvSpPr>
        <p:spPr>
          <a:xfrm>
            <a:off x="2653141" y="932002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endParaRPr lang="bg-BG" sz="2800" dirty="0"/>
          </a:p>
        </p:txBody>
      </p:sp>
      <p:sp>
        <p:nvSpPr>
          <p:cNvPr id="859" name="TextBox 858">
            <a:extLst>
              <a:ext uri="{FF2B5EF4-FFF2-40B4-BE49-F238E27FC236}">
                <a16:creationId xmlns:a16="http://schemas.microsoft.com/office/drawing/2014/main" id="{ECADEEB8-57FD-E809-FC3B-2919BC4124C4}"/>
              </a:ext>
            </a:extLst>
          </p:cNvPr>
          <p:cNvSpPr txBox="1"/>
          <p:nvPr/>
        </p:nvSpPr>
        <p:spPr>
          <a:xfrm>
            <a:off x="4877400" y="115962"/>
            <a:ext cx="2050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Array slicing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18044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7257-435F-1A39-F91A-51ABB74FD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EF9FC8-2DBA-09FF-3DF9-39552608C650}"/>
              </a:ext>
            </a:extLst>
          </p:cNvPr>
          <p:cNvSpPr/>
          <p:nvPr/>
        </p:nvSpPr>
        <p:spPr>
          <a:xfrm>
            <a:off x="1755075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999B8F-6C04-0001-EAF1-BCE66FD0CA34}"/>
              </a:ext>
            </a:extLst>
          </p:cNvPr>
          <p:cNvSpPr/>
          <p:nvPr/>
        </p:nvSpPr>
        <p:spPr>
          <a:xfrm>
            <a:off x="2114304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E6FEC9-3325-C73D-314D-D2DB147AA5CA}"/>
              </a:ext>
            </a:extLst>
          </p:cNvPr>
          <p:cNvSpPr/>
          <p:nvPr/>
        </p:nvSpPr>
        <p:spPr>
          <a:xfrm>
            <a:off x="2473533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6129D3-A22B-B296-27D9-932F11098D5B}"/>
              </a:ext>
            </a:extLst>
          </p:cNvPr>
          <p:cNvSpPr/>
          <p:nvPr/>
        </p:nvSpPr>
        <p:spPr>
          <a:xfrm>
            <a:off x="2832762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02B157-404F-DE66-4F67-4BC73F75CB82}"/>
              </a:ext>
            </a:extLst>
          </p:cNvPr>
          <p:cNvSpPr/>
          <p:nvPr/>
        </p:nvSpPr>
        <p:spPr>
          <a:xfrm>
            <a:off x="3205845" y="308610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60043E-1C63-5B33-902E-A5F1AA61A222}"/>
              </a:ext>
            </a:extLst>
          </p:cNvPr>
          <p:cNvSpPr/>
          <p:nvPr/>
        </p:nvSpPr>
        <p:spPr>
          <a:xfrm>
            <a:off x="3565074" y="3086100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4E1D96-B5DB-16A6-1917-3589EA42A918}"/>
              </a:ext>
            </a:extLst>
          </p:cNvPr>
          <p:cNvSpPr/>
          <p:nvPr/>
        </p:nvSpPr>
        <p:spPr>
          <a:xfrm>
            <a:off x="1755078" y="33928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3E85A6-B1B1-D8C8-27C7-27CB218F7141}"/>
              </a:ext>
            </a:extLst>
          </p:cNvPr>
          <p:cNvSpPr/>
          <p:nvPr/>
        </p:nvSpPr>
        <p:spPr>
          <a:xfrm>
            <a:off x="2114307" y="33928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A941A7-7636-4A56-653B-8AC4190D648C}"/>
              </a:ext>
            </a:extLst>
          </p:cNvPr>
          <p:cNvSpPr/>
          <p:nvPr/>
        </p:nvSpPr>
        <p:spPr>
          <a:xfrm>
            <a:off x="2473536" y="33928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314D94-E431-2B5C-2CAA-204F11210DB3}"/>
              </a:ext>
            </a:extLst>
          </p:cNvPr>
          <p:cNvSpPr/>
          <p:nvPr/>
        </p:nvSpPr>
        <p:spPr>
          <a:xfrm>
            <a:off x="2832765" y="33928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9BBC7F-D65A-3987-BBB1-E06A9833A847}"/>
              </a:ext>
            </a:extLst>
          </p:cNvPr>
          <p:cNvSpPr/>
          <p:nvPr/>
        </p:nvSpPr>
        <p:spPr>
          <a:xfrm>
            <a:off x="3205848" y="343444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1E66CA-8AF9-BFF7-6B79-426F7D6C1CD9}"/>
              </a:ext>
            </a:extLst>
          </p:cNvPr>
          <p:cNvSpPr/>
          <p:nvPr/>
        </p:nvSpPr>
        <p:spPr>
          <a:xfrm>
            <a:off x="3565077" y="3434443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93037B-10E7-16CC-664A-2A5DE17E3F0D}"/>
              </a:ext>
            </a:extLst>
          </p:cNvPr>
          <p:cNvSpPr/>
          <p:nvPr/>
        </p:nvSpPr>
        <p:spPr>
          <a:xfrm>
            <a:off x="1755072" y="23369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DFF2F9-C0D0-ADA3-0134-0898CE4D1531}"/>
              </a:ext>
            </a:extLst>
          </p:cNvPr>
          <p:cNvSpPr/>
          <p:nvPr/>
        </p:nvSpPr>
        <p:spPr>
          <a:xfrm>
            <a:off x="2114301" y="23369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52A6D5-F343-84A5-4D14-95F74A421C3B}"/>
              </a:ext>
            </a:extLst>
          </p:cNvPr>
          <p:cNvSpPr/>
          <p:nvPr/>
        </p:nvSpPr>
        <p:spPr>
          <a:xfrm>
            <a:off x="2473530" y="23369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194390-25BF-FE4A-51A6-A11FD899DD4C}"/>
              </a:ext>
            </a:extLst>
          </p:cNvPr>
          <p:cNvSpPr/>
          <p:nvPr/>
        </p:nvSpPr>
        <p:spPr>
          <a:xfrm>
            <a:off x="2832759" y="23369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CC2A59-586E-DEE8-54D8-E3E5828E478C}"/>
              </a:ext>
            </a:extLst>
          </p:cNvPr>
          <p:cNvSpPr/>
          <p:nvPr/>
        </p:nvSpPr>
        <p:spPr>
          <a:xfrm>
            <a:off x="3205842" y="237852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673743-8D77-8783-9E4B-8A0D87A6090A}"/>
              </a:ext>
            </a:extLst>
          </p:cNvPr>
          <p:cNvSpPr/>
          <p:nvPr/>
        </p:nvSpPr>
        <p:spPr>
          <a:xfrm>
            <a:off x="3565071" y="2378528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63B199-FC86-10DD-4927-17BCBFA25849}"/>
              </a:ext>
            </a:extLst>
          </p:cNvPr>
          <p:cNvSpPr/>
          <p:nvPr/>
        </p:nvSpPr>
        <p:spPr>
          <a:xfrm>
            <a:off x="1755075" y="26853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E4039A-B06B-E368-942E-67D7EDCC12BC}"/>
              </a:ext>
            </a:extLst>
          </p:cNvPr>
          <p:cNvSpPr/>
          <p:nvPr/>
        </p:nvSpPr>
        <p:spPr>
          <a:xfrm>
            <a:off x="2114304" y="26853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1D629D-6EB8-818D-1E8B-0020DB2EB5A4}"/>
              </a:ext>
            </a:extLst>
          </p:cNvPr>
          <p:cNvSpPr/>
          <p:nvPr/>
        </p:nvSpPr>
        <p:spPr>
          <a:xfrm>
            <a:off x="2473533" y="26853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94DD2DA-EAFF-DFEA-1BB7-2475A4660C15}"/>
              </a:ext>
            </a:extLst>
          </p:cNvPr>
          <p:cNvSpPr/>
          <p:nvPr/>
        </p:nvSpPr>
        <p:spPr>
          <a:xfrm>
            <a:off x="2832762" y="26853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F78ED1-F8C7-A16C-9CF2-37DA77FA4FA8}"/>
              </a:ext>
            </a:extLst>
          </p:cNvPr>
          <p:cNvSpPr/>
          <p:nvPr/>
        </p:nvSpPr>
        <p:spPr>
          <a:xfrm>
            <a:off x="3205845" y="272687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9BB0B0-8555-65BC-3B7F-BEE4DDCADB2F}"/>
              </a:ext>
            </a:extLst>
          </p:cNvPr>
          <p:cNvSpPr/>
          <p:nvPr/>
        </p:nvSpPr>
        <p:spPr>
          <a:xfrm>
            <a:off x="3565074" y="2726871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9A396C-A337-B455-9C5B-484ECAF4F8BA}"/>
              </a:ext>
            </a:extLst>
          </p:cNvPr>
          <p:cNvSpPr/>
          <p:nvPr/>
        </p:nvSpPr>
        <p:spPr>
          <a:xfrm>
            <a:off x="1768926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8DFF55C-8650-2D8F-51DD-82121D7CA221}"/>
              </a:ext>
            </a:extLst>
          </p:cNvPr>
          <p:cNvSpPr/>
          <p:nvPr/>
        </p:nvSpPr>
        <p:spPr>
          <a:xfrm>
            <a:off x="2128155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01D70A-4B81-B949-9376-452757E2E34F}"/>
              </a:ext>
            </a:extLst>
          </p:cNvPr>
          <p:cNvSpPr/>
          <p:nvPr/>
        </p:nvSpPr>
        <p:spPr>
          <a:xfrm>
            <a:off x="2487384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6F8444-AEB2-6E36-5CB0-E11BB1F1AAC1}"/>
              </a:ext>
            </a:extLst>
          </p:cNvPr>
          <p:cNvSpPr/>
          <p:nvPr/>
        </p:nvSpPr>
        <p:spPr>
          <a:xfrm>
            <a:off x="2846613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6566BC-ADA0-BE50-8703-BA30086D41DF}"/>
              </a:ext>
            </a:extLst>
          </p:cNvPr>
          <p:cNvSpPr/>
          <p:nvPr/>
        </p:nvSpPr>
        <p:spPr>
          <a:xfrm>
            <a:off x="3205842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073394-A752-57E2-25EF-2856EEA9EB9E}"/>
              </a:ext>
            </a:extLst>
          </p:cNvPr>
          <p:cNvSpPr/>
          <p:nvPr/>
        </p:nvSpPr>
        <p:spPr>
          <a:xfrm>
            <a:off x="3565071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BA54806-DCE0-0E38-80CB-2AD863FE0A19}"/>
              </a:ext>
            </a:extLst>
          </p:cNvPr>
          <p:cNvSpPr/>
          <p:nvPr/>
        </p:nvSpPr>
        <p:spPr>
          <a:xfrm>
            <a:off x="1768929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DA1A58-7110-3BA3-0990-5C0471EB053D}"/>
              </a:ext>
            </a:extLst>
          </p:cNvPr>
          <p:cNvSpPr/>
          <p:nvPr/>
        </p:nvSpPr>
        <p:spPr>
          <a:xfrm>
            <a:off x="2128158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A75992-2BCC-3035-E4A1-D6F5D4730844}"/>
              </a:ext>
            </a:extLst>
          </p:cNvPr>
          <p:cNvSpPr/>
          <p:nvPr/>
        </p:nvSpPr>
        <p:spPr>
          <a:xfrm>
            <a:off x="2487387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4754E2B-CF68-5B36-341D-0791597F3556}"/>
              </a:ext>
            </a:extLst>
          </p:cNvPr>
          <p:cNvSpPr/>
          <p:nvPr/>
        </p:nvSpPr>
        <p:spPr>
          <a:xfrm>
            <a:off x="2846616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36322E-A2CD-5F4D-FAAC-6EB20FF5CEF4}"/>
              </a:ext>
            </a:extLst>
          </p:cNvPr>
          <p:cNvSpPr/>
          <p:nvPr/>
        </p:nvSpPr>
        <p:spPr>
          <a:xfrm>
            <a:off x="3205845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8D3464-E5F7-532D-5E21-E6EDDD1FCE0E}"/>
              </a:ext>
            </a:extLst>
          </p:cNvPr>
          <p:cNvSpPr/>
          <p:nvPr/>
        </p:nvSpPr>
        <p:spPr>
          <a:xfrm>
            <a:off x="3565074" y="2024742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3E90A4-365C-0B57-0142-9F37135C0B17}"/>
              </a:ext>
            </a:extLst>
          </p:cNvPr>
          <p:cNvSpPr/>
          <p:nvPr/>
        </p:nvSpPr>
        <p:spPr>
          <a:xfrm>
            <a:off x="1755069" y="37412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87A089-4621-DD84-4A6C-400BBC656462}"/>
              </a:ext>
            </a:extLst>
          </p:cNvPr>
          <p:cNvSpPr/>
          <p:nvPr/>
        </p:nvSpPr>
        <p:spPr>
          <a:xfrm>
            <a:off x="2114298" y="37412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DD65AE-4433-B6B7-7767-F10714B3A691}"/>
              </a:ext>
            </a:extLst>
          </p:cNvPr>
          <p:cNvSpPr/>
          <p:nvPr/>
        </p:nvSpPr>
        <p:spPr>
          <a:xfrm>
            <a:off x="2473527" y="37412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CA91C5-741E-D13D-363E-39F7C25B91C0}"/>
              </a:ext>
            </a:extLst>
          </p:cNvPr>
          <p:cNvSpPr/>
          <p:nvPr/>
        </p:nvSpPr>
        <p:spPr>
          <a:xfrm>
            <a:off x="2832756" y="37412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98EBE3-3A84-59E4-1454-98DE47C22E0E}"/>
              </a:ext>
            </a:extLst>
          </p:cNvPr>
          <p:cNvSpPr/>
          <p:nvPr/>
        </p:nvSpPr>
        <p:spPr>
          <a:xfrm>
            <a:off x="3205839" y="378278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EF3550-87C2-E9FD-70F3-0E678FB85953}"/>
              </a:ext>
            </a:extLst>
          </p:cNvPr>
          <p:cNvSpPr/>
          <p:nvPr/>
        </p:nvSpPr>
        <p:spPr>
          <a:xfrm>
            <a:off x="3565068" y="3782786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3D1AFA-EFE7-66F1-5B4B-0A29A1BBB238}"/>
              </a:ext>
            </a:extLst>
          </p:cNvPr>
          <p:cNvSpPr/>
          <p:nvPr/>
        </p:nvSpPr>
        <p:spPr>
          <a:xfrm>
            <a:off x="1755072" y="4089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67FBFF0-DC31-FCE3-57C0-021999BDFD30}"/>
              </a:ext>
            </a:extLst>
          </p:cNvPr>
          <p:cNvSpPr/>
          <p:nvPr/>
        </p:nvSpPr>
        <p:spPr>
          <a:xfrm>
            <a:off x="2114301" y="4089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8164D14-4F5D-4D6B-3F7E-9B76849C1B85}"/>
              </a:ext>
            </a:extLst>
          </p:cNvPr>
          <p:cNvSpPr/>
          <p:nvPr/>
        </p:nvSpPr>
        <p:spPr>
          <a:xfrm>
            <a:off x="2473530" y="4089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E35E291-9107-2BCA-65E0-CC1D8D74DE96}"/>
              </a:ext>
            </a:extLst>
          </p:cNvPr>
          <p:cNvSpPr/>
          <p:nvPr/>
        </p:nvSpPr>
        <p:spPr>
          <a:xfrm>
            <a:off x="2832759" y="4089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9197D3D-3B87-4B8F-F554-6E2EEC906FD3}"/>
              </a:ext>
            </a:extLst>
          </p:cNvPr>
          <p:cNvSpPr/>
          <p:nvPr/>
        </p:nvSpPr>
        <p:spPr>
          <a:xfrm>
            <a:off x="3205842" y="413112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9DC4F76-FADF-AA33-BB9C-1864C0218047}"/>
              </a:ext>
            </a:extLst>
          </p:cNvPr>
          <p:cNvSpPr/>
          <p:nvPr/>
        </p:nvSpPr>
        <p:spPr>
          <a:xfrm>
            <a:off x="3565071" y="413112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B4CB6D-65AF-501D-6C30-07A5AFCACF6C}"/>
              </a:ext>
            </a:extLst>
          </p:cNvPr>
          <p:cNvSpPr/>
          <p:nvPr/>
        </p:nvSpPr>
        <p:spPr>
          <a:xfrm>
            <a:off x="1575457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1E1B91D-0223-5F2D-AE64-97497BAB436F}"/>
              </a:ext>
            </a:extLst>
          </p:cNvPr>
          <p:cNvSpPr/>
          <p:nvPr/>
        </p:nvSpPr>
        <p:spPr>
          <a:xfrm>
            <a:off x="1934686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FED318E-513F-3616-C053-30F2737A1EC7}"/>
              </a:ext>
            </a:extLst>
          </p:cNvPr>
          <p:cNvSpPr/>
          <p:nvPr/>
        </p:nvSpPr>
        <p:spPr>
          <a:xfrm>
            <a:off x="2293915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2D5FE1-FD78-392C-1E34-B56EBB6840A6}"/>
              </a:ext>
            </a:extLst>
          </p:cNvPr>
          <p:cNvSpPr/>
          <p:nvPr/>
        </p:nvSpPr>
        <p:spPr>
          <a:xfrm>
            <a:off x="2653144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79C73F-CF0F-CFC8-170C-6D15F9011313}"/>
              </a:ext>
            </a:extLst>
          </p:cNvPr>
          <p:cNvSpPr/>
          <p:nvPr/>
        </p:nvSpPr>
        <p:spPr>
          <a:xfrm>
            <a:off x="3012373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70429B9-5ECE-3BCE-C9E7-FB0659186F44}"/>
              </a:ext>
            </a:extLst>
          </p:cNvPr>
          <p:cNvSpPr/>
          <p:nvPr/>
        </p:nvSpPr>
        <p:spPr>
          <a:xfrm>
            <a:off x="3385456" y="3265714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FF47EE0-7347-029E-0103-BB7554E95264}"/>
              </a:ext>
            </a:extLst>
          </p:cNvPr>
          <p:cNvSpPr/>
          <p:nvPr/>
        </p:nvSpPr>
        <p:spPr>
          <a:xfrm>
            <a:off x="1575460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392CFB-6FB1-0E39-7997-21E6788AF21C}"/>
              </a:ext>
            </a:extLst>
          </p:cNvPr>
          <p:cNvSpPr/>
          <p:nvPr/>
        </p:nvSpPr>
        <p:spPr>
          <a:xfrm>
            <a:off x="1934689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5D7C2F8-6AFA-E5B6-0029-381FDB753A8A}"/>
              </a:ext>
            </a:extLst>
          </p:cNvPr>
          <p:cNvSpPr/>
          <p:nvPr/>
        </p:nvSpPr>
        <p:spPr>
          <a:xfrm>
            <a:off x="2293918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4BC761B-9DFA-00C2-BB8C-6A6F540E1295}"/>
              </a:ext>
            </a:extLst>
          </p:cNvPr>
          <p:cNvSpPr/>
          <p:nvPr/>
        </p:nvSpPr>
        <p:spPr>
          <a:xfrm>
            <a:off x="2653147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3823E8D-1801-A257-CBEF-587B335EC478}"/>
              </a:ext>
            </a:extLst>
          </p:cNvPr>
          <p:cNvSpPr/>
          <p:nvPr/>
        </p:nvSpPr>
        <p:spPr>
          <a:xfrm>
            <a:off x="3012376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BE5656-985D-8107-B6BC-868926FEC173}"/>
              </a:ext>
            </a:extLst>
          </p:cNvPr>
          <p:cNvSpPr/>
          <p:nvPr/>
        </p:nvSpPr>
        <p:spPr>
          <a:xfrm>
            <a:off x="3385459" y="3614057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BF86A9-DA1C-112C-7286-01AE5FBA6A63}"/>
              </a:ext>
            </a:extLst>
          </p:cNvPr>
          <p:cNvSpPr/>
          <p:nvPr/>
        </p:nvSpPr>
        <p:spPr>
          <a:xfrm>
            <a:off x="1575454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3FDD6AB-8B43-F79A-3FED-294A4FD81754}"/>
              </a:ext>
            </a:extLst>
          </p:cNvPr>
          <p:cNvSpPr/>
          <p:nvPr/>
        </p:nvSpPr>
        <p:spPr>
          <a:xfrm>
            <a:off x="1934683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43819A9-8361-34E9-EE2F-EC7D0255E5AD}"/>
              </a:ext>
            </a:extLst>
          </p:cNvPr>
          <p:cNvSpPr/>
          <p:nvPr/>
        </p:nvSpPr>
        <p:spPr>
          <a:xfrm>
            <a:off x="2293912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5E3967A-E5C5-BC3C-6220-23550B498892}"/>
              </a:ext>
            </a:extLst>
          </p:cNvPr>
          <p:cNvSpPr/>
          <p:nvPr/>
        </p:nvSpPr>
        <p:spPr>
          <a:xfrm>
            <a:off x="2653141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429EDC3-C664-A365-75C4-7EE891988689}"/>
              </a:ext>
            </a:extLst>
          </p:cNvPr>
          <p:cNvSpPr/>
          <p:nvPr/>
        </p:nvSpPr>
        <p:spPr>
          <a:xfrm>
            <a:off x="3012370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2425E9A-C938-1484-2963-D043136C1DAF}"/>
              </a:ext>
            </a:extLst>
          </p:cNvPr>
          <p:cNvSpPr/>
          <p:nvPr/>
        </p:nvSpPr>
        <p:spPr>
          <a:xfrm>
            <a:off x="3385453" y="2558142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01251B5-46E4-9025-AA8F-0C93EF0EE275}"/>
              </a:ext>
            </a:extLst>
          </p:cNvPr>
          <p:cNvSpPr/>
          <p:nvPr/>
        </p:nvSpPr>
        <p:spPr>
          <a:xfrm>
            <a:off x="1575457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8B05395-ED80-6C34-9278-3543A3E972C1}"/>
              </a:ext>
            </a:extLst>
          </p:cNvPr>
          <p:cNvSpPr/>
          <p:nvPr/>
        </p:nvSpPr>
        <p:spPr>
          <a:xfrm>
            <a:off x="1934686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B2A1216-B6D9-DF07-977C-E86BB23B52E9}"/>
              </a:ext>
            </a:extLst>
          </p:cNvPr>
          <p:cNvSpPr/>
          <p:nvPr/>
        </p:nvSpPr>
        <p:spPr>
          <a:xfrm>
            <a:off x="2293915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64B3691-1116-3A6C-F558-7A727EFBB978}"/>
              </a:ext>
            </a:extLst>
          </p:cNvPr>
          <p:cNvSpPr/>
          <p:nvPr/>
        </p:nvSpPr>
        <p:spPr>
          <a:xfrm>
            <a:off x="2653144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B897547-4967-4963-BF6B-C60F1D7B28CA}"/>
              </a:ext>
            </a:extLst>
          </p:cNvPr>
          <p:cNvSpPr/>
          <p:nvPr/>
        </p:nvSpPr>
        <p:spPr>
          <a:xfrm>
            <a:off x="3012373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663E857-7C23-108D-5598-88AD4921BBD4}"/>
              </a:ext>
            </a:extLst>
          </p:cNvPr>
          <p:cNvSpPr/>
          <p:nvPr/>
        </p:nvSpPr>
        <p:spPr>
          <a:xfrm>
            <a:off x="3385456" y="290648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694A407-C897-0710-C8CF-0E16C5C92249}"/>
              </a:ext>
            </a:extLst>
          </p:cNvPr>
          <p:cNvSpPr/>
          <p:nvPr/>
        </p:nvSpPr>
        <p:spPr>
          <a:xfrm>
            <a:off x="1589308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1E93731-8C9B-059C-8D17-1FA9D74CD555}"/>
              </a:ext>
            </a:extLst>
          </p:cNvPr>
          <p:cNvSpPr/>
          <p:nvPr/>
        </p:nvSpPr>
        <p:spPr>
          <a:xfrm>
            <a:off x="1948537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9A7FAE8-8850-2C92-715F-8277B35C3160}"/>
              </a:ext>
            </a:extLst>
          </p:cNvPr>
          <p:cNvSpPr/>
          <p:nvPr/>
        </p:nvSpPr>
        <p:spPr>
          <a:xfrm>
            <a:off x="2307766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A1E1BED-F0E0-90D7-66CE-8BA16915D7EC}"/>
              </a:ext>
            </a:extLst>
          </p:cNvPr>
          <p:cNvSpPr/>
          <p:nvPr/>
        </p:nvSpPr>
        <p:spPr>
          <a:xfrm>
            <a:off x="2666995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B8F3E33-45D8-BBE6-F081-0F1DFD4F2137}"/>
              </a:ext>
            </a:extLst>
          </p:cNvPr>
          <p:cNvSpPr/>
          <p:nvPr/>
        </p:nvSpPr>
        <p:spPr>
          <a:xfrm>
            <a:off x="3026224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D8E173E-225A-B049-A9A0-94D643D55740}"/>
              </a:ext>
            </a:extLst>
          </p:cNvPr>
          <p:cNvSpPr/>
          <p:nvPr/>
        </p:nvSpPr>
        <p:spPr>
          <a:xfrm>
            <a:off x="3385453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A417E9F-B33B-22D5-51F5-9CA5A2EE4153}"/>
              </a:ext>
            </a:extLst>
          </p:cNvPr>
          <p:cNvSpPr/>
          <p:nvPr/>
        </p:nvSpPr>
        <p:spPr>
          <a:xfrm>
            <a:off x="1575457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ADD6A5C-0636-0E7C-DF09-3BBD97B8DD1E}"/>
              </a:ext>
            </a:extLst>
          </p:cNvPr>
          <p:cNvSpPr/>
          <p:nvPr/>
        </p:nvSpPr>
        <p:spPr>
          <a:xfrm>
            <a:off x="1934686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CEF5E8B-67A7-B736-2679-501849B1430A}"/>
              </a:ext>
            </a:extLst>
          </p:cNvPr>
          <p:cNvSpPr/>
          <p:nvPr/>
        </p:nvSpPr>
        <p:spPr>
          <a:xfrm>
            <a:off x="2293915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F7992C6-5B12-D622-D075-DBDA4C171549}"/>
              </a:ext>
            </a:extLst>
          </p:cNvPr>
          <p:cNvSpPr/>
          <p:nvPr/>
        </p:nvSpPr>
        <p:spPr>
          <a:xfrm>
            <a:off x="2653144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9DCCC55-632B-0F11-C742-9EC2F13CB76A}"/>
              </a:ext>
            </a:extLst>
          </p:cNvPr>
          <p:cNvSpPr/>
          <p:nvPr/>
        </p:nvSpPr>
        <p:spPr>
          <a:xfrm>
            <a:off x="3012373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9A7B934-088E-916D-1A8A-6B037D3FF1AA}"/>
              </a:ext>
            </a:extLst>
          </p:cNvPr>
          <p:cNvSpPr/>
          <p:nvPr/>
        </p:nvSpPr>
        <p:spPr>
          <a:xfrm>
            <a:off x="3385456" y="2204356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1CA59BA-B319-450C-E31D-7F8ABBAE0AD5}"/>
              </a:ext>
            </a:extLst>
          </p:cNvPr>
          <p:cNvSpPr/>
          <p:nvPr/>
        </p:nvSpPr>
        <p:spPr>
          <a:xfrm>
            <a:off x="1575451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7EE7CBC-AA43-AD6B-9880-198F1C0E8401}"/>
              </a:ext>
            </a:extLst>
          </p:cNvPr>
          <p:cNvSpPr/>
          <p:nvPr/>
        </p:nvSpPr>
        <p:spPr>
          <a:xfrm>
            <a:off x="1934680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E2F3FEF-97D7-3FDB-6B5C-6A5274091ABB}"/>
              </a:ext>
            </a:extLst>
          </p:cNvPr>
          <p:cNvSpPr/>
          <p:nvPr/>
        </p:nvSpPr>
        <p:spPr>
          <a:xfrm>
            <a:off x="2293909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B4323B4-20AC-E907-AA70-1248151C4961}"/>
              </a:ext>
            </a:extLst>
          </p:cNvPr>
          <p:cNvSpPr/>
          <p:nvPr/>
        </p:nvSpPr>
        <p:spPr>
          <a:xfrm>
            <a:off x="2653138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B8471434-78F7-35B0-2B5D-C921ACCB1849}"/>
              </a:ext>
            </a:extLst>
          </p:cNvPr>
          <p:cNvSpPr/>
          <p:nvPr/>
        </p:nvSpPr>
        <p:spPr>
          <a:xfrm>
            <a:off x="3012367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430BCA2-3324-E2A9-BC92-B656CE3241EC}"/>
              </a:ext>
            </a:extLst>
          </p:cNvPr>
          <p:cNvSpPr/>
          <p:nvPr/>
        </p:nvSpPr>
        <p:spPr>
          <a:xfrm>
            <a:off x="3385450" y="3962400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064DDFA-5DC8-5910-C304-C8FB99110FD5}"/>
              </a:ext>
            </a:extLst>
          </p:cNvPr>
          <p:cNvSpPr/>
          <p:nvPr/>
        </p:nvSpPr>
        <p:spPr>
          <a:xfrm>
            <a:off x="1575454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B7469F2-9ABE-2C92-47BE-D6BE5E38E227}"/>
              </a:ext>
            </a:extLst>
          </p:cNvPr>
          <p:cNvSpPr/>
          <p:nvPr/>
        </p:nvSpPr>
        <p:spPr>
          <a:xfrm>
            <a:off x="1934683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E69793A-6643-5AF4-5714-2AAA915EC285}"/>
              </a:ext>
            </a:extLst>
          </p:cNvPr>
          <p:cNvSpPr/>
          <p:nvPr/>
        </p:nvSpPr>
        <p:spPr>
          <a:xfrm>
            <a:off x="2293912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921644E-38CB-01D0-3D60-3CE0C6CBA977}"/>
              </a:ext>
            </a:extLst>
          </p:cNvPr>
          <p:cNvSpPr/>
          <p:nvPr/>
        </p:nvSpPr>
        <p:spPr>
          <a:xfrm>
            <a:off x="2653141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B8E782E-ADA0-9396-6E1C-A936C5443E26}"/>
              </a:ext>
            </a:extLst>
          </p:cNvPr>
          <p:cNvSpPr/>
          <p:nvPr/>
        </p:nvSpPr>
        <p:spPr>
          <a:xfrm>
            <a:off x="3012370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0A84154-4349-EC31-C94A-5D4539F45D7A}"/>
              </a:ext>
            </a:extLst>
          </p:cNvPr>
          <p:cNvSpPr/>
          <p:nvPr/>
        </p:nvSpPr>
        <p:spPr>
          <a:xfrm>
            <a:off x="3385453" y="431074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89F826D-1554-C76F-F140-D77BBF4900CD}"/>
              </a:ext>
            </a:extLst>
          </p:cNvPr>
          <p:cNvSpPr/>
          <p:nvPr/>
        </p:nvSpPr>
        <p:spPr>
          <a:xfrm>
            <a:off x="1395828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73BD473-3BFA-F856-11BE-61704F15EBCC}"/>
              </a:ext>
            </a:extLst>
          </p:cNvPr>
          <p:cNvSpPr/>
          <p:nvPr/>
        </p:nvSpPr>
        <p:spPr>
          <a:xfrm>
            <a:off x="1755057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9E5C4B9-5E9B-DAC3-D5EA-E07F1B7BD77D}"/>
              </a:ext>
            </a:extLst>
          </p:cNvPr>
          <p:cNvSpPr/>
          <p:nvPr/>
        </p:nvSpPr>
        <p:spPr>
          <a:xfrm>
            <a:off x="2114286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0297FF6-6097-4EBF-E9B8-AFB103770295}"/>
              </a:ext>
            </a:extLst>
          </p:cNvPr>
          <p:cNvSpPr/>
          <p:nvPr/>
        </p:nvSpPr>
        <p:spPr>
          <a:xfrm>
            <a:off x="2473515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76A83A6-4E8D-7827-5C48-9B55B6A0B4C4}"/>
              </a:ext>
            </a:extLst>
          </p:cNvPr>
          <p:cNvSpPr/>
          <p:nvPr/>
        </p:nvSpPr>
        <p:spPr>
          <a:xfrm>
            <a:off x="2832744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4193E15-17BC-B910-D763-B104A68B2082}"/>
              </a:ext>
            </a:extLst>
          </p:cNvPr>
          <p:cNvSpPr/>
          <p:nvPr/>
        </p:nvSpPr>
        <p:spPr>
          <a:xfrm>
            <a:off x="3205827" y="344532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2BB5087-E1E4-FF5C-2208-09B6CCD9EED5}"/>
              </a:ext>
            </a:extLst>
          </p:cNvPr>
          <p:cNvSpPr/>
          <p:nvPr/>
        </p:nvSpPr>
        <p:spPr>
          <a:xfrm>
            <a:off x="1395831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B57471E-E401-E79A-E82D-16DDA7A0C369}"/>
              </a:ext>
            </a:extLst>
          </p:cNvPr>
          <p:cNvSpPr/>
          <p:nvPr/>
        </p:nvSpPr>
        <p:spPr>
          <a:xfrm>
            <a:off x="1755060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A52708E-B537-6F26-519C-CF68B5904E5B}"/>
              </a:ext>
            </a:extLst>
          </p:cNvPr>
          <p:cNvSpPr/>
          <p:nvPr/>
        </p:nvSpPr>
        <p:spPr>
          <a:xfrm>
            <a:off x="2114289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714BCA50-5A75-5EEA-22C7-63B879D14D3B}"/>
              </a:ext>
            </a:extLst>
          </p:cNvPr>
          <p:cNvSpPr/>
          <p:nvPr/>
        </p:nvSpPr>
        <p:spPr>
          <a:xfrm>
            <a:off x="2473518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CEAE2A8-F5FF-1AB1-636A-3D48013E1384}"/>
              </a:ext>
            </a:extLst>
          </p:cNvPr>
          <p:cNvSpPr/>
          <p:nvPr/>
        </p:nvSpPr>
        <p:spPr>
          <a:xfrm>
            <a:off x="2832747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F3A3CED-2096-8AB8-2407-0EE2BA4B7C42}"/>
              </a:ext>
            </a:extLst>
          </p:cNvPr>
          <p:cNvSpPr/>
          <p:nvPr/>
        </p:nvSpPr>
        <p:spPr>
          <a:xfrm>
            <a:off x="3205830" y="3793672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2A25300-C3D4-8A8D-8657-9EA0332311C3}"/>
              </a:ext>
            </a:extLst>
          </p:cNvPr>
          <p:cNvSpPr/>
          <p:nvPr/>
        </p:nvSpPr>
        <p:spPr>
          <a:xfrm>
            <a:off x="1395825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4B995DF-018B-F8E0-8B83-5B6867D8D04D}"/>
              </a:ext>
            </a:extLst>
          </p:cNvPr>
          <p:cNvSpPr/>
          <p:nvPr/>
        </p:nvSpPr>
        <p:spPr>
          <a:xfrm>
            <a:off x="1755054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27E746F-46AD-F798-D5B3-D9B0B84BF290}"/>
              </a:ext>
            </a:extLst>
          </p:cNvPr>
          <p:cNvSpPr/>
          <p:nvPr/>
        </p:nvSpPr>
        <p:spPr>
          <a:xfrm>
            <a:off x="2114283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516D9EA-469F-3CCB-C426-DD3E74968036}"/>
              </a:ext>
            </a:extLst>
          </p:cNvPr>
          <p:cNvSpPr/>
          <p:nvPr/>
        </p:nvSpPr>
        <p:spPr>
          <a:xfrm>
            <a:off x="2473512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E0FE7C1-89AF-7E33-3371-5B7729B10941}"/>
              </a:ext>
            </a:extLst>
          </p:cNvPr>
          <p:cNvSpPr/>
          <p:nvPr/>
        </p:nvSpPr>
        <p:spPr>
          <a:xfrm>
            <a:off x="2832741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CF3A329-E1F5-44BC-314C-190379419494}"/>
              </a:ext>
            </a:extLst>
          </p:cNvPr>
          <p:cNvSpPr/>
          <p:nvPr/>
        </p:nvSpPr>
        <p:spPr>
          <a:xfrm>
            <a:off x="3205824" y="273775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F81E109-0BA6-0F08-F7DC-602719789758}"/>
              </a:ext>
            </a:extLst>
          </p:cNvPr>
          <p:cNvSpPr/>
          <p:nvPr/>
        </p:nvSpPr>
        <p:spPr>
          <a:xfrm>
            <a:off x="1395828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8F4A611-7235-E0FA-D6E3-34CE339BDF1F}"/>
              </a:ext>
            </a:extLst>
          </p:cNvPr>
          <p:cNvSpPr/>
          <p:nvPr/>
        </p:nvSpPr>
        <p:spPr>
          <a:xfrm>
            <a:off x="1755057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4FB9F1D-840A-93A1-FFCB-462147A0DBBB}"/>
              </a:ext>
            </a:extLst>
          </p:cNvPr>
          <p:cNvSpPr/>
          <p:nvPr/>
        </p:nvSpPr>
        <p:spPr>
          <a:xfrm>
            <a:off x="2114286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AAB20C1-8AC9-5655-269B-4B2611B06E0A}"/>
              </a:ext>
            </a:extLst>
          </p:cNvPr>
          <p:cNvSpPr/>
          <p:nvPr/>
        </p:nvSpPr>
        <p:spPr>
          <a:xfrm>
            <a:off x="2473515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931467D-B0B1-36AA-B641-5A87C8328BC6}"/>
              </a:ext>
            </a:extLst>
          </p:cNvPr>
          <p:cNvSpPr/>
          <p:nvPr/>
        </p:nvSpPr>
        <p:spPr>
          <a:xfrm>
            <a:off x="2832744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69238A8-8823-6D50-8266-CEEDDDEFF9A6}"/>
              </a:ext>
            </a:extLst>
          </p:cNvPr>
          <p:cNvSpPr/>
          <p:nvPr/>
        </p:nvSpPr>
        <p:spPr>
          <a:xfrm>
            <a:off x="3205827" y="308610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1BA0879-E92D-7A15-4652-FFA6AD42C6CC}"/>
              </a:ext>
            </a:extLst>
          </p:cNvPr>
          <p:cNvSpPr/>
          <p:nvPr/>
        </p:nvSpPr>
        <p:spPr>
          <a:xfrm>
            <a:off x="1409679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9DCB75D-7872-CAAE-9368-D78F2A96E62F}"/>
              </a:ext>
            </a:extLst>
          </p:cNvPr>
          <p:cNvSpPr/>
          <p:nvPr/>
        </p:nvSpPr>
        <p:spPr>
          <a:xfrm>
            <a:off x="1768908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F48BEF1-315E-C746-8BB6-4275FDDD8604}"/>
              </a:ext>
            </a:extLst>
          </p:cNvPr>
          <p:cNvSpPr/>
          <p:nvPr/>
        </p:nvSpPr>
        <p:spPr>
          <a:xfrm>
            <a:off x="2128137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25E03C5-BCA7-3E63-0261-E7E7374BC634}"/>
              </a:ext>
            </a:extLst>
          </p:cNvPr>
          <p:cNvSpPr/>
          <p:nvPr/>
        </p:nvSpPr>
        <p:spPr>
          <a:xfrm>
            <a:off x="2487366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23ECF6F-AB4F-CA23-DEC0-CF606D6CCA5D}"/>
              </a:ext>
            </a:extLst>
          </p:cNvPr>
          <p:cNvSpPr/>
          <p:nvPr/>
        </p:nvSpPr>
        <p:spPr>
          <a:xfrm>
            <a:off x="2846595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EB2F810-75DD-FD60-4BAF-5427DBB24537}"/>
              </a:ext>
            </a:extLst>
          </p:cNvPr>
          <p:cNvSpPr/>
          <p:nvPr/>
        </p:nvSpPr>
        <p:spPr>
          <a:xfrm>
            <a:off x="3205824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03B4B2B-05E0-3F6D-5983-6F82BEDEDC64}"/>
              </a:ext>
            </a:extLst>
          </p:cNvPr>
          <p:cNvSpPr/>
          <p:nvPr/>
        </p:nvSpPr>
        <p:spPr>
          <a:xfrm>
            <a:off x="1395828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2A3A0F9-48A7-019C-BD0B-505BF7781108}"/>
              </a:ext>
            </a:extLst>
          </p:cNvPr>
          <p:cNvSpPr/>
          <p:nvPr/>
        </p:nvSpPr>
        <p:spPr>
          <a:xfrm>
            <a:off x="1755057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93074F6-CBF2-60EE-B2F5-9A30F3CEE027}"/>
              </a:ext>
            </a:extLst>
          </p:cNvPr>
          <p:cNvSpPr/>
          <p:nvPr/>
        </p:nvSpPr>
        <p:spPr>
          <a:xfrm>
            <a:off x="2114286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4376B48-7FB5-E428-1CB3-40614C0D9B3E}"/>
              </a:ext>
            </a:extLst>
          </p:cNvPr>
          <p:cNvSpPr/>
          <p:nvPr/>
        </p:nvSpPr>
        <p:spPr>
          <a:xfrm>
            <a:off x="2473515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084D529-583B-9701-4EB8-5105B0D407C6}"/>
              </a:ext>
            </a:extLst>
          </p:cNvPr>
          <p:cNvSpPr/>
          <p:nvPr/>
        </p:nvSpPr>
        <p:spPr>
          <a:xfrm>
            <a:off x="2832744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7D7F219-E753-9A0B-E3AE-70C807B374BF}"/>
              </a:ext>
            </a:extLst>
          </p:cNvPr>
          <p:cNvSpPr/>
          <p:nvPr/>
        </p:nvSpPr>
        <p:spPr>
          <a:xfrm>
            <a:off x="3205827" y="2383971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A8F796A-4510-69CD-1424-2340F4AEA65B}"/>
              </a:ext>
            </a:extLst>
          </p:cNvPr>
          <p:cNvSpPr/>
          <p:nvPr/>
        </p:nvSpPr>
        <p:spPr>
          <a:xfrm>
            <a:off x="1395822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F72680-ABAE-C4F6-4410-36AD484935B9}"/>
              </a:ext>
            </a:extLst>
          </p:cNvPr>
          <p:cNvSpPr/>
          <p:nvPr/>
        </p:nvSpPr>
        <p:spPr>
          <a:xfrm>
            <a:off x="1755051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94AF16C-575A-22C1-BA66-21BA90D61206}"/>
              </a:ext>
            </a:extLst>
          </p:cNvPr>
          <p:cNvSpPr/>
          <p:nvPr/>
        </p:nvSpPr>
        <p:spPr>
          <a:xfrm>
            <a:off x="2114280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2C361BE-F0F9-5464-C224-68BBB636E5D3}"/>
              </a:ext>
            </a:extLst>
          </p:cNvPr>
          <p:cNvSpPr/>
          <p:nvPr/>
        </p:nvSpPr>
        <p:spPr>
          <a:xfrm>
            <a:off x="2473509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F8B6C5C-A2F5-782C-F949-7A916A767B5F}"/>
              </a:ext>
            </a:extLst>
          </p:cNvPr>
          <p:cNvSpPr/>
          <p:nvPr/>
        </p:nvSpPr>
        <p:spPr>
          <a:xfrm>
            <a:off x="2832738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9598DDA-8E37-8531-F45C-FA98FE53087C}"/>
              </a:ext>
            </a:extLst>
          </p:cNvPr>
          <p:cNvSpPr/>
          <p:nvPr/>
        </p:nvSpPr>
        <p:spPr>
          <a:xfrm>
            <a:off x="3205821" y="414201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FB9BEB6-BD89-BCAA-CDAE-328A1CB31CB7}"/>
              </a:ext>
            </a:extLst>
          </p:cNvPr>
          <p:cNvSpPr/>
          <p:nvPr/>
        </p:nvSpPr>
        <p:spPr>
          <a:xfrm>
            <a:off x="1395825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C46AFC5-D114-6B10-D675-24DD0009D9D1}"/>
              </a:ext>
            </a:extLst>
          </p:cNvPr>
          <p:cNvSpPr/>
          <p:nvPr/>
        </p:nvSpPr>
        <p:spPr>
          <a:xfrm>
            <a:off x="1755054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BEBAB06-1BF4-E433-D7AB-DBE9BBA3EE40}"/>
              </a:ext>
            </a:extLst>
          </p:cNvPr>
          <p:cNvSpPr/>
          <p:nvPr/>
        </p:nvSpPr>
        <p:spPr>
          <a:xfrm>
            <a:off x="2114283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B2CB5A7-2247-45AB-4285-368DE25A8C87}"/>
              </a:ext>
            </a:extLst>
          </p:cNvPr>
          <p:cNvSpPr/>
          <p:nvPr/>
        </p:nvSpPr>
        <p:spPr>
          <a:xfrm>
            <a:off x="2473512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D2263BF-F0C0-76DC-998D-D3C3CB72C103}"/>
              </a:ext>
            </a:extLst>
          </p:cNvPr>
          <p:cNvSpPr/>
          <p:nvPr/>
        </p:nvSpPr>
        <p:spPr>
          <a:xfrm>
            <a:off x="2832741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C820F51-A416-1E4E-2C66-16390A98351F}"/>
              </a:ext>
            </a:extLst>
          </p:cNvPr>
          <p:cNvSpPr/>
          <p:nvPr/>
        </p:nvSpPr>
        <p:spPr>
          <a:xfrm>
            <a:off x="3205824" y="449035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370586C-E5B5-94FD-BF55-283A2EA60602}"/>
              </a:ext>
            </a:extLst>
          </p:cNvPr>
          <p:cNvSpPr/>
          <p:nvPr/>
        </p:nvSpPr>
        <p:spPr>
          <a:xfrm>
            <a:off x="1216220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F6130E4-7CF3-CD2A-EA58-B7532461A7D8}"/>
              </a:ext>
            </a:extLst>
          </p:cNvPr>
          <p:cNvSpPr/>
          <p:nvPr/>
        </p:nvSpPr>
        <p:spPr>
          <a:xfrm>
            <a:off x="1575449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7EB8DA4-2701-26E2-7A78-799DF66AA9D9}"/>
              </a:ext>
            </a:extLst>
          </p:cNvPr>
          <p:cNvSpPr/>
          <p:nvPr/>
        </p:nvSpPr>
        <p:spPr>
          <a:xfrm>
            <a:off x="1934678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AD9863B-503E-F5EC-4C8C-96AFC32290EA}"/>
              </a:ext>
            </a:extLst>
          </p:cNvPr>
          <p:cNvSpPr/>
          <p:nvPr/>
        </p:nvSpPr>
        <p:spPr>
          <a:xfrm>
            <a:off x="2293907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4D0538F-769D-E09C-CD04-FCD6B565B2CE}"/>
              </a:ext>
            </a:extLst>
          </p:cNvPr>
          <p:cNvSpPr/>
          <p:nvPr/>
        </p:nvSpPr>
        <p:spPr>
          <a:xfrm>
            <a:off x="2653136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D34C273-7A2E-BDFB-8595-7539A410C5D7}"/>
              </a:ext>
            </a:extLst>
          </p:cNvPr>
          <p:cNvSpPr/>
          <p:nvPr/>
        </p:nvSpPr>
        <p:spPr>
          <a:xfrm>
            <a:off x="3012365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BF83EE6-C95F-9BD8-F745-84E595619DF7}"/>
              </a:ext>
            </a:extLst>
          </p:cNvPr>
          <p:cNvSpPr/>
          <p:nvPr/>
        </p:nvSpPr>
        <p:spPr>
          <a:xfrm>
            <a:off x="1216223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6826299-F04B-BD6B-9B13-9D4176B40145}"/>
              </a:ext>
            </a:extLst>
          </p:cNvPr>
          <p:cNvSpPr/>
          <p:nvPr/>
        </p:nvSpPr>
        <p:spPr>
          <a:xfrm>
            <a:off x="1575452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90D0325-C262-9517-15EE-C60105C5BCF4}"/>
              </a:ext>
            </a:extLst>
          </p:cNvPr>
          <p:cNvSpPr/>
          <p:nvPr/>
        </p:nvSpPr>
        <p:spPr>
          <a:xfrm>
            <a:off x="1934681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B3C27A2-4DEF-3F8A-49DB-4F6AA6670294}"/>
              </a:ext>
            </a:extLst>
          </p:cNvPr>
          <p:cNvSpPr/>
          <p:nvPr/>
        </p:nvSpPr>
        <p:spPr>
          <a:xfrm>
            <a:off x="2293910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DAC4E794-AC5A-61E9-9C23-C4E8E1C0BBE8}"/>
              </a:ext>
            </a:extLst>
          </p:cNvPr>
          <p:cNvSpPr/>
          <p:nvPr/>
        </p:nvSpPr>
        <p:spPr>
          <a:xfrm>
            <a:off x="2653139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0C50340-C1A8-5A6D-15F9-8AB737FFBEA6}"/>
              </a:ext>
            </a:extLst>
          </p:cNvPr>
          <p:cNvSpPr/>
          <p:nvPr/>
        </p:nvSpPr>
        <p:spPr>
          <a:xfrm>
            <a:off x="3012368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0B95394-CEA9-9028-CD89-80D70E30021B}"/>
              </a:ext>
            </a:extLst>
          </p:cNvPr>
          <p:cNvSpPr/>
          <p:nvPr/>
        </p:nvSpPr>
        <p:spPr>
          <a:xfrm>
            <a:off x="1216217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1DDFD839-5BC0-6C88-9393-49D7A7826022}"/>
              </a:ext>
            </a:extLst>
          </p:cNvPr>
          <p:cNvSpPr/>
          <p:nvPr/>
        </p:nvSpPr>
        <p:spPr>
          <a:xfrm>
            <a:off x="1575446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25CCE99-FC0B-2073-C87F-57D1E051EE5F}"/>
              </a:ext>
            </a:extLst>
          </p:cNvPr>
          <p:cNvSpPr/>
          <p:nvPr/>
        </p:nvSpPr>
        <p:spPr>
          <a:xfrm>
            <a:off x="1934675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C7C0ECC-1809-A094-742E-07050ADADC3F}"/>
              </a:ext>
            </a:extLst>
          </p:cNvPr>
          <p:cNvSpPr/>
          <p:nvPr/>
        </p:nvSpPr>
        <p:spPr>
          <a:xfrm>
            <a:off x="2293904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E0948C7F-D738-1446-764E-0071127C8AE2}"/>
              </a:ext>
            </a:extLst>
          </p:cNvPr>
          <p:cNvSpPr/>
          <p:nvPr/>
        </p:nvSpPr>
        <p:spPr>
          <a:xfrm>
            <a:off x="2653133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0377C7F8-8175-1BE0-9ABB-E629C3C69A2C}"/>
              </a:ext>
            </a:extLst>
          </p:cNvPr>
          <p:cNvSpPr/>
          <p:nvPr/>
        </p:nvSpPr>
        <p:spPr>
          <a:xfrm>
            <a:off x="3012362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572EEB6-BFF6-314E-29AC-97B0B4464EB6}"/>
              </a:ext>
            </a:extLst>
          </p:cNvPr>
          <p:cNvSpPr/>
          <p:nvPr/>
        </p:nvSpPr>
        <p:spPr>
          <a:xfrm>
            <a:off x="1216220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AB8B0D6-1BAB-2730-CD32-A22439A7C769}"/>
              </a:ext>
            </a:extLst>
          </p:cNvPr>
          <p:cNvSpPr/>
          <p:nvPr/>
        </p:nvSpPr>
        <p:spPr>
          <a:xfrm>
            <a:off x="1575449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8A5441F-D9EB-A5D8-4748-2936BE1955F3}"/>
              </a:ext>
            </a:extLst>
          </p:cNvPr>
          <p:cNvSpPr/>
          <p:nvPr/>
        </p:nvSpPr>
        <p:spPr>
          <a:xfrm>
            <a:off x="1934678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FC37CD53-353F-0FB9-9B99-43B074D268D9}"/>
              </a:ext>
            </a:extLst>
          </p:cNvPr>
          <p:cNvSpPr/>
          <p:nvPr/>
        </p:nvSpPr>
        <p:spPr>
          <a:xfrm>
            <a:off x="2293907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60C86C2-3592-90E2-A683-A4830BE9839A}"/>
              </a:ext>
            </a:extLst>
          </p:cNvPr>
          <p:cNvSpPr/>
          <p:nvPr/>
        </p:nvSpPr>
        <p:spPr>
          <a:xfrm>
            <a:off x="2653136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9939F8F-9D11-7BE0-0658-A5522B90DDA9}"/>
              </a:ext>
            </a:extLst>
          </p:cNvPr>
          <p:cNvSpPr/>
          <p:nvPr/>
        </p:nvSpPr>
        <p:spPr>
          <a:xfrm>
            <a:off x="3012365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1B5307D-1D04-1B05-0E03-3EA115BAEA3D}"/>
              </a:ext>
            </a:extLst>
          </p:cNvPr>
          <p:cNvSpPr/>
          <p:nvPr/>
        </p:nvSpPr>
        <p:spPr>
          <a:xfrm>
            <a:off x="1216217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5BD4777-8940-A309-CE88-2617301B03EA}"/>
              </a:ext>
            </a:extLst>
          </p:cNvPr>
          <p:cNvSpPr/>
          <p:nvPr/>
        </p:nvSpPr>
        <p:spPr>
          <a:xfrm>
            <a:off x="1575446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D0AB525-7F77-6237-48AA-77841A6EEF27}"/>
              </a:ext>
            </a:extLst>
          </p:cNvPr>
          <p:cNvSpPr/>
          <p:nvPr/>
        </p:nvSpPr>
        <p:spPr>
          <a:xfrm>
            <a:off x="1934675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56D2BD7-B959-3F0C-A85A-FF15B0776C84}"/>
              </a:ext>
            </a:extLst>
          </p:cNvPr>
          <p:cNvSpPr/>
          <p:nvPr/>
        </p:nvSpPr>
        <p:spPr>
          <a:xfrm>
            <a:off x="2293904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725FBB6-32CD-EE93-28EF-F067F1B06FE9}"/>
              </a:ext>
            </a:extLst>
          </p:cNvPr>
          <p:cNvSpPr/>
          <p:nvPr/>
        </p:nvSpPr>
        <p:spPr>
          <a:xfrm>
            <a:off x="2653133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1082744-D844-3F42-BE21-7F612FA3CAE6}"/>
              </a:ext>
            </a:extLst>
          </p:cNvPr>
          <p:cNvSpPr/>
          <p:nvPr/>
        </p:nvSpPr>
        <p:spPr>
          <a:xfrm>
            <a:off x="3012362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1A967C69-9012-1681-D1CF-05F548558A4E}"/>
              </a:ext>
            </a:extLst>
          </p:cNvPr>
          <p:cNvSpPr/>
          <p:nvPr/>
        </p:nvSpPr>
        <p:spPr>
          <a:xfrm>
            <a:off x="1216220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17B6ABA-6188-B9D8-FFFF-3F0869820AF1}"/>
              </a:ext>
            </a:extLst>
          </p:cNvPr>
          <p:cNvSpPr/>
          <p:nvPr/>
        </p:nvSpPr>
        <p:spPr>
          <a:xfrm>
            <a:off x="1575449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7482E16-6EFE-06BF-C2D7-69B4922CEA22}"/>
              </a:ext>
            </a:extLst>
          </p:cNvPr>
          <p:cNvSpPr/>
          <p:nvPr/>
        </p:nvSpPr>
        <p:spPr>
          <a:xfrm>
            <a:off x="1934678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A23DED9-7212-8124-0148-3B9E2EC55ABE}"/>
              </a:ext>
            </a:extLst>
          </p:cNvPr>
          <p:cNvSpPr/>
          <p:nvPr/>
        </p:nvSpPr>
        <p:spPr>
          <a:xfrm>
            <a:off x="2293907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ADB04D0E-F294-15C4-6F65-BEFB4BE9DC0D}"/>
              </a:ext>
            </a:extLst>
          </p:cNvPr>
          <p:cNvSpPr/>
          <p:nvPr/>
        </p:nvSpPr>
        <p:spPr>
          <a:xfrm>
            <a:off x="2653136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F934164-F829-480D-3003-440A4743DD59}"/>
              </a:ext>
            </a:extLst>
          </p:cNvPr>
          <p:cNvSpPr/>
          <p:nvPr/>
        </p:nvSpPr>
        <p:spPr>
          <a:xfrm>
            <a:off x="3012365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51D8D01-A233-1C70-FA40-A29730DF0E8E}"/>
              </a:ext>
            </a:extLst>
          </p:cNvPr>
          <p:cNvSpPr/>
          <p:nvPr/>
        </p:nvSpPr>
        <p:spPr>
          <a:xfrm>
            <a:off x="1216214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398B733F-6177-FB59-CA5D-C8159C868923}"/>
              </a:ext>
            </a:extLst>
          </p:cNvPr>
          <p:cNvSpPr/>
          <p:nvPr/>
        </p:nvSpPr>
        <p:spPr>
          <a:xfrm>
            <a:off x="1575443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E7F974D-9F5D-C30A-A4C8-6797EC43EF3B}"/>
              </a:ext>
            </a:extLst>
          </p:cNvPr>
          <p:cNvSpPr/>
          <p:nvPr/>
        </p:nvSpPr>
        <p:spPr>
          <a:xfrm>
            <a:off x="1934672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F163A3E-7415-5071-BFAB-BCC67360F91F}"/>
              </a:ext>
            </a:extLst>
          </p:cNvPr>
          <p:cNvSpPr/>
          <p:nvPr/>
        </p:nvSpPr>
        <p:spPr>
          <a:xfrm>
            <a:off x="2293901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71FD145E-D365-C814-D3D3-AAEA783E4F87}"/>
              </a:ext>
            </a:extLst>
          </p:cNvPr>
          <p:cNvSpPr/>
          <p:nvPr/>
        </p:nvSpPr>
        <p:spPr>
          <a:xfrm>
            <a:off x="2653130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0FC2FF-5D95-D882-3C98-3813ED3C55D1}"/>
              </a:ext>
            </a:extLst>
          </p:cNvPr>
          <p:cNvSpPr/>
          <p:nvPr/>
        </p:nvSpPr>
        <p:spPr>
          <a:xfrm>
            <a:off x="3012359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1C9BDA3E-D559-3429-A691-E148BA595784}"/>
              </a:ext>
            </a:extLst>
          </p:cNvPr>
          <p:cNvSpPr/>
          <p:nvPr/>
        </p:nvSpPr>
        <p:spPr>
          <a:xfrm>
            <a:off x="1216217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B53316F7-4759-D62C-F71E-B2DAF77BDA5F}"/>
              </a:ext>
            </a:extLst>
          </p:cNvPr>
          <p:cNvSpPr/>
          <p:nvPr/>
        </p:nvSpPr>
        <p:spPr>
          <a:xfrm>
            <a:off x="1575446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A4A70CE-8CB1-7522-AAD6-CFB4A3DEBC2F}"/>
              </a:ext>
            </a:extLst>
          </p:cNvPr>
          <p:cNvSpPr/>
          <p:nvPr/>
        </p:nvSpPr>
        <p:spPr>
          <a:xfrm>
            <a:off x="1934675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918005D-464A-334F-F9DE-FCDC18A4C0FF}"/>
              </a:ext>
            </a:extLst>
          </p:cNvPr>
          <p:cNvSpPr/>
          <p:nvPr/>
        </p:nvSpPr>
        <p:spPr>
          <a:xfrm>
            <a:off x="2293904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C068C304-FD8E-44E4-1047-DF553B231B51}"/>
              </a:ext>
            </a:extLst>
          </p:cNvPr>
          <p:cNvSpPr/>
          <p:nvPr/>
        </p:nvSpPr>
        <p:spPr>
          <a:xfrm>
            <a:off x="2653133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0CBCF8FC-8A21-B49B-EC9F-0520FAD94DA6}"/>
              </a:ext>
            </a:extLst>
          </p:cNvPr>
          <p:cNvSpPr/>
          <p:nvPr/>
        </p:nvSpPr>
        <p:spPr>
          <a:xfrm>
            <a:off x="3012362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4C533DF-A9C6-2BCD-AD09-8B44AF3CFE26}"/>
              </a:ext>
            </a:extLst>
          </p:cNvPr>
          <p:cNvCxnSpPr>
            <a:cxnSpLocks/>
          </p:cNvCxnSpPr>
          <p:nvPr/>
        </p:nvCxnSpPr>
        <p:spPr>
          <a:xfrm flipV="1">
            <a:off x="1230079" y="1687284"/>
            <a:ext cx="530677" cy="522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B0889682-D13B-5B96-2E19-F5C79F7F8D67}"/>
              </a:ext>
            </a:extLst>
          </p:cNvPr>
          <p:cNvCxnSpPr>
            <a:cxnSpLocks/>
          </p:cNvCxnSpPr>
          <p:nvPr/>
        </p:nvCxnSpPr>
        <p:spPr>
          <a:xfrm flipV="1">
            <a:off x="3371599" y="4490358"/>
            <a:ext cx="566555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ED107716-1102-8BD4-EEAE-2916B7015770}"/>
              </a:ext>
            </a:extLst>
          </p:cNvPr>
          <p:cNvCxnSpPr>
            <a:cxnSpLocks/>
          </p:cNvCxnSpPr>
          <p:nvPr/>
        </p:nvCxnSpPr>
        <p:spPr>
          <a:xfrm flipV="1">
            <a:off x="3371599" y="1669224"/>
            <a:ext cx="552698" cy="565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3" name="Rectangle 402">
            <a:extLst>
              <a:ext uri="{FF2B5EF4-FFF2-40B4-BE49-F238E27FC236}">
                <a16:creationId xmlns:a16="http://schemas.microsoft.com/office/drawing/2014/main" id="{FC43515C-33DB-D0F3-9D40-6089039D93EC}"/>
              </a:ext>
            </a:extLst>
          </p:cNvPr>
          <p:cNvSpPr/>
          <p:nvPr/>
        </p:nvSpPr>
        <p:spPr>
          <a:xfrm>
            <a:off x="5195470" y="30247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9158A9C0-0FEE-B209-DC2A-1B35F229CBCE}"/>
              </a:ext>
            </a:extLst>
          </p:cNvPr>
          <p:cNvSpPr/>
          <p:nvPr/>
        </p:nvSpPr>
        <p:spPr>
          <a:xfrm>
            <a:off x="5554699" y="30247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4C68678C-6B88-D7F3-6A4B-99F64FDBD5A7}"/>
              </a:ext>
            </a:extLst>
          </p:cNvPr>
          <p:cNvSpPr/>
          <p:nvPr/>
        </p:nvSpPr>
        <p:spPr>
          <a:xfrm>
            <a:off x="5913928" y="30247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0C480A9F-B03D-239D-DCDE-FDA94D27F240}"/>
              </a:ext>
            </a:extLst>
          </p:cNvPr>
          <p:cNvSpPr/>
          <p:nvPr/>
        </p:nvSpPr>
        <p:spPr>
          <a:xfrm>
            <a:off x="6273157" y="30247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BFAE8C66-3B80-FBC6-522B-AFD3A4756DD1}"/>
              </a:ext>
            </a:extLst>
          </p:cNvPr>
          <p:cNvSpPr/>
          <p:nvPr/>
        </p:nvSpPr>
        <p:spPr>
          <a:xfrm>
            <a:off x="6646240" y="306633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CD8AF1F7-24FB-E8E0-712C-1CB4C6A16E94}"/>
              </a:ext>
            </a:extLst>
          </p:cNvPr>
          <p:cNvSpPr/>
          <p:nvPr/>
        </p:nvSpPr>
        <p:spPr>
          <a:xfrm>
            <a:off x="5195473" y="33731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0E63ABAD-A28C-F573-3B57-ACF95B1D7F77}"/>
              </a:ext>
            </a:extLst>
          </p:cNvPr>
          <p:cNvSpPr/>
          <p:nvPr/>
        </p:nvSpPr>
        <p:spPr>
          <a:xfrm>
            <a:off x="5554702" y="33731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EB6C17A6-CAF9-D122-6726-44E3E5EE9384}"/>
              </a:ext>
            </a:extLst>
          </p:cNvPr>
          <p:cNvSpPr/>
          <p:nvPr/>
        </p:nvSpPr>
        <p:spPr>
          <a:xfrm>
            <a:off x="5913931" y="33731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E439AB74-85BD-F9AB-5B5C-BCA89B6508D9}"/>
              </a:ext>
            </a:extLst>
          </p:cNvPr>
          <p:cNvSpPr/>
          <p:nvPr/>
        </p:nvSpPr>
        <p:spPr>
          <a:xfrm>
            <a:off x="6273160" y="33731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16F713D4-D15C-AEBE-EF9F-54AE194F3978}"/>
              </a:ext>
            </a:extLst>
          </p:cNvPr>
          <p:cNvSpPr/>
          <p:nvPr/>
        </p:nvSpPr>
        <p:spPr>
          <a:xfrm>
            <a:off x="6646243" y="341467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C683F4D9-3105-C304-D9C5-4A7580E51102}"/>
              </a:ext>
            </a:extLst>
          </p:cNvPr>
          <p:cNvSpPr/>
          <p:nvPr/>
        </p:nvSpPr>
        <p:spPr>
          <a:xfrm>
            <a:off x="5195467" y="231719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3069F745-240F-CDB1-B211-537ADF4FDA89}"/>
              </a:ext>
            </a:extLst>
          </p:cNvPr>
          <p:cNvSpPr/>
          <p:nvPr/>
        </p:nvSpPr>
        <p:spPr>
          <a:xfrm>
            <a:off x="5554696" y="231719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A68A35AC-F599-2AA3-DFAF-D9244631FDF7}"/>
              </a:ext>
            </a:extLst>
          </p:cNvPr>
          <p:cNvSpPr/>
          <p:nvPr/>
        </p:nvSpPr>
        <p:spPr>
          <a:xfrm>
            <a:off x="5913925" y="231719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2F7006D2-4B19-B3C5-7431-5D5440B70A2E}"/>
              </a:ext>
            </a:extLst>
          </p:cNvPr>
          <p:cNvSpPr/>
          <p:nvPr/>
        </p:nvSpPr>
        <p:spPr>
          <a:xfrm>
            <a:off x="6273154" y="231719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E3E81DDA-E193-CB52-52C5-EB26578CC338}"/>
              </a:ext>
            </a:extLst>
          </p:cNvPr>
          <p:cNvSpPr/>
          <p:nvPr/>
        </p:nvSpPr>
        <p:spPr>
          <a:xfrm>
            <a:off x="6646237" y="235876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06BEA594-F123-E6C2-BE4C-609A09B53E90}"/>
              </a:ext>
            </a:extLst>
          </p:cNvPr>
          <p:cNvSpPr/>
          <p:nvPr/>
        </p:nvSpPr>
        <p:spPr>
          <a:xfrm>
            <a:off x="5195470" y="266554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4732588F-4366-33D0-B7F5-920404C2B91A}"/>
              </a:ext>
            </a:extLst>
          </p:cNvPr>
          <p:cNvSpPr/>
          <p:nvPr/>
        </p:nvSpPr>
        <p:spPr>
          <a:xfrm>
            <a:off x="5554699" y="266554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DB827AB7-9360-4775-FD4F-98E7A0DCB687}"/>
              </a:ext>
            </a:extLst>
          </p:cNvPr>
          <p:cNvSpPr/>
          <p:nvPr/>
        </p:nvSpPr>
        <p:spPr>
          <a:xfrm>
            <a:off x="5913928" y="266554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731BAB68-1579-7797-F1B0-FDC9C53B3C78}"/>
              </a:ext>
            </a:extLst>
          </p:cNvPr>
          <p:cNvSpPr/>
          <p:nvPr/>
        </p:nvSpPr>
        <p:spPr>
          <a:xfrm>
            <a:off x="6273157" y="266554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DAC0C38A-0B45-3F25-48E3-2F7E3BC46654}"/>
              </a:ext>
            </a:extLst>
          </p:cNvPr>
          <p:cNvSpPr/>
          <p:nvPr/>
        </p:nvSpPr>
        <p:spPr>
          <a:xfrm>
            <a:off x="6646240" y="270710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9CBFC024-611A-BBF9-D347-6FD9DADA8790}"/>
              </a:ext>
            </a:extLst>
          </p:cNvPr>
          <p:cNvSpPr/>
          <p:nvPr/>
        </p:nvSpPr>
        <p:spPr>
          <a:xfrm>
            <a:off x="5209324" y="200497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190FA663-6A57-ABED-6B10-9E44F039FA1B}"/>
              </a:ext>
            </a:extLst>
          </p:cNvPr>
          <p:cNvSpPr/>
          <p:nvPr/>
        </p:nvSpPr>
        <p:spPr>
          <a:xfrm>
            <a:off x="5568553" y="200497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221F01C7-0FBD-07BD-6E4C-6756CC7DC016}"/>
              </a:ext>
            </a:extLst>
          </p:cNvPr>
          <p:cNvSpPr/>
          <p:nvPr/>
        </p:nvSpPr>
        <p:spPr>
          <a:xfrm>
            <a:off x="5927782" y="200497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C8EF5DEA-D682-B4AE-319C-5C5155725046}"/>
              </a:ext>
            </a:extLst>
          </p:cNvPr>
          <p:cNvSpPr/>
          <p:nvPr/>
        </p:nvSpPr>
        <p:spPr>
          <a:xfrm>
            <a:off x="6287011" y="200497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66CFDA8A-6861-4B20-084C-1ED9A657D8BE}"/>
              </a:ext>
            </a:extLst>
          </p:cNvPr>
          <p:cNvSpPr/>
          <p:nvPr/>
        </p:nvSpPr>
        <p:spPr>
          <a:xfrm>
            <a:off x="6646240" y="200497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CA842EF8-5F39-78D8-7343-A22C71D7F012}"/>
              </a:ext>
            </a:extLst>
          </p:cNvPr>
          <p:cNvSpPr/>
          <p:nvPr/>
        </p:nvSpPr>
        <p:spPr>
          <a:xfrm>
            <a:off x="5195464" y="372145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C62D393D-76C4-0429-C75A-9CA62C03C82E}"/>
              </a:ext>
            </a:extLst>
          </p:cNvPr>
          <p:cNvSpPr/>
          <p:nvPr/>
        </p:nvSpPr>
        <p:spPr>
          <a:xfrm>
            <a:off x="5554693" y="372145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274F52E0-F152-4F8F-B6A8-AA0FE070F0DC}"/>
              </a:ext>
            </a:extLst>
          </p:cNvPr>
          <p:cNvSpPr/>
          <p:nvPr/>
        </p:nvSpPr>
        <p:spPr>
          <a:xfrm>
            <a:off x="5913922" y="372145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773AD6F1-186A-2CDF-BB0A-811BDA659768}"/>
              </a:ext>
            </a:extLst>
          </p:cNvPr>
          <p:cNvSpPr/>
          <p:nvPr/>
        </p:nvSpPr>
        <p:spPr>
          <a:xfrm>
            <a:off x="6273151" y="372145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D8EC6A7E-0A1C-EAD4-14A3-E1DAFFCF7023}"/>
              </a:ext>
            </a:extLst>
          </p:cNvPr>
          <p:cNvSpPr/>
          <p:nvPr/>
        </p:nvSpPr>
        <p:spPr>
          <a:xfrm>
            <a:off x="6646234" y="376301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BD89A01B-1EEF-3B49-6B4B-7666CE112999}"/>
              </a:ext>
            </a:extLst>
          </p:cNvPr>
          <p:cNvSpPr/>
          <p:nvPr/>
        </p:nvSpPr>
        <p:spPr>
          <a:xfrm>
            <a:off x="5195467" y="406979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1DF95361-1B90-726F-6985-2FE88017DD6D}"/>
              </a:ext>
            </a:extLst>
          </p:cNvPr>
          <p:cNvSpPr/>
          <p:nvPr/>
        </p:nvSpPr>
        <p:spPr>
          <a:xfrm>
            <a:off x="5554696" y="406979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2FB754E3-3881-25E0-271D-C8E0D2BF93B1}"/>
              </a:ext>
            </a:extLst>
          </p:cNvPr>
          <p:cNvSpPr/>
          <p:nvPr/>
        </p:nvSpPr>
        <p:spPr>
          <a:xfrm>
            <a:off x="5913925" y="406979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E7897106-AC54-6E5F-68E0-1308D3F8B2AB}"/>
              </a:ext>
            </a:extLst>
          </p:cNvPr>
          <p:cNvSpPr/>
          <p:nvPr/>
        </p:nvSpPr>
        <p:spPr>
          <a:xfrm>
            <a:off x="6273154" y="406979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E3FFDA72-AE4F-DF5D-B4AB-54D117B507AB}"/>
              </a:ext>
            </a:extLst>
          </p:cNvPr>
          <p:cNvSpPr/>
          <p:nvPr/>
        </p:nvSpPr>
        <p:spPr>
          <a:xfrm>
            <a:off x="6646237" y="411136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FA2EEB29-12C5-637E-052B-1B6EC2706C68}"/>
              </a:ext>
            </a:extLst>
          </p:cNvPr>
          <p:cNvSpPr/>
          <p:nvPr/>
        </p:nvSpPr>
        <p:spPr>
          <a:xfrm>
            <a:off x="5015852" y="320438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9AC898E3-8E46-7AF7-6A1A-FA537A2859C1}"/>
              </a:ext>
            </a:extLst>
          </p:cNvPr>
          <p:cNvSpPr/>
          <p:nvPr/>
        </p:nvSpPr>
        <p:spPr>
          <a:xfrm>
            <a:off x="5375081" y="320438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20AED5C6-687C-64BB-B266-98A962F76F49}"/>
              </a:ext>
            </a:extLst>
          </p:cNvPr>
          <p:cNvSpPr/>
          <p:nvPr/>
        </p:nvSpPr>
        <p:spPr>
          <a:xfrm>
            <a:off x="5734310" y="320438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A208CEB6-0FCD-B3F3-4C72-EA4533E26624}"/>
              </a:ext>
            </a:extLst>
          </p:cNvPr>
          <p:cNvSpPr/>
          <p:nvPr/>
        </p:nvSpPr>
        <p:spPr>
          <a:xfrm>
            <a:off x="6093539" y="320438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71FAD969-9788-FC77-46D3-6E489C3C9B5D}"/>
              </a:ext>
            </a:extLst>
          </p:cNvPr>
          <p:cNvSpPr/>
          <p:nvPr/>
        </p:nvSpPr>
        <p:spPr>
          <a:xfrm>
            <a:off x="6452768" y="320438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CCB05054-D57A-BF02-65F9-4D6FCA2855F5}"/>
              </a:ext>
            </a:extLst>
          </p:cNvPr>
          <p:cNvSpPr/>
          <p:nvPr/>
        </p:nvSpPr>
        <p:spPr>
          <a:xfrm>
            <a:off x="6825851" y="3245946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00CDE2C6-12FD-B73B-CCAC-5451492A59FE}"/>
              </a:ext>
            </a:extLst>
          </p:cNvPr>
          <p:cNvSpPr/>
          <p:nvPr/>
        </p:nvSpPr>
        <p:spPr>
          <a:xfrm>
            <a:off x="5015855" y="355272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BAE11971-5506-7601-2F93-587EE92069C0}"/>
              </a:ext>
            </a:extLst>
          </p:cNvPr>
          <p:cNvSpPr/>
          <p:nvPr/>
        </p:nvSpPr>
        <p:spPr>
          <a:xfrm>
            <a:off x="5375084" y="355272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345215DC-8FE6-196F-8D2A-70322DFB6C76}"/>
              </a:ext>
            </a:extLst>
          </p:cNvPr>
          <p:cNvSpPr/>
          <p:nvPr/>
        </p:nvSpPr>
        <p:spPr>
          <a:xfrm>
            <a:off x="5734313" y="355272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73FA654D-1FAF-7AF1-F230-FDCAAF81B473}"/>
              </a:ext>
            </a:extLst>
          </p:cNvPr>
          <p:cNvSpPr/>
          <p:nvPr/>
        </p:nvSpPr>
        <p:spPr>
          <a:xfrm>
            <a:off x="6093542" y="355272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52E02D6B-CBC4-0EA6-EE54-EF0134C85561}"/>
              </a:ext>
            </a:extLst>
          </p:cNvPr>
          <p:cNvSpPr/>
          <p:nvPr/>
        </p:nvSpPr>
        <p:spPr>
          <a:xfrm>
            <a:off x="6452771" y="355272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71A92613-38A7-111C-9E1A-83BF66159DE6}"/>
              </a:ext>
            </a:extLst>
          </p:cNvPr>
          <p:cNvSpPr/>
          <p:nvPr/>
        </p:nvSpPr>
        <p:spPr>
          <a:xfrm>
            <a:off x="6825854" y="3594289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73B0650B-9D6F-2CD6-F278-F9D2CBCE5E11}"/>
              </a:ext>
            </a:extLst>
          </p:cNvPr>
          <p:cNvSpPr/>
          <p:nvPr/>
        </p:nvSpPr>
        <p:spPr>
          <a:xfrm>
            <a:off x="5015849" y="249681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D53CAAEC-C0CE-4E7E-A2B4-A32835F7A9C1}"/>
              </a:ext>
            </a:extLst>
          </p:cNvPr>
          <p:cNvSpPr/>
          <p:nvPr/>
        </p:nvSpPr>
        <p:spPr>
          <a:xfrm>
            <a:off x="5375078" y="249681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DCEBFFB1-284B-C659-7AD6-FC539B951F9D}"/>
              </a:ext>
            </a:extLst>
          </p:cNvPr>
          <p:cNvSpPr/>
          <p:nvPr/>
        </p:nvSpPr>
        <p:spPr>
          <a:xfrm>
            <a:off x="5734307" y="249681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2AA83CF4-3A7D-546A-3D10-064F034A1C05}"/>
              </a:ext>
            </a:extLst>
          </p:cNvPr>
          <p:cNvSpPr/>
          <p:nvPr/>
        </p:nvSpPr>
        <p:spPr>
          <a:xfrm>
            <a:off x="6093536" y="249681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C551FD65-85A4-ED9D-A206-F7D1FCCC1B8A}"/>
              </a:ext>
            </a:extLst>
          </p:cNvPr>
          <p:cNvSpPr/>
          <p:nvPr/>
        </p:nvSpPr>
        <p:spPr>
          <a:xfrm>
            <a:off x="6452765" y="249681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2D70DFE1-D45B-E271-12E2-BD3FA4432E05}"/>
              </a:ext>
            </a:extLst>
          </p:cNvPr>
          <p:cNvSpPr/>
          <p:nvPr/>
        </p:nvSpPr>
        <p:spPr>
          <a:xfrm>
            <a:off x="6825848" y="2538374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2E7E4C5F-8FF6-C730-A02C-67B77487D0F4}"/>
              </a:ext>
            </a:extLst>
          </p:cNvPr>
          <p:cNvSpPr/>
          <p:nvPr/>
        </p:nvSpPr>
        <p:spPr>
          <a:xfrm>
            <a:off x="5015852" y="284515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A12DB5D5-717D-680B-036A-6BDC4D304CC2}"/>
              </a:ext>
            </a:extLst>
          </p:cNvPr>
          <p:cNvSpPr/>
          <p:nvPr/>
        </p:nvSpPr>
        <p:spPr>
          <a:xfrm>
            <a:off x="5375081" y="284515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0E789EA2-32DC-F0ED-0B3C-3B42D8AD4372}"/>
              </a:ext>
            </a:extLst>
          </p:cNvPr>
          <p:cNvSpPr/>
          <p:nvPr/>
        </p:nvSpPr>
        <p:spPr>
          <a:xfrm>
            <a:off x="5734310" y="284515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4FF4A09E-44FD-EAFF-C836-9F2791E32A48}"/>
              </a:ext>
            </a:extLst>
          </p:cNvPr>
          <p:cNvSpPr/>
          <p:nvPr/>
        </p:nvSpPr>
        <p:spPr>
          <a:xfrm>
            <a:off x="6093539" y="284515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8CAA4F19-6C71-C2E6-763E-A34BC5D249DD}"/>
              </a:ext>
            </a:extLst>
          </p:cNvPr>
          <p:cNvSpPr/>
          <p:nvPr/>
        </p:nvSpPr>
        <p:spPr>
          <a:xfrm>
            <a:off x="6452768" y="284515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E067C0E5-5AAF-8997-F055-302E9CE6FF03}"/>
              </a:ext>
            </a:extLst>
          </p:cNvPr>
          <p:cNvSpPr/>
          <p:nvPr/>
        </p:nvSpPr>
        <p:spPr>
          <a:xfrm>
            <a:off x="6825851" y="2886717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76C28DE0-6F1B-B1B2-AE0B-C0A582C7F039}"/>
              </a:ext>
            </a:extLst>
          </p:cNvPr>
          <p:cNvSpPr/>
          <p:nvPr/>
        </p:nvSpPr>
        <p:spPr>
          <a:xfrm>
            <a:off x="5029703" y="183624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49FAAFE7-2D9B-56F7-E963-450C72FBB565}"/>
              </a:ext>
            </a:extLst>
          </p:cNvPr>
          <p:cNvSpPr/>
          <p:nvPr/>
        </p:nvSpPr>
        <p:spPr>
          <a:xfrm>
            <a:off x="5388932" y="183624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BCFE7CC2-235F-094C-00E4-AAE309D2EA74}"/>
              </a:ext>
            </a:extLst>
          </p:cNvPr>
          <p:cNvSpPr/>
          <p:nvPr/>
        </p:nvSpPr>
        <p:spPr>
          <a:xfrm>
            <a:off x="5748161" y="183624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44496841-3D04-58F8-D99F-1031D51E9CE1}"/>
              </a:ext>
            </a:extLst>
          </p:cNvPr>
          <p:cNvSpPr/>
          <p:nvPr/>
        </p:nvSpPr>
        <p:spPr>
          <a:xfrm>
            <a:off x="6107390" y="183624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5B0325EC-1573-0225-A7DF-111394A6AF33}"/>
              </a:ext>
            </a:extLst>
          </p:cNvPr>
          <p:cNvSpPr/>
          <p:nvPr/>
        </p:nvSpPr>
        <p:spPr>
          <a:xfrm>
            <a:off x="6466619" y="183624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4FE12ED8-AF20-9F89-ED2D-53F73C9800F0}"/>
              </a:ext>
            </a:extLst>
          </p:cNvPr>
          <p:cNvSpPr/>
          <p:nvPr/>
        </p:nvSpPr>
        <p:spPr>
          <a:xfrm>
            <a:off x="6825848" y="183624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7E0A79C6-9FDC-C7AA-35D8-5323A385748C}"/>
              </a:ext>
            </a:extLst>
          </p:cNvPr>
          <p:cNvSpPr/>
          <p:nvPr/>
        </p:nvSpPr>
        <p:spPr>
          <a:xfrm>
            <a:off x="5015852" y="214302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89628A72-42C4-113A-7DDA-A8F7FC1D669C}"/>
              </a:ext>
            </a:extLst>
          </p:cNvPr>
          <p:cNvSpPr/>
          <p:nvPr/>
        </p:nvSpPr>
        <p:spPr>
          <a:xfrm>
            <a:off x="5375081" y="214302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18F43FE0-30A0-B76F-7C78-79E3BEFD55A3}"/>
              </a:ext>
            </a:extLst>
          </p:cNvPr>
          <p:cNvSpPr/>
          <p:nvPr/>
        </p:nvSpPr>
        <p:spPr>
          <a:xfrm>
            <a:off x="5734310" y="214302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D3413A5D-A2DC-41CA-3B71-4A663D74FF35}"/>
              </a:ext>
            </a:extLst>
          </p:cNvPr>
          <p:cNvSpPr/>
          <p:nvPr/>
        </p:nvSpPr>
        <p:spPr>
          <a:xfrm>
            <a:off x="6093539" y="214302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A4C249D5-52CD-55DE-7A14-71B1D47FD0BE}"/>
              </a:ext>
            </a:extLst>
          </p:cNvPr>
          <p:cNvSpPr/>
          <p:nvPr/>
        </p:nvSpPr>
        <p:spPr>
          <a:xfrm>
            <a:off x="6452768" y="214302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926ECFE4-D075-C9C7-353F-67CFDB35D192}"/>
              </a:ext>
            </a:extLst>
          </p:cNvPr>
          <p:cNvSpPr/>
          <p:nvPr/>
        </p:nvSpPr>
        <p:spPr>
          <a:xfrm>
            <a:off x="6825851" y="2184588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ED97A09A-DEA9-DEF8-4A86-FB045FCCD372}"/>
              </a:ext>
            </a:extLst>
          </p:cNvPr>
          <p:cNvSpPr/>
          <p:nvPr/>
        </p:nvSpPr>
        <p:spPr>
          <a:xfrm>
            <a:off x="5015846" y="39010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8CBF44DE-8FE9-E0E6-4D1D-E181F4C77228}"/>
              </a:ext>
            </a:extLst>
          </p:cNvPr>
          <p:cNvSpPr/>
          <p:nvPr/>
        </p:nvSpPr>
        <p:spPr>
          <a:xfrm>
            <a:off x="5375075" y="39010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B7977217-D2A9-E74C-F4F5-065226B03367}"/>
              </a:ext>
            </a:extLst>
          </p:cNvPr>
          <p:cNvSpPr/>
          <p:nvPr/>
        </p:nvSpPr>
        <p:spPr>
          <a:xfrm>
            <a:off x="5734304" y="39010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397AD29F-7B93-C991-3551-647AC3A4D9E1}"/>
              </a:ext>
            </a:extLst>
          </p:cNvPr>
          <p:cNvSpPr/>
          <p:nvPr/>
        </p:nvSpPr>
        <p:spPr>
          <a:xfrm>
            <a:off x="6093533" y="39010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A6B1E999-DA21-5220-A9E7-38F01CAD68EA}"/>
              </a:ext>
            </a:extLst>
          </p:cNvPr>
          <p:cNvSpPr/>
          <p:nvPr/>
        </p:nvSpPr>
        <p:spPr>
          <a:xfrm>
            <a:off x="6452762" y="39010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CC686988-97F3-6C9D-17EE-08DD62375386}"/>
              </a:ext>
            </a:extLst>
          </p:cNvPr>
          <p:cNvSpPr/>
          <p:nvPr/>
        </p:nvSpPr>
        <p:spPr>
          <a:xfrm>
            <a:off x="6825845" y="3942632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83FA202D-E162-5C12-410F-59D00395D1D8}"/>
              </a:ext>
            </a:extLst>
          </p:cNvPr>
          <p:cNvSpPr/>
          <p:nvPr/>
        </p:nvSpPr>
        <p:spPr>
          <a:xfrm>
            <a:off x="5015849" y="42494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24624806-C30D-A60F-EA62-5EAA922D8B8C}"/>
              </a:ext>
            </a:extLst>
          </p:cNvPr>
          <p:cNvSpPr/>
          <p:nvPr/>
        </p:nvSpPr>
        <p:spPr>
          <a:xfrm>
            <a:off x="5375078" y="42494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54F4BF36-5325-AF41-CC4F-8394A31B8BED}"/>
              </a:ext>
            </a:extLst>
          </p:cNvPr>
          <p:cNvSpPr/>
          <p:nvPr/>
        </p:nvSpPr>
        <p:spPr>
          <a:xfrm>
            <a:off x="5734307" y="42494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418E3A7D-6B47-9823-52BE-A3CFE6C3D56D}"/>
              </a:ext>
            </a:extLst>
          </p:cNvPr>
          <p:cNvSpPr/>
          <p:nvPr/>
        </p:nvSpPr>
        <p:spPr>
          <a:xfrm>
            <a:off x="6093536" y="42494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A7D7E0E7-2B0F-CD32-7026-F3CAAD764D4C}"/>
              </a:ext>
            </a:extLst>
          </p:cNvPr>
          <p:cNvSpPr/>
          <p:nvPr/>
        </p:nvSpPr>
        <p:spPr>
          <a:xfrm>
            <a:off x="6452765" y="42494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AB6C5BB1-8D9B-96EF-2175-8C6BD2F9C86F}"/>
              </a:ext>
            </a:extLst>
          </p:cNvPr>
          <p:cNvSpPr/>
          <p:nvPr/>
        </p:nvSpPr>
        <p:spPr>
          <a:xfrm>
            <a:off x="6825848" y="429097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6F0955E6-93B4-DCF0-65A4-C8573B98B0C0}"/>
              </a:ext>
            </a:extLst>
          </p:cNvPr>
          <p:cNvSpPr/>
          <p:nvPr/>
        </p:nvSpPr>
        <p:spPr>
          <a:xfrm>
            <a:off x="4855708" y="342559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DCA328DE-5AEC-DD04-63D7-37C63B18D8E0}"/>
              </a:ext>
            </a:extLst>
          </p:cNvPr>
          <p:cNvSpPr/>
          <p:nvPr/>
        </p:nvSpPr>
        <p:spPr>
          <a:xfrm>
            <a:off x="5214937" y="342559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1F14CE62-28BF-F17A-8013-CE48262A8AD3}"/>
              </a:ext>
            </a:extLst>
          </p:cNvPr>
          <p:cNvSpPr/>
          <p:nvPr/>
        </p:nvSpPr>
        <p:spPr>
          <a:xfrm>
            <a:off x="5574166" y="342559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BF63EE5D-5F9F-EF4F-126B-E7E127F270AF}"/>
              </a:ext>
            </a:extLst>
          </p:cNvPr>
          <p:cNvSpPr/>
          <p:nvPr/>
        </p:nvSpPr>
        <p:spPr>
          <a:xfrm>
            <a:off x="5933395" y="342559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052C21DF-F80A-47C3-8B09-C2F31991931F}"/>
              </a:ext>
            </a:extLst>
          </p:cNvPr>
          <p:cNvSpPr/>
          <p:nvPr/>
        </p:nvSpPr>
        <p:spPr>
          <a:xfrm>
            <a:off x="6292624" y="342559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FF515B9B-92BB-F3EE-0AB4-20BBCC2E64D7}"/>
              </a:ext>
            </a:extLst>
          </p:cNvPr>
          <p:cNvSpPr/>
          <p:nvPr/>
        </p:nvSpPr>
        <p:spPr>
          <a:xfrm>
            <a:off x="6646222" y="3425561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B3B74079-D898-D26C-338A-B2DC6FB6BE33}"/>
              </a:ext>
            </a:extLst>
          </p:cNvPr>
          <p:cNvSpPr/>
          <p:nvPr/>
        </p:nvSpPr>
        <p:spPr>
          <a:xfrm>
            <a:off x="4855711" y="377394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4E5AD549-908D-5974-E63F-BA13C3D2DEEC}"/>
              </a:ext>
            </a:extLst>
          </p:cNvPr>
          <p:cNvSpPr/>
          <p:nvPr/>
        </p:nvSpPr>
        <p:spPr>
          <a:xfrm>
            <a:off x="5214940" y="377394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BF89B693-FB60-7610-B888-36A7F840158F}"/>
              </a:ext>
            </a:extLst>
          </p:cNvPr>
          <p:cNvSpPr/>
          <p:nvPr/>
        </p:nvSpPr>
        <p:spPr>
          <a:xfrm>
            <a:off x="5574169" y="377394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EB8EB8B7-E3D7-0F68-FB58-DCA5B1D5672B}"/>
              </a:ext>
            </a:extLst>
          </p:cNvPr>
          <p:cNvSpPr/>
          <p:nvPr/>
        </p:nvSpPr>
        <p:spPr>
          <a:xfrm>
            <a:off x="5933398" y="377394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C89E1BDC-3E44-B32A-7A00-2BA2A2830B26}"/>
              </a:ext>
            </a:extLst>
          </p:cNvPr>
          <p:cNvSpPr/>
          <p:nvPr/>
        </p:nvSpPr>
        <p:spPr>
          <a:xfrm>
            <a:off x="6292627" y="377394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1CCDA8D3-4FAA-065C-FA47-4DD8E90BA43E}"/>
              </a:ext>
            </a:extLst>
          </p:cNvPr>
          <p:cNvSpPr/>
          <p:nvPr/>
        </p:nvSpPr>
        <p:spPr>
          <a:xfrm>
            <a:off x="6646225" y="3773904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4A10EE73-27FA-2E37-97D5-439E9247E999}"/>
              </a:ext>
            </a:extLst>
          </p:cNvPr>
          <p:cNvSpPr/>
          <p:nvPr/>
        </p:nvSpPr>
        <p:spPr>
          <a:xfrm>
            <a:off x="4855705" y="271802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01BC3B65-CE4E-29F7-557A-5B8F6FCCBCF6}"/>
              </a:ext>
            </a:extLst>
          </p:cNvPr>
          <p:cNvSpPr/>
          <p:nvPr/>
        </p:nvSpPr>
        <p:spPr>
          <a:xfrm>
            <a:off x="5214934" y="271802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8E47F0E5-DC98-AD4D-BD1C-E8911AF7E761}"/>
              </a:ext>
            </a:extLst>
          </p:cNvPr>
          <p:cNvSpPr/>
          <p:nvPr/>
        </p:nvSpPr>
        <p:spPr>
          <a:xfrm>
            <a:off x="5574163" y="271802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42E74E46-1725-9EB2-538B-031D743466A5}"/>
              </a:ext>
            </a:extLst>
          </p:cNvPr>
          <p:cNvSpPr/>
          <p:nvPr/>
        </p:nvSpPr>
        <p:spPr>
          <a:xfrm>
            <a:off x="5933392" y="271802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B968DAF8-9553-009A-C642-837B4BB448D4}"/>
              </a:ext>
            </a:extLst>
          </p:cNvPr>
          <p:cNvSpPr/>
          <p:nvPr/>
        </p:nvSpPr>
        <p:spPr>
          <a:xfrm>
            <a:off x="6292621" y="271802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578DB24C-4FC9-DACB-7609-4EB43FE00560}"/>
              </a:ext>
            </a:extLst>
          </p:cNvPr>
          <p:cNvSpPr/>
          <p:nvPr/>
        </p:nvSpPr>
        <p:spPr>
          <a:xfrm>
            <a:off x="6646219" y="271798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A2893E52-E5EF-A396-FAEF-3DA702E24C51}"/>
              </a:ext>
            </a:extLst>
          </p:cNvPr>
          <p:cNvSpPr/>
          <p:nvPr/>
        </p:nvSpPr>
        <p:spPr>
          <a:xfrm>
            <a:off x="4855708" y="306636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EB281DFB-5CCF-4467-2842-D0F902162B25}"/>
              </a:ext>
            </a:extLst>
          </p:cNvPr>
          <p:cNvSpPr/>
          <p:nvPr/>
        </p:nvSpPr>
        <p:spPr>
          <a:xfrm>
            <a:off x="5214937" y="306636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34832501-E674-E6E0-B73F-903A4BF1C159}"/>
              </a:ext>
            </a:extLst>
          </p:cNvPr>
          <p:cNvSpPr/>
          <p:nvPr/>
        </p:nvSpPr>
        <p:spPr>
          <a:xfrm>
            <a:off x="5574166" y="306636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646CD3AB-D76F-B7F8-4B1D-B48638C33061}"/>
              </a:ext>
            </a:extLst>
          </p:cNvPr>
          <p:cNvSpPr/>
          <p:nvPr/>
        </p:nvSpPr>
        <p:spPr>
          <a:xfrm>
            <a:off x="5933395" y="306636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EF7B705F-D2F2-3585-C5BF-03AA64F0AA4C}"/>
              </a:ext>
            </a:extLst>
          </p:cNvPr>
          <p:cNvSpPr/>
          <p:nvPr/>
        </p:nvSpPr>
        <p:spPr>
          <a:xfrm>
            <a:off x="6292624" y="306636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51F09B26-4E7F-ABF4-93A2-9A6F354E271C}"/>
              </a:ext>
            </a:extLst>
          </p:cNvPr>
          <p:cNvSpPr/>
          <p:nvPr/>
        </p:nvSpPr>
        <p:spPr>
          <a:xfrm>
            <a:off x="6646222" y="3066332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4026B963-9CAC-EDCC-95FF-E4B252214269}"/>
              </a:ext>
            </a:extLst>
          </p:cNvPr>
          <p:cNvSpPr/>
          <p:nvPr/>
        </p:nvSpPr>
        <p:spPr>
          <a:xfrm>
            <a:off x="4859599" y="201586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0069D2D0-DF5E-0593-EE60-2DAF9AE56977}"/>
              </a:ext>
            </a:extLst>
          </p:cNvPr>
          <p:cNvSpPr/>
          <p:nvPr/>
        </p:nvSpPr>
        <p:spPr>
          <a:xfrm>
            <a:off x="5218828" y="201586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F81661CB-249F-E024-4190-82F29DE54C63}"/>
              </a:ext>
            </a:extLst>
          </p:cNvPr>
          <p:cNvSpPr/>
          <p:nvPr/>
        </p:nvSpPr>
        <p:spPr>
          <a:xfrm>
            <a:off x="5578057" y="201586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8BAE6BA0-DA14-3192-9311-24DF64A4D88B}"/>
              </a:ext>
            </a:extLst>
          </p:cNvPr>
          <p:cNvSpPr/>
          <p:nvPr/>
        </p:nvSpPr>
        <p:spPr>
          <a:xfrm>
            <a:off x="5937286" y="201586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4C771C46-5359-A66C-247E-26D050CB024B}"/>
              </a:ext>
            </a:extLst>
          </p:cNvPr>
          <p:cNvSpPr/>
          <p:nvPr/>
        </p:nvSpPr>
        <p:spPr>
          <a:xfrm>
            <a:off x="6296515" y="201586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16DCA57C-AAB8-C7D2-A0BE-C5C6A0AE0DC1}"/>
              </a:ext>
            </a:extLst>
          </p:cNvPr>
          <p:cNvSpPr/>
          <p:nvPr/>
        </p:nvSpPr>
        <p:spPr>
          <a:xfrm>
            <a:off x="6646219" y="201586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86E65CFB-C5E1-FEA7-058A-BBF8300310C0}"/>
              </a:ext>
            </a:extLst>
          </p:cNvPr>
          <p:cNvSpPr/>
          <p:nvPr/>
        </p:nvSpPr>
        <p:spPr>
          <a:xfrm>
            <a:off x="4855708" y="236423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ABBC214D-C186-1CAF-4567-F7D4066868B3}"/>
              </a:ext>
            </a:extLst>
          </p:cNvPr>
          <p:cNvSpPr/>
          <p:nvPr/>
        </p:nvSpPr>
        <p:spPr>
          <a:xfrm>
            <a:off x="5214937" y="236423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18F6BEFA-8A36-62DE-BB25-2908ABC23240}"/>
              </a:ext>
            </a:extLst>
          </p:cNvPr>
          <p:cNvSpPr/>
          <p:nvPr/>
        </p:nvSpPr>
        <p:spPr>
          <a:xfrm>
            <a:off x="5574166" y="236423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17806D5D-E143-FAF0-FEBA-BE2DEB3A86DB}"/>
              </a:ext>
            </a:extLst>
          </p:cNvPr>
          <p:cNvSpPr/>
          <p:nvPr/>
        </p:nvSpPr>
        <p:spPr>
          <a:xfrm>
            <a:off x="5933395" y="236423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AD3E0D6F-FD98-1D1D-2FDB-5173033E20A1}"/>
              </a:ext>
            </a:extLst>
          </p:cNvPr>
          <p:cNvSpPr/>
          <p:nvPr/>
        </p:nvSpPr>
        <p:spPr>
          <a:xfrm>
            <a:off x="6292624" y="236423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D0866F40-2CDA-FB94-0F16-374C83742E88}"/>
              </a:ext>
            </a:extLst>
          </p:cNvPr>
          <p:cNvSpPr/>
          <p:nvPr/>
        </p:nvSpPr>
        <p:spPr>
          <a:xfrm>
            <a:off x="6646222" y="2364203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8CE7C6A6-5523-07B9-792D-14BCD13D742D}"/>
              </a:ext>
            </a:extLst>
          </p:cNvPr>
          <p:cNvSpPr/>
          <p:nvPr/>
        </p:nvSpPr>
        <p:spPr>
          <a:xfrm>
            <a:off x="4855702" y="4122283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7D4FA8FB-1B8C-8E31-F773-B02ED6076955}"/>
              </a:ext>
            </a:extLst>
          </p:cNvPr>
          <p:cNvSpPr/>
          <p:nvPr/>
        </p:nvSpPr>
        <p:spPr>
          <a:xfrm>
            <a:off x="5214931" y="4122283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18D4C224-F987-BC80-CBF2-F90A4A5B8572}"/>
              </a:ext>
            </a:extLst>
          </p:cNvPr>
          <p:cNvSpPr/>
          <p:nvPr/>
        </p:nvSpPr>
        <p:spPr>
          <a:xfrm>
            <a:off x="5574160" y="4122283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8F4F27E3-9C81-9DB7-3A1D-96346D0BDA9B}"/>
              </a:ext>
            </a:extLst>
          </p:cNvPr>
          <p:cNvSpPr/>
          <p:nvPr/>
        </p:nvSpPr>
        <p:spPr>
          <a:xfrm>
            <a:off x="5933389" y="4122283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5AB528C3-1EE5-2608-A5C0-0A81A9CF3195}"/>
              </a:ext>
            </a:extLst>
          </p:cNvPr>
          <p:cNvSpPr/>
          <p:nvPr/>
        </p:nvSpPr>
        <p:spPr>
          <a:xfrm>
            <a:off x="6292618" y="4122283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00CD6685-62FE-0EA8-6862-A017DD7A6726}"/>
              </a:ext>
            </a:extLst>
          </p:cNvPr>
          <p:cNvSpPr/>
          <p:nvPr/>
        </p:nvSpPr>
        <p:spPr>
          <a:xfrm>
            <a:off x="6646216" y="412224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1292D0DF-CFA5-AB3F-637B-12AFF1C2EDDD}"/>
              </a:ext>
            </a:extLst>
          </p:cNvPr>
          <p:cNvSpPr/>
          <p:nvPr/>
        </p:nvSpPr>
        <p:spPr>
          <a:xfrm>
            <a:off x="4855705" y="4470626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A89E0EB2-D0DA-4AA0-A176-1670716D7670}"/>
              </a:ext>
            </a:extLst>
          </p:cNvPr>
          <p:cNvSpPr/>
          <p:nvPr/>
        </p:nvSpPr>
        <p:spPr>
          <a:xfrm>
            <a:off x="5214934" y="4470626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1B3247A7-CA93-6A7E-B984-D7B8A510294D}"/>
              </a:ext>
            </a:extLst>
          </p:cNvPr>
          <p:cNvSpPr/>
          <p:nvPr/>
        </p:nvSpPr>
        <p:spPr>
          <a:xfrm>
            <a:off x="5574163" y="4470626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807FFEB5-1D66-A291-22F8-B719BFB35D1B}"/>
              </a:ext>
            </a:extLst>
          </p:cNvPr>
          <p:cNvSpPr/>
          <p:nvPr/>
        </p:nvSpPr>
        <p:spPr>
          <a:xfrm>
            <a:off x="5933392" y="4470626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5B51342F-A28D-99ED-B227-7B5AF667198A}"/>
              </a:ext>
            </a:extLst>
          </p:cNvPr>
          <p:cNvSpPr/>
          <p:nvPr/>
        </p:nvSpPr>
        <p:spPr>
          <a:xfrm>
            <a:off x="6292621" y="4470626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246606F9-AA4A-2C39-B36B-DD3F15DE9D1C}"/>
              </a:ext>
            </a:extLst>
          </p:cNvPr>
          <p:cNvSpPr/>
          <p:nvPr/>
        </p:nvSpPr>
        <p:spPr>
          <a:xfrm>
            <a:off x="6646219" y="447059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4D1046FE-E419-C87A-C0F6-8D9A525D5A61}"/>
              </a:ext>
            </a:extLst>
          </p:cNvPr>
          <p:cNvSpPr txBox="1"/>
          <p:nvPr/>
        </p:nvSpPr>
        <p:spPr>
          <a:xfrm>
            <a:off x="1037351" y="16763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FB4BA5B7-7958-E9BC-88F7-7CB38CBA4F75}"/>
              </a:ext>
            </a:extLst>
          </p:cNvPr>
          <p:cNvSpPr txBox="1"/>
          <p:nvPr/>
        </p:nvSpPr>
        <p:spPr>
          <a:xfrm>
            <a:off x="1306776" y="15346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82C968D6-21CA-DA09-EBF9-4F0C87566369}"/>
              </a:ext>
            </a:extLst>
          </p:cNvPr>
          <p:cNvSpPr txBox="1"/>
          <p:nvPr/>
        </p:nvSpPr>
        <p:spPr>
          <a:xfrm>
            <a:off x="1574283" y="1377245"/>
            <a:ext cx="2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38E55E35-3E70-D6EE-A57C-B9167BEFBC70}"/>
              </a:ext>
            </a:extLst>
          </p:cNvPr>
          <p:cNvSpPr txBox="1"/>
          <p:nvPr/>
        </p:nvSpPr>
        <p:spPr>
          <a:xfrm>
            <a:off x="826352" y="18509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66EDA131-9903-A0B7-6B7F-3301FA69A7F8}"/>
              </a:ext>
            </a:extLst>
          </p:cNvPr>
          <p:cNvSpPr txBox="1"/>
          <p:nvPr/>
        </p:nvSpPr>
        <p:spPr>
          <a:xfrm>
            <a:off x="933693" y="25480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34518D17-B876-46E8-8CE7-6FB415925BF7}"/>
              </a:ext>
            </a:extLst>
          </p:cNvPr>
          <p:cNvSpPr txBox="1"/>
          <p:nvPr/>
        </p:nvSpPr>
        <p:spPr>
          <a:xfrm>
            <a:off x="942283" y="29173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6FA73937-8940-FF58-836D-D6B485933487}"/>
              </a:ext>
            </a:extLst>
          </p:cNvPr>
          <p:cNvSpPr txBox="1"/>
          <p:nvPr/>
        </p:nvSpPr>
        <p:spPr>
          <a:xfrm>
            <a:off x="939789" y="32657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480AB5A6-1AD7-4DE6-2D99-27B099ECACBE}"/>
              </a:ext>
            </a:extLst>
          </p:cNvPr>
          <p:cNvSpPr txBox="1"/>
          <p:nvPr/>
        </p:nvSpPr>
        <p:spPr>
          <a:xfrm>
            <a:off x="948379" y="36350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607" name="TextBox 606">
            <a:extLst>
              <a:ext uri="{FF2B5EF4-FFF2-40B4-BE49-F238E27FC236}">
                <a16:creationId xmlns:a16="http://schemas.microsoft.com/office/drawing/2014/main" id="{F8328C7A-A741-CC7C-1015-DB0B3598EC89}"/>
              </a:ext>
            </a:extLst>
          </p:cNvPr>
          <p:cNvSpPr txBox="1"/>
          <p:nvPr/>
        </p:nvSpPr>
        <p:spPr>
          <a:xfrm>
            <a:off x="936760" y="39732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4A2A6FAC-C1C0-644F-E59A-6D6C8B05FBA0}"/>
              </a:ext>
            </a:extLst>
          </p:cNvPr>
          <p:cNvSpPr txBox="1"/>
          <p:nvPr/>
        </p:nvSpPr>
        <p:spPr>
          <a:xfrm>
            <a:off x="945350" y="43426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bg-BG" dirty="0"/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A972D69C-C406-B761-0202-776D53E375AD}"/>
              </a:ext>
            </a:extLst>
          </p:cNvPr>
          <p:cNvSpPr txBox="1"/>
          <p:nvPr/>
        </p:nvSpPr>
        <p:spPr>
          <a:xfrm>
            <a:off x="940587" y="46950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bg-BG" dirty="0"/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80E66991-75AF-FA5D-131E-B2D2468A2E83}"/>
              </a:ext>
            </a:extLst>
          </p:cNvPr>
          <p:cNvSpPr txBox="1"/>
          <p:nvPr/>
        </p:nvSpPr>
        <p:spPr>
          <a:xfrm>
            <a:off x="934546" y="22152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89446981-0857-7C58-DF88-EE1C89D8D196}"/>
              </a:ext>
            </a:extLst>
          </p:cNvPr>
          <p:cNvSpPr txBox="1"/>
          <p:nvPr/>
        </p:nvSpPr>
        <p:spPr>
          <a:xfrm>
            <a:off x="1267356" y="50277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E193EA8E-AAEE-A4B9-4347-E250D8A2C38E}"/>
              </a:ext>
            </a:extLst>
          </p:cNvPr>
          <p:cNvSpPr txBox="1"/>
          <p:nvPr/>
        </p:nvSpPr>
        <p:spPr>
          <a:xfrm>
            <a:off x="1589308" y="50327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263D5A47-4727-9D9B-7E71-04F248CFEE15}"/>
              </a:ext>
            </a:extLst>
          </p:cNvPr>
          <p:cNvSpPr txBox="1"/>
          <p:nvPr/>
        </p:nvSpPr>
        <p:spPr>
          <a:xfrm>
            <a:off x="1948537" y="50277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8B59DC17-9418-CDF9-07B0-D8741EF38AE6}"/>
              </a:ext>
            </a:extLst>
          </p:cNvPr>
          <p:cNvSpPr txBox="1"/>
          <p:nvPr/>
        </p:nvSpPr>
        <p:spPr>
          <a:xfrm>
            <a:off x="2289539" y="50327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7C8A52CA-5258-1D24-FF8E-DB60E983D0DB}"/>
              </a:ext>
            </a:extLst>
          </p:cNvPr>
          <p:cNvSpPr txBox="1"/>
          <p:nvPr/>
        </p:nvSpPr>
        <p:spPr>
          <a:xfrm>
            <a:off x="2642793" y="50277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434F7E33-36DB-13B8-6846-1CA60590E057}"/>
              </a:ext>
            </a:extLst>
          </p:cNvPr>
          <p:cNvSpPr txBox="1"/>
          <p:nvPr/>
        </p:nvSpPr>
        <p:spPr>
          <a:xfrm>
            <a:off x="3012370" y="50327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B4F9FAED-2B5D-54CD-AA58-B09B4C68CD96}"/>
              </a:ext>
            </a:extLst>
          </p:cNvPr>
          <p:cNvSpPr txBox="1"/>
          <p:nvPr/>
        </p:nvSpPr>
        <p:spPr>
          <a:xfrm rot="19259453">
            <a:off x="623977" y="132300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shape[0]</a:t>
            </a:r>
            <a:endParaRPr lang="bg-BG" dirty="0"/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03AB3F28-7B60-96CD-A4C7-7BD5727C7C53}"/>
              </a:ext>
            </a:extLst>
          </p:cNvPr>
          <p:cNvSpPr txBox="1"/>
          <p:nvPr/>
        </p:nvSpPr>
        <p:spPr>
          <a:xfrm rot="16200000">
            <a:off x="285508" y="324942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shape[1]</a:t>
            </a:r>
            <a:endParaRPr lang="bg-BG" dirty="0"/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45F8E5C0-8E2C-156A-D4C7-D2D940514D92}"/>
              </a:ext>
            </a:extLst>
          </p:cNvPr>
          <p:cNvSpPr txBox="1"/>
          <p:nvPr/>
        </p:nvSpPr>
        <p:spPr>
          <a:xfrm>
            <a:off x="1663143" y="530200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shape[2]</a:t>
            </a:r>
            <a:endParaRPr lang="bg-BG" dirty="0"/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5833624D-8597-ACE3-11A3-902015962E17}"/>
              </a:ext>
            </a:extLst>
          </p:cNvPr>
          <p:cNvSpPr txBox="1"/>
          <p:nvPr/>
        </p:nvSpPr>
        <p:spPr>
          <a:xfrm>
            <a:off x="2653141" y="932002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endParaRPr lang="bg-BG" sz="2800" dirty="0"/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1776F941-079D-63C7-26A7-6D054E5F2A26}"/>
              </a:ext>
            </a:extLst>
          </p:cNvPr>
          <p:cNvSpPr txBox="1"/>
          <p:nvPr/>
        </p:nvSpPr>
        <p:spPr>
          <a:xfrm>
            <a:off x="5102116" y="921117"/>
            <a:ext cx="1872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M[1:3,  :,  :]</a:t>
            </a:r>
            <a:endParaRPr lang="bg-BG" sz="2800" dirty="0"/>
          </a:p>
        </p:txBody>
      </p:sp>
      <p:sp>
        <p:nvSpPr>
          <p:cNvPr id="859" name="TextBox 858">
            <a:extLst>
              <a:ext uri="{FF2B5EF4-FFF2-40B4-BE49-F238E27FC236}">
                <a16:creationId xmlns:a16="http://schemas.microsoft.com/office/drawing/2014/main" id="{F4AD8B29-22C9-AEC2-7F97-21ADFD8D9666}"/>
              </a:ext>
            </a:extLst>
          </p:cNvPr>
          <p:cNvSpPr txBox="1"/>
          <p:nvPr/>
        </p:nvSpPr>
        <p:spPr>
          <a:xfrm>
            <a:off x="4877400" y="115962"/>
            <a:ext cx="2050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Array slicing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545157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1B88A-9320-C0FE-7C23-1A4BD625C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Rectangle 837">
            <a:extLst>
              <a:ext uri="{FF2B5EF4-FFF2-40B4-BE49-F238E27FC236}">
                <a16:creationId xmlns:a16="http://schemas.microsoft.com/office/drawing/2014/main" id="{18E82206-C794-4005-5F7D-0F58063C0A84}"/>
              </a:ext>
            </a:extLst>
          </p:cNvPr>
          <p:cNvSpPr/>
          <p:nvPr/>
        </p:nvSpPr>
        <p:spPr>
          <a:xfrm>
            <a:off x="9156997" y="3078088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aseline="-25000"/>
          </a:p>
        </p:txBody>
      </p:sp>
      <p:sp>
        <p:nvSpPr>
          <p:cNvPr id="839" name="Rectangle 838">
            <a:extLst>
              <a:ext uri="{FF2B5EF4-FFF2-40B4-BE49-F238E27FC236}">
                <a16:creationId xmlns:a16="http://schemas.microsoft.com/office/drawing/2014/main" id="{95260103-B50F-A3B5-24FA-B14A6E076FFA}"/>
              </a:ext>
            </a:extLst>
          </p:cNvPr>
          <p:cNvSpPr/>
          <p:nvPr/>
        </p:nvSpPr>
        <p:spPr>
          <a:xfrm>
            <a:off x="9125791" y="344532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aseline="-25000"/>
          </a:p>
        </p:txBody>
      </p:sp>
      <p:sp>
        <p:nvSpPr>
          <p:cNvPr id="837" name="Rectangle 836">
            <a:extLst>
              <a:ext uri="{FF2B5EF4-FFF2-40B4-BE49-F238E27FC236}">
                <a16:creationId xmlns:a16="http://schemas.microsoft.com/office/drawing/2014/main" id="{922DCD55-5243-E8E7-E45D-DF82085380B3}"/>
              </a:ext>
            </a:extLst>
          </p:cNvPr>
          <p:cNvSpPr/>
          <p:nvPr/>
        </p:nvSpPr>
        <p:spPr>
          <a:xfrm>
            <a:off x="9507889" y="3077362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5" name="Rectangle 834">
            <a:extLst>
              <a:ext uri="{FF2B5EF4-FFF2-40B4-BE49-F238E27FC236}">
                <a16:creationId xmlns:a16="http://schemas.microsoft.com/office/drawing/2014/main" id="{8E903F1B-83EC-478C-9A56-231BAA9CD62C}"/>
              </a:ext>
            </a:extLst>
          </p:cNvPr>
          <p:cNvSpPr/>
          <p:nvPr/>
        </p:nvSpPr>
        <p:spPr>
          <a:xfrm>
            <a:off x="8973394" y="3268058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6" name="Rectangle 835">
            <a:extLst>
              <a:ext uri="{FF2B5EF4-FFF2-40B4-BE49-F238E27FC236}">
                <a16:creationId xmlns:a16="http://schemas.microsoft.com/office/drawing/2014/main" id="{EC4DC35D-2F63-0FBA-18B0-4E588B9142CA}"/>
              </a:ext>
            </a:extLst>
          </p:cNvPr>
          <p:cNvSpPr/>
          <p:nvPr/>
        </p:nvSpPr>
        <p:spPr>
          <a:xfrm>
            <a:off x="8973397" y="3621481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4FFFDD-329B-C52F-EF19-A43306AC4724}"/>
              </a:ext>
            </a:extLst>
          </p:cNvPr>
          <p:cNvSpPr/>
          <p:nvPr/>
        </p:nvSpPr>
        <p:spPr>
          <a:xfrm>
            <a:off x="1755075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D3600D-6567-88E6-A71B-525765829BB3}"/>
              </a:ext>
            </a:extLst>
          </p:cNvPr>
          <p:cNvSpPr/>
          <p:nvPr/>
        </p:nvSpPr>
        <p:spPr>
          <a:xfrm>
            <a:off x="2114304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28F29C-E136-8607-7F00-62CB24D05853}"/>
              </a:ext>
            </a:extLst>
          </p:cNvPr>
          <p:cNvSpPr/>
          <p:nvPr/>
        </p:nvSpPr>
        <p:spPr>
          <a:xfrm>
            <a:off x="2473533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3ABADF-23B4-DDF6-2B63-CC8CF91B2CBB}"/>
              </a:ext>
            </a:extLst>
          </p:cNvPr>
          <p:cNvSpPr/>
          <p:nvPr/>
        </p:nvSpPr>
        <p:spPr>
          <a:xfrm>
            <a:off x="2832762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E74FD2-7359-7581-35B1-8EC722682E33}"/>
              </a:ext>
            </a:extLst>
          </p:cNvPr>
          <p:cNvSpPr/>
          <p:nvPr/>
        </p:nvSpPr>
        <p:spPr>
          <a:xfrm>
            <a:off x="3205845" y="308610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6434B6-4CF8-6F72-71C6-F503741F5148}"/>
              </a:ext>
            </a:extLst>
          </p:cNvPr>
          <p:cNvSpPr/>
          <p:nvPr/>
        </p:nvSpPr>
        <p:spPr>
          <a:xfrm>
            <a:off x="3565074" y="3086100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92249B-257B-BCA8-43F7-D126C8CB9B23}"/>
              </a:ext>
            </a:extLst>
          </p:cNvPr>
          <p:cNvSpPr/>
          <p:nvPr/>
        </p:nvSpPr>
        <p:spPr>
          <a:xfrm>
            <a:off x="1755078" y="33928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36DB6E-5313-AFAE-3717-5B4CA16EB04F}"/>
              </a:ext>
            </a:extLst>
          </p:cNvPr>
          <p:cNvSpPr/>
          <p:nvPr/>
        </p:nvSpPr>
        <p:spPr>
          <a:xfrm>
            <a:off x="2114307" y="33928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B6B25D-522F-DB8B-67D7-DA226CE49678}"/>
              </a:ext>
            </a:extLst>
          </p:cNvPr>
          <p:cNvSpPr/>
          <p:nvPr/>
        </p:nvSpPr>
        <p:spPr>
          <a:xfrm>
            <a:off x="2473536" y="33928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639180-9B9E-0414-76D1-67199F29BA1D}"/>
              </a:ext>
            </a:extLst>
          </p:cNvPr>
          <p:cNvSpPr/>
          <p:nvPr/>
        </p:nvSpPr>
        <p:spPr>
          <a:xfrm>
            <a:off x="2832765" y="33928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D8125F-BED4-3CDF-C3AE-5679E389F2E0}"/>
              </a:ext>
            </a:extLst>
          </p:cNvPr>
          <p:cNvSpPr/>
          <p:nvPr/>
        </p:nvSpPr>
        <p:spPr>
          <a:xfrm>
            <a:off x="3205848" y="343444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F61A19-E467-D5FA-A55D-9068D070F14E}"/>
              </a:ext>
            </a:extLst>
          </p:cNvPr>
          <p:cNvSpPr/>
          <p:nvPr/>
        </p:nvSpPr>
        <p:spPr>
          <a:xfrm>
            <a:off x="3565077" y="3434443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DAF2B1-E54D-8A0B-9775-5189554CA22B}"/>
              </a:ext>
            </a:extLst>
          </p:cNvPr>
          <p:cNvSpPr/>
          <p:nvPr/>
        </p:nvSpPr>
        <p:spPr>
          <a:xfrm>
            <a:off x="1755072" y="23369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637C51-154B-8AC9-DDEC-8C8F004458E1}"/>
              </a:ext>
            </a:extLst>
          </p:cNvPr>
          <p:cNvSpPr/>
          <p:nvPr/>
        </p:nvSpPr>
        <p:spPr>
          <a:xfrm>
            <a:off x="2114301" y="23369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8C0F66-A307-B41E-FEA8-627A3DB0E822}"/>
              </a:ext>
            </a:extLst>
          </p:cNvPr>
          <p:cNvSpPr/>
          <p:nvPr/>
        </p:nvSpPr>
        <p:spPr>
          <a:xfrm>
            <a:off x="2473530" y="23369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D3D8A6-9698-B78F-4662-6D7C0576C75C}"/>
              </a:ext>
            </a:extLst>
          </p:cNvPr>
          <p:cNvSpPr/>
          <p:nvPr/>
        </p:nvSpPr>
        <p:spPr>
          <a:xfrm>
            <a:off x="2832759" y="23369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153C61-2DE4-80E7-7C28-7B991530AB4F}"/>
              </a:ext>
            </a:extLst>
          </p:cNvPr>
          <p:cNvSpPr/>
          <p:nvPr/>
        </p:nvSpPr>
        <p:spPr>
          <a:xfrm>
            <a:off x="3205842" y="237852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9B811E-FBD9-A415-AF85-3BE801ECBE11}"/>
              </a:ext>
            </a:extLst>
          </p:cNvPr>
          <p:cNvSpPr/>
          <p:nvPr/>
        </p:nvSpPr>
        <p:spPr>
          <a:xfrm>
            <a:off x="3565071" y="2378528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4D667E-742B-B1AE-CAE1-6B786C633E02}"/>
              </a:ext>
            </a:extLst>
          </p:cNvPr>
          <p:cNvSpPr/>
          <p:nvPr/>
        </p:nvSpPr>
        <p:spPr>
          <a:xfrm>
            <a:off x="1755075" y="26853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95DFDF-3A0E-7DE2-5960-98E94E9A7067}"/>
              </a:ext>
            </a:extLst>
          </p:cNvPr>
          <p:cNvSpPr/>
          <p:nvPr/>
        </p:nvSpPr>
        <p:spPr>
          <a:xfrm>
            <a:off x="2114304" y="26853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D74BD1-CF87-1802-26C5-8DE9D65484E0}"/>
              </a:ext>
            </a:extLst>
          </p:cNvPr>
          <p:cNvSpPr/>
          <p:nvPr/>
        </p:nvSpPr>
        <p:spPr>
          <a:xfrm>
            <a:off x="2473533" y="26853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3CEF60-DC11-A054-44F6-E20B6D1B44E4}"/>
              </a:ext>
            </a:extLst>
          </p:cNvPr>
          <p:cNvSpPr/>
          <p:nvPr/>
        </p:nvSpPr>
        <p:spPr>
          <a:xfrm>
            <a:off x="2832762" y="26853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75589E-7768-551E-CC32-37691D9914CC}"/>
              </a:ext>
            </a:extLst>
          </p:cNvPr>
          <p:cNvSpPr/>
          <p:nvPr/>
        </p:nvSpPr>
        <p:spPr>
          <a:xfrm>
            <a:off x="3205845" y="272687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C78585-5E3C-DB7C-483E-33762C4675D5}"/>
              </a:ext>
            </a:extLst>
          </p:cNvPr>
          <p:cNvSpPr/>
          <p:nvPr/>
        </p:nvSpPr>
        <p:spPr>
          <a:xfrm>
            <a:off x="3565074" y="2726871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29371B-7B94-80D5-8B86-8FE03BD14FC6}"/>
              </a:ext>
            </a:extLst>
          </p:cNvPr>
          <p:cNvSpPr/>
          <p:nvPr/>
        </p:nvSpPr>
        <p:spPr>
          <a:xfrm>
            <a:off x="1768926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CEFDCC-1FFE-22AE-2BAF-D96CA8948C23}"/>
              </a:ext>
            </a:extLst>
          </p:cNvPr>
          <p:cNvSpPr/>
          <p:nvPr/>
        </p:nvSpPr>
        <p:spPr>
          <a:xfrm>
            <a:off x="2128155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FA5E3BE-BA71-92E5-AB5C-7EB3F312CAB1}"/>
              </a:ext>
            </a:extLst>
          </p:cNvPr>
          <p:cNvSpPr/>
          <p:nvPr/>
        </p:nvSpPr>
        <p:spPr>
          <a:xfrm>
            <a:off x="2487384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8BCEF59-C983-D4AA-7E8A-DE8B24F5F8AE}"/>
              </a:ext>
            </a:extLst>
          </p:cNvPr>
          <p:cNvSpPr/>
          <p:nvPr/>
        </p:nvSpPr>
        <p:spPr>
          <a:xfrm>
            <a:off x="2846613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ACC36F-2F96-E76D-CAAF-F3223F51B9F1}"/>
              </a:ext>
            </a:extLst>
          </p:cNvPr>
          <p:cNvSpPr/>
          <p:nvPr/>
        </p:nvSpPr>
        <p:spPr>
          <a:xfrm>
            <a:off x="3205842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812D30-780C-A39B-CD8C-D2876A7770FA}"/>
              </a:ext>
            </a:extLst>
          </p:cNvPr>
          <p:cNvSpPr/>
          <p:nvPr/>
        </p:nvSpPr>
        <p:spPr>
          <a:xfrm>
            <a:off x="3565071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754C65-81D0-22F1-03C4-D2E74964F721}"/>
              </a:ext>
            </a:extLst>
          </p:cNvPr>
          <p:cNvSpPr/>
          <p:nvPr/>
        </p:nvSpPr>
        <p:spPr>
          <a:xfrm>
            <a:off x="1768929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636399-A543-8E28-26A5-BD6357F0DC7B}"/>
              </a:ext>
            </a:extLst>
          </p:cNvPr>
          <p:cNvSpPr/>
          <p:nvPr/>
        </p:nvSpPr>
        <p:spPr>
          <a:xfrm>
            <a:off x="2128158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52D776-E577-16D4-B159-8FE9E1822617}"/>
              </a:ext>
            </a:extLst>
          </p:cNvPr>
          <p:cNvSpPr/>
          <p:nvPr/>
        </p:nvSpPr>
        <p:spPr>
          <a:xfrm>
            <a:off x="2487387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655818-6E17-1101-5AC9-84399D939621}"/>
              </a:ext>
            </a:extLst>
          </p:cNvPr>
          <p:cNvSpPr/>
          <p:nvPr/>
        </p:nvSpPr>
        <p:spPr>
          <a:xfrm>
            <a:off x="2846616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7BDBFAE-C5B1-2681-D94F-E8A198762DAD}"/>
              </a:ext>
            </a:extLst>
          </p:cNvPr>
          <p:cNvSpPr/>
          <p:nvPr/>
        </p:nvSpPr>
        <p:spPr>
          <a:xfrm>
            <a:off x="3205845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6B2A18-5EE3-58E4-9A30-7FA23A11003E}"/>
              </a:ext>
            </a:extLst>
          </p:cNvPr>
          <p:cNvSpPr/>
          <p:nvPr/>
        </p:nvSpPr>
        <p:spPr>
          <a:xfrm>
            <a:off x="3565074" y="2024742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E5C1AD-F538-D52F-2757-5C25BF750BB9}"/>
              </a:ext>
            </a:extLst>
          </p:cNvPr>
          <p:cNvSpPr/>
          <p:nvPr/>
        </p:nvSpPr>
        <p:spPr>
          <a:xfrm>
            <a:off x="1755069" y="37412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466855-1D69-DC73-EE2D-D9BF5029ADC4}"/>
              </a:ext>
            </a:extLst>
          </p:cNvPr>
          <p:cNvSpPr/>
          <p:nvPr/>
        </p:nvSpPr>
        <p:spPr>
          <a:xfrm>
            <a:off x="2114298" y="37412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CCF7F59-19C7-F2ED-936D-E9945F55653C}"/>
              </a:ext>
            </a:extLst>
          </p:cNvPr>
          <p:cNvSpPr/>
          <p:nvPr/>
        </p:nvSpPr>
        <p:spPr>
          <a:xfrm>
            <a:off x="2473527" y="37412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2EE2F4-E8BE-A705-42DC-332D38E0C2EE}"/>
              </a:ext>
            </a:extLst>
          </p:cNvPr>
          <p:cNvSpPr/>
          <p:nvPr/>
        </p:nvSpPr>
        <p:spPr>
          <a:xfrm>
            <a:off x="2832756" y="37412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38AB454-D93B-DE4D-9FAF-E9B5F2278F88}"/>
              </a:ext>
            </a:extLst>
          </p:cNvPr>
          <p:cNvSpPr/>
          <p:nvPr/>
        </p:nvSpPr>
        <p:spPr>
          <a:xfrm>
            <a:off x="3205839" y="378278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7FC61D9-EBD2-E48C-447A-B63FF3497465}"/>
              </a:ext>
            </a:extLst>
          </p:cNvPr>
          <p:cNvSpPr/>
          <p:nvPr/>
        </p:nvSpPr>
        <p:spPr>
          <a:xfrm>
            <a:off x="3565068" y="3782786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6A230C6-C2E2-7A4C-309F-22205278004A}"/>
              </a:ext>
            </a:extLst>
          </p:cNvPr>
          <p:cNvSpPr/>
          <p:nvPr/>
        </p:nvSpPr>
        <p:spPr>
          <a:xfrm>
            <a:off x="1755072" y="4089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4CEE2F-54EA-EB7E-F78C-1441EA237BF1}"/>
              </a:ext>
            </a:extLst>
          </p:cNvPr>
          <p:cNvSpPr/>
          <p:nvPr/>
        </p:nvSpPr>
        <p:spPr>
          <a:xfrm>
            <a:off x="2114301" y="4089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03848A-4BFB-B64A-54B3-DA2E203BD22D}"/>
              </a:ext>
            </a:extLst>
          </p:cNvPr>
          <p:cNvSpPr/>
          <p:nvPr/>
        </p:nvSpPr>
        <p:spPr>
          <a:xfrm>
            <a:off x="2473530" y="4089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0BDD479-EB62-FD40-EDBB-2298D0BF79DE}"/>
              </a:ext>
            </a:extLst>
          </p:cNvPr>
          <p:cNvSpPr/>
          <p:nvPr/>
        </p:nvSpPr>
        <p:spPr>
          <a:xfrm>
            <a:off x="2832759" y="4089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0635D4-E5D8-2C17-F383-46DC5400B819}"/>
              </a:ext>
            </a:extLst>
          </p:cNvPr>
          <p:cNvSpPr/>
          <p:nvPr/>
        </p:nvSpPr>
        <p:spPr>
          <a:xfrm>
            <a:off x="3205842" y="413112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CF6FCA8-9B23-B8A6-3C50-2DD8D6D9A15A}"/>
              </a:ext>
            </a:extLst>
          </p:cNvPr>
          <p:cNvSpPr/>
          <p:nvPr/>
        </p:nvSpPr>
        <p:spPr>
          <a:xfrm>
            <a:off x="3565071" y="413112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257EB38-9550-09BB-E56C-D74E6DE807F7}"/>
              </a:ext>
            </a:extLst>
          </p:cNvPr>
          <p:cNvSpPr/>
          <p:nvPr/>
        </p:nvSpPr>
        <p:spPr>
          <a:xfrm>
            <a:off x="1575457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D938A35-558D-24CC-0001-A4EAFF3DE037}"/>
              </a:ext>
            </a:extLst>
          </p:cNvPr>
          <p:cNvSpPr/>
          <p:nvPr/>
        </p:nvSpPr>
        <p:spPr>
          <a:xfrm>
            <a:off x="1934686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198261F-F6F0-2EFA-A940-A2C0145D82F3}"/>
              </a:ext>
            </a:extLst>
          </p:cNvPr>
          <p:cNvSpPr/>
          <p:nvPr/>
        </p:nvSpPr>
        <p:spPr>
          <a:xfrm>
            <a:off x="2293915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490939-2C59-57AD-618F-C11176BDC6E3}"/>
              </a:ext>
            </a:extLst>
          </p:cNvPr>
          <p:cNvSpPr/>
          <p:nvPr/>
        </p:nvSpPr>
        <p:spPr>
          <a:xfrm>
            <a:off x="2653144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44611DB-17D8-7BB1-D767-7DBE1EAA0C5B}"/>
              </a:ext>
            </a:extLst>
          </p:cNvPr>
          <p:cNvSpPr/>
          <p:nvPr/>
        </p:nvSpPr>
        <p:spPr>
          <a:xfrm>
            <a:off x="3012373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9602C0-112E-1C8A-FF88-8CF9592A9015}"/>
              </a:ext>
            </a:extLst>
          </p:cNvPr>
          <p:cNvSpPr/>
          <p:nvPr/>
        </p:nvSpPr>
        <p:spPr>
          <a:xfrm>
            <a:off x="3385456" y="3265714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2844214-8644-21A3-1CFD-1B12CA5F7D8B}"/>
              </a:ext>
            </a:extLst>
          </p:cNvPr>
          <p:cNvSpPr/>
          <p:nvPr/>
        </p:nvSpPr>
        <p:spPr>
          <a:xfrm>
            <a:off x="1575460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8FDC7F3-2C7D-3188-6498-DE452FF16086}"/>
              </a:ext>
            </a:extLst>
          </p:cNvPr>
          <p:cNvSpPr/>
          <p:nvPr/>
        </p:nvSpPr>
        <p:spPr>
          <a:xfrm>
            <a:off x="1934689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D30E12C-6144-CC38-5EA8-B76DE50B286C}"/>
              </a:ext>
            </a:extLst>
          </p:cNvPr>
          <p:cNvSpPr/>
          <p:nvPr/>
        </p:nvSpPr>
        <p:spPr>
          <a:xfrm>
            <a:off x="2293918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A651A2-DF4C-5558-995F-DF6FAB392327}"/>
              </a:ext>
            </a:extLst>
          </p:cNvPr>
          <p:cNvSpPr/>
          <p:nvPr/>
        </p:nvSpPr>
        <p:spPr>
          <a:xfrm>
            <a:off x="2653147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FE4E1E1-E9EF-F97E-0E33-0E35CA58CA01}"/>
              </a:ext>
            </a:extLst>
          </p:cNvPr>
          <p:cNvSpPr/>
          <p:nvPr/>
        </p:nvSpPr>
        <p:spPr>
          <a:xfrm>
            <a:off x="3012376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00170A0-66D3-3247-D1FA-111DD6E95C9E}"/>
              </a:ext>
            </a:extLst>
          </p:cNvPr>
          <p:cNvSpPr/>
          <p:nvPr/>
        </p:nvSpPr>
        <p:spPr>
          <a:xfrm>
            <a:off x="3385459" y="3614057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E3D584D-8A27-B626-0B24-C38B4A8AF8AD}"/>
              </a:ext>
            </a:extLst>
          </p:cNvPr>
          <p:cNvSpPr/>
          <p:nvPr/>
        </p:nvSpPr>
        <p:spPr>
          <a:xfrm>
            <a:off x="1575454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D1C1121-9BDA-487E-F24B-960071829724}"/>
              </a:ext>
            </a:extLst>
          </p:cNvPr>
          <p:cNvSpPr/>
          <p:nvPr/>
        </p:nvSpPr>
        <p:spPr>
          <a:xfrm>
            <a:off x="1934683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39076A5-FD14-2366-A39D-E53B5E7446BE}"/>
              </a:ext>
            </a:extLst>
          </p:cNvPr>
          <p:cNvSpPr/>
          <p:nvPr/>
        </p:nvSpPr>
        <p:spPr>
          <a:xfrm>
            <a:off x="2293912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2A506D5-6691-098A-B068-30686D27797A}"/>
              </a:ext>
            </a:extLst>
          </p:cNvPr>
          <p:cNvSpPr/>
          <p:nvPr/>
        </p:nvSpPr>
        <p:spPr>
          <a:xfrm>
            <a:off x="2653141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C5E5AE0-7A65-A82C-2456-F8ED93522835}"/>
              </a:ext>
            </a:extLst>
          </p:cNvPr>
          <p:cNvSpPr/>
          <p:nvPr/>
        </p:nvSpPr>
        <p:spPr>
          <a:xfrm>
            <a:off x="3012370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2604FEE-6212-E9D7-DE6A-7AC1685A854C}"/>
              </a:ext>
            </a:extLst>
          </p:cNvPr>
          <p:cNvSpPr/>
          <p:nvPr/>
        </p:nvSpPr>
        <p:spPr>
          <a:xfrm>
            <a:off x="3385453" y="2558142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F03E397-3B14-9401-BAC5-8498CD1CFFF3}"/>
              </a:ext>
            </a:extLst>
          </p:cNvPr>
          <p:cNvSpPr/>
          <p:nvPr/>
        </p:nvSpPr>
        <p:spPr>
          <a:xfrm>
            <a:off x="1575457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00A1DED-C44A-9BDF-0241-B7EFF52883FB}"/>
              </a:ext>
            </a:extLst>
          </p:cNvPr>
          <p:cNvSpPr/>
          <p:nvPr/>
        </p:nvSpPr>
        <p:spPr>
          <a:xfrm>
            <a:off x="1934686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3D7DEB-6288-C048-C327-BC22DF7D4FDC}"/>
              </a:ext>
            </a:extLst>
          </p:cNvPr>
          <p:cNvSpPr/>
          <p:nvPr/>
        </p:nvSpPr>
        <p:spPr>
          <a:xfrm>
            <a:off x="2293915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23D3E7-837D-E4EE-0C11-356FE13EAE28}"/>
              </a:ext>
            </a:extLst>
          </p:cNvPr>
          <p:cNvSpPr/>
          <p:nvPr/>
        </p:nvSpPr>
        <p:spPr>
          <a:xfrm>
            <a:off x="2653144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C75D399-8F14-9891-B972-73ACBA2B08A4}"/>
              </a:ext>
            </a:extLst>
          </p:cNvPr>
          <p:cNvSpPr/>
          <p:nvPr/>
        </p:nvSpPr>
        <p:spPr>
          <a:xfrm>
            <a:off x="3012373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416BD47-975C-F472-F2E4-0ADCD84FDF75}"/>
              </a:ext>
            </a:extLst>
          </p:cNvPr>
          <p:cNvSpPr/>
          <p:nvPr/>
        </p:nvSpPr>
        <p:spPr>
          <a:xfrm>
            <a:off x="3385456" y="290648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B312F86-B7AC-4EB4-3E63-248561D6E855}"/>
              </a:ext>
            </a:extLst>
          </p:cNvPr>
          <p:cNvSpPr/>
          <p:nvPr/>
        </p:nvSpPr>
        <p:spPr>
          <a:xfrm>
            <a:off x="1589308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6037B46-EFA9-2178-43EB-7A5F6AC9C8E3}"/>
              </a:ext>
            </a:extLst>
          </p:cNvPr>
          <p:cNvSpPr/>
          <p:nvPr/>
        </p:nvSpPr>
        <p:spPr>
          <a:xfrm>
            <a:off x="1948537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ABC6E76-208C-F108-C4E2-5B6825A59D9F}"/>
              </a:ext>
            </a:extLst>
          </p:cNvPr>
          <p:cNvSpPr/>
          <p:nvPr/>
        </p:nvSpPr>
        <p:spPr>
          <a:xfrm>
            <a:off x="2307766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288111-ECBB-9526-6267-0E5DB7243D2D}"/>
              </a:ext>
            </a:extLst>
          </p:cNvPr>
          <p:cNvSpPr/>
          <p:nvPr/>
        </p:nvSpPr>
        <p:spPr>
          <a:xfrm>
            <a:off x="2666995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7C136E2-1357-7ECB-435A-53FBA56D3036}"/>
              </a:ext>
            </a:extLst>
          </p:cNvPr>
          <p:cNvSpPr/>
          <p:nvPr/>
        </p:nvSpPr>
        <p:spPr>
          <a:xfrm>
            <a:off x="3026224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FD44A85-240A-65DA-C5D8-3CF7CE49D6DA}"/>
              </a:ext>
            </a:extLst>
          </p:cNvPr>
          <p:cNvSpPr/>
          <p:nvPr/>
        </p:nvSpPr>
        <p:spPr>
          <a:xfrm>
            <a:off x="3385453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99DC448-B1EC-BB93-F70B-D0EF7E79DEAB}"/>
              </a:ext>
            </a:extLst>
          </p:cNvPr>
          <p:cNvSpPr/>
          <p:nvPr/>
        </p:nvSpPr>
        <p:spPr>
          <a:xfrm>
            <a:off x="1575457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0A5EBFD-4CE5-6BFF-D3BB-F4EFCDA0DF4C}"/>
              </a:ext>
            </a:extLst>
          </p:cNvPr>
          <p:cNvSpPr/>
          <p:nvPr/>
        </p:nvSpPr>
        <p:spPr>
          <a:xfrm>
            <a:off x="1934686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8C92133-9208-D74D-9AA9-7727F39CF17E}"/>
              </a:ext>
            </a:extLst>
          </p:cNvPr>
          <p:cNvSpPr/>
          <p:nvPr/>
        </p:nvSpPr>
        <p:spPr>
          <a:xfrm>
            <a:off x="2293915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DF11A15-9837-F589-C55E-EAFE4DBD83E8}"/>
              </a:ext>
            </a:extLst>
          </p:cNvPr>
          <p:cNvSpPr/>
          <p:nvPr/>
        </p:nvSpPr>
        <p:spPr>
          <a:xfrm>
            <a:off x="2653144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24210D0-42ED-147D-9EEB-74DF6F0BC42C}"/>
              </a:ext>
            </a:extLst>
          </p:cNvPr>
          <p:cNvSpPr/>
          <p:nvPr/>
        </p:nvSpPr>
        <p:spPr>
          <a:xfrm>
            <a:off x="3012373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C3CB2F3-3254-20CD-3D79-9DBA742301F4}"/>
              </a:ext>
            </a:extLst>
          </p:cNvPr>
          <p:cNvSpPr/>
          <p:nvPr/>
        </p:nvSpPr>
        <p:spPr>
          <a:xfrm>
            <a:off x="3385456" y="2204356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1F582C8-1310-4362-D887-75F3BCF652FE}"/>
              </a:ext>
            </a:extLst>
          </p:cNvPr>
          <p:cNvSpPr/>
          <p:nvPr/>
        </p:nvSpPr>
        <p:spPr>
          <a:xfrm>
            <a:off x="1575451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EBD90BA-B1EB-34C6-71FD-74BC3B65D13F}"/>
              </a:ext>
            </a:extLst>
          </p:cNvPr>
          <p:cNvSpPr/>
          <p:nvPr/>
        </p:nvSpPr>
        <p:spPr>
          <a:xfrm>
            <a:off x="1934680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CDCA79-BF9C-A204-8B9C-66B3AAF04C0D}"/>
              </a:ext>
            </a:extLst>
          </p:cNvPr>
          <p:cNvSpPr/>
          <p:nvPr/>
        </p:nvSpPr>
        <p:spPr>
          <a:xfrm>
            <a:off x="2293909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4B5448E-8891-8B24-50F9-48FD1CA6AB8E}"/>
              </a:ext>
            </a:extLst>
          </p:cNvPr>
          <p:cNvSpPr/>
          <p:nvPr/>
        </p:nvSpPr>
        <p:spPr>
          <a:xfrm>
            <a:off x="2653138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C7F36F5-6420-A03C-7E6F-200E2F0F44F4}"/>
              </a:ext>
            </a:extLst>
          </p:cNvPr>
          <p:cNvSpPr/>
          <p:nvPr/>
        </p:nvSpPr>
        <p:spPr>
          <a:xfrm>
            <a:off x="3012367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49FA9D2-989D-EE26-8859-34D637F6770F}"/>
              </a:ext>
            </a:extLst>
          </p:cNvPr>
          <p:cNvSpPr/>
          <p:nvPr/>
        </p:nvSpPr>
        <p:spPr>
          <a:xfrm>
            <a:off x="3385450" y="3962400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60D10BB-E0B2-DD41-D0BB-7C267847DD3C}"/>
              </a:ext>
            </a:extLst>
          </p:cNvPr>
          <p:cNvSpPr/>
          <p:nvPr/>
        </p:nvSpPr>
        <p:spPr>
          <a:xfrm>
            <a:off x="1575454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615E3C5-7827-1FFE-6E00-1EF5D5BFB5FC}"/>
              </a:ext>
            </a:extLst>
          </p:cNvPr>
          <p:cNvSpPr/>
          <p:nvPr/>
        </p:nvSpPr>
        <p:spPr>
          <a:xfrm>
            <a:off x="1934683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3505984-0356-1D9D-8A1E-480E6856A02B}"/>
              </a:ext>
            </a:extLst>
          </p:cNvPr>
          <p:cNvSpPr/>
          <p:nvPr/>
        </p:nvSpPr>
        <p:spPr>
          <a:xfrm>
            <a:off x="2293912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5B11E0B-65D8-4790-E3C0-912664316B69}"/>
              </a:ext>
            </a:extLst>
          </p:cNvPr>
          <p:cNvSpPr/>
          <p:nvPr/>
        </p:nvSpPr>
        <p:spPr>
          <a:xfrm>
            <a:off x="2653141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84BD492-1D90-5D36-43AE-3FBCC9041CB8}"/>
              </a:ext>
            </a:extLst>
          </p:cNvPr>
          <p:cNvSpPr/>
          <p:nvPr/>
        </p:nvSpPr>
        <p:spPr>
          <a:xfrm>
            <a:off x="3012370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54E31C6-89D0-8A8B-F0B0-D703B7A531CF}"/>
              </a:ext>
            </a:extLst>
          </p:cNvPr>
          <p:cNvSpPr/>
          <p:nvPr/>
        </p:nvSpPr>
        <p:spPr>
          <a:xfrm>
            <a:off x="3385453" y="431074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F761514-0DC3-9256-0A06-B04AF14BBD74}"/>
              </a:ext>
            </a:extLst>
          </p:cNvPr>
          <p:cNvSpPr/>
          <p:nvPr/>
        </p:nvSpPr>
        <p:spPr>
          <a:xfrm>
            <a:off x="1395828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26C3292-FCCC-2719-8944-55938E522613}"/>
              </a:ext>
            </a:extLst>
          </p:cNvPr>
          <p:cNvSpPr/>
          <p:nvPr/>
        </p:nvSpPr>
        <p:spPr>
          <a:xfrm>
            <a:off x="1755057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C072CF1-F5AC-7ED5-3985-537FA6F6F1B5}"/>
              </a:ext>
            </a:extLst>
          </p:cNvPr>
          <p:cNvSpPr/>
          <p:nvPr/>
        </p:nvSpPr>
        <p:spPr>
          <a:xfrm>
            <a:off x="2114286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88EB7FD-D3D7-348B-CD2F-6A5E795F2BF8}"/>
              </a:ext>
            </a:extLst>
          </p:cNvPr>
          <p:cNvSpPr/>
          <p:nvPr/>
        </p:nvSpPr>
        <p:spPr>
          <a:xfrm>
            <a:off x="2473515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E1AD303-02D5-05DF-C01F-490A5E56F2D3}"/>
              </a:ext>
            </a:extLst>
          </p:cNvPr>
          <p:cNvSpPr/>
          <p:nvPr/>
        </p:nvSpPr>
        <p:spPr>
          <a:xfrm>
            <a:off x="2832744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CE49B7F-1F68-9688-05D7-BEA1F7FE06FB}"/>
              </a:ext>
            </a:extLst>
          </p:cNvPr>
          <p:cNvSpPr/>
          <p:nvPr/>
        </p:nvSpPr>
        <p:spPr>
          <a:xfrm>
            <a:off x="3205827" y="344532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99BC968-DF84-A78D-DA99-02E06B88AE0F}"/>
              </a:ext>
            </a:extLst>
          </p:cNvPr>
          <p:cNvSpPr/>
          <p:nvPr/>
        </p:nvSpPr>
        <p:spPr>
          <a:xfrm>
            <a:off x="1395831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31EB786-92D8-030B-CBC4-365A0FFEFE80}"/>
              </a:ext>
            </a:extLst>
          </p:cNvPr>
          <p:cNvSpPr/>
          <p:nvPr/>
        </p:nvSpPr>
        <p:spPr>
          <a:xfrm>
            <a:off x="1755060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99B239A-C7C1-65AC-BA61-6BB6D6FD6ECC}"/>
              </a:ext>
            </a:extLst>
          </p:cNvPr>
          <p:cNvSpPr/>
          <p:nvPr/>
        </p:nvSpPr>
        <p:spPr>
          <a:xfrm>
            <a:off x="2114289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60C7338-5692-6E6C-BD98-EE9FB7033450}"/>
              </a:ext>
            </a:extLst>
          </p:cNvPr>
          <p:cNvSpPr/>
          <p:nvPr/>
        </p:nvSpPr>
        <p:spPr>
          <a:xfrm>
            <a:off x="2473518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22E0908-EAC3-0C31-5D4C-E103AD0C6887}"/>
              </a:ext>
            </a:extLst>
          </p:cNvPr>
          <p:cNvSpPr/>
          <p:nvPr/>
        </p:nvSpPr>
        <p:spPr>
          <a:xfrm>
            <a:off x="2832747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963DEC3-8FA0-FEEA-608C-B9703D1C38B8}"/>
              </a:ext>
            </a:extLst>
          </p:cNvPr>
          <p:cNvSpPr/>
          <p:nvPr/>
        </p:nvSpPr>
        <p:spPr>
          <a:xfrm>
            <a:off x="3205830" y="3793672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2E9661B-4825-4B35-8487-1EDACE6A1AEE}"/>
              </a:ext>
            </a:extLst>
          </p:cNvPr>
          <p:cNvSpPr/>
          <p:nvPr/>
        </p:nvSpPr>
        <p:spPr>
          <a:xfrm>
            <a:off x="1395825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74428FD-2183-7C82-1C8F-87F06615D250}"/>
              </a:ext>
            </a:extLst>
          </p:cNvPr>
          <p:cNvSpPr/>
          <p:nvPr/>
        </p:nvSpPr>
        <p:spPr>
          <a:xfrm>
            <a:off x="1755054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D397A15-471C-51B5-832C-55B4E15F052D}"/>
              </a:ext>
            </a:extLst>
          </p:cNvPr>
          <p:cNvSpPr/>
          <p:nvPr/>
        </p:nvSpPr>
        <p:spPr>
          <a:xfrm>
            <a:off x="2114283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67C7D5D-AA11-1CBA-FB94-567EDFD55216}"/>
              </a:ext>
            </a:extLst>
          </p:cNvPr>
          <p:cNvSpPr/>
          <p:nvPr/>
        </p:nvSpPr>
        <p:spPr>
          <a:xfrm>
            <a:off x="2473512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5464BD6-CB10-F767-94F9-BA83A00C804B}"/>
              </a:ext>
            </a:extLst>
          </p:cNvPr>
          <p:cNvSpPr/>
          <p:nvPr/>
        </p:nvSpPr>
        <p:spPr>
          <a:xfrm>
            <a:off x="2832741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DDE7F79-7CCD-6D90-3BDD-9221B8BA9236}"/>
              </a:ext>
            </a:extLst>
          </p:cNvPr>
          <p:cNvSpPr/>
          <p:nvPr/>
        </p:nvSpPr>
        <p:spPr>
          <a:xfrm>
            <a:off x="3205824" y="273775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A20BECE-2ACC-8BF7-8862-2F0DB1BDB3E2}"/>
              </a:ext>
            </a:extLst>
          </p:cNvPr>
          <p:cNvSpPr/>
          <p:nvPr/>
        </p:nvSpPr>
        <p:spPr>
          <a:xfrm>
            <a:off x="1395828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7AB7B74-C573-027E-4791-958E415D5A29}"/>
              </a:ext>
            </a:extLst>
          </p:cNvPr>
          <p:cNvSpPr/>
          <p:nvPr/>
        </p:nvSpPr>
        <p:spPr>
          <a:xfrm>
            <a:off x="1755057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67BA456-B15A-BAE5-F7FD-A21FDE96CC70}"/>
              </a:ext>
            </a:extLst>
          </p:cNvPr>
          <p:cNvSpPr/>
          <p:nvPr/>
        </p:nvSpPr>
        <p:spPr>
          <a:xfrm>
            <a:off x="2114286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9947444-C922-4A4B-020C-05DE208821FC}"/>
              </a:ext>
            </a:extLst>
          </p:cNvPr>
          <p:cNvSpPr/>
          <p:nvPr/>
        </p:nvSpPr>
        <p:spPr>
          <a:xfrm>
            <a:off x="2473515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ABACC4F-E04E-28F0-C084-E33FDEF14E61}"/>
              </a:ext>
            </a:extLst>
          </p:cNvPr>
          <p:cNvSpPr/>
          <p:nvPr/>
        </p:nvSpPr>
        <p:spPr>
          <a:xfrm>
            <a:off x="2832744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75C6508-DF24-FB42-B0FA-64412BDEA54D}"/>
              </a:ext>
            </a:extLst>
          </p:cNvPr>
          <p:cNvSpPr/>
          <p:nvPr/>
        </p:nvSpPr>
        <p:spPr>
          <a:xfrm>
            <a:off x="3205827" y="308610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EE7BCC3-5D02-3B36-C669-733D29C86995}"/>
              </a:ext>
            </a:extLst>
          </p:cNvPr>
          <p:cNvSpPr/>
          <p:nvPr/>
        </p:nvSpPr>
        <p:spPr>
          <a:xfrm>
            <a:off x="1409679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76004D5-8C1A-77D7-B1CF-7BF1069E3CB4}"/>
              </a:ext>
            </a:extLst>
          </p:cNvPr>
          <p:cNvSpPr/>
          <p:nvPr/>
        </p:nvSpPr>
        <p:spPr>
          <a:xfrm>
            <a:off x="1768908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9304FDC-A03D-6135-4E42-F8448DC769A6}"/>
              </a:ext>
            </a:extLst>
          </p:cNvPr>
          <p:cNvSpPr/>
          <p:nvPr/>
        </p:nvSpPr>
        <p:spPr>
          <a:xfrm>
            <a:off x="2128137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86F78C3-22E6-CE3F-91F4-388EDE129DFA}"/>
              </a:ext>
            </a:extLst>
          </p:cNvPr>
          <p:cNvSpPr/>
          <p:nvPr/>
        </p:nvSpPr>
        <p:spPr>
          <a:xfrm>
            <a:off x="2487366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454F80-733C-3B36-D2B8-3D68A87EFE0A}"/>
              </a:ext>
            </a:extLst>
          </p:cNvPr>
          <p:cNvSpPr/>
          <p:nvPr/>
        </p:nvSpPr>
        <p:spPr>
          <a:xfrm>
            <a:off x="2846595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63B614E-DDD8-7F52-EB92-52BFFDEAB1EE}"/>
              </a:ext>
            </a:extLst>
          </p:cNvPr>
          <p:cNvSpPr/>
          <p:nvPr/>
        </p:nvSpPr>
        <p:spPr>
          <a:xfrm>
            <a:off x="3205824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55B7F16-BABE-D54A-0ED2-A3F8D395D233}"/>
              </a:ext>
            </a:extLst>
          </p:cNvPr>
          <p:cNvSpPr/>
          <p:nvPr/>
        </p:nvSpPr>
        <p:spPr>
          <a:xfrm>
            <a:off x="1395828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9C7F576-A96B-D0C8-0108-AAAD44F627E7}"/>
              </a:ext>
            </a:extLst>
          </p:cNvPr>
          <p:cNvSpPr/>
          <p:nvPr/>
        </p:nvSpPr>
        <p:spPr>
          <a:xfrm>
            <a:off x="1755057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3FBDD1C-D9D5-0340-5529-A9E887750704}"/>
              </a:ext>
            </a:extLst>
          </p:cNvPr>
          <p:cNvSpPr/>
          <p:nvPr/>
        </p:nvSpPr>
        <p:spPr>
          <a:xfrm>
            <a:off x="2114286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4847857-B8E8-91A9-7FD8-816C1069B05A}"/>
              </a:ext>
            </a:extLst>
          </p:cNvPr>
          <p:cNvSpPr/>
          <p:nvPr/>
        </p:nvSpPr>
        <p:spPr>
          <a:xfrm>
            <a:off x="2473515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2A49FE-EFA1-FB2B-7BC8-E234525E62C8}"/>
              </a:ext>
            </a:extLst>
          </p:cNvPr>
          <p:cNvSpPr/>
          <p:nvPr/>
        </p:nvSpPr>
        <p:spPr>
          <a:xfrm>
            <a:off x="2832744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AD76A94-36CD-D680-DBC3-FF04819BACF2}"/>
              </a:ext>
            </a:extLst>
          </p:cNvPr>
          <p:cNvSpPr/>
          <p:nvPr/>
        </p:nvSpPr>
        <p:spPr>
          <a:xfrm>
            <a:off x="3205827" y="2383971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363AC3A-38BC-1B4E-E277-858A02AEC191}"/>
              </a:ext>
            </a:extLst>
          </p:cNvPr>
          <p:cNvSpPr/>
          <p:nvPr/>
        </p:nvSpPr>
        <p:spPr>
          <a:xfrm>
            <a:off x="1395822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E77B63F-55D8-D807-74C2-C03193644AEA}"/>
              </a:ext>
            </a:extLst>
          </p:cNvPr>
          <p:cNvSpPr/>
          <p:nvPr/>
        </p:nvSpPr>
        <p:spPr>
          <a:xfrm>
            <a:off x="1755051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BFEE47A-E6BC-A873-338D-DFDC00AD4D9E}"/>
              </a:ext>
            </a:extLst>
          </p:cNvPr>
          <p:cNvSpPr/>
          <p:nvPr/>
        </p:nvSpPr>
        <p:spPr>
          <a:xfrm>
            <a:off x="2114280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FB93ECE-04EF-0398-5710-D17E8F1603B9}"/>
              </a:ext>
            </a:extLst>
          </p:cNvPr>
          <p:cNvSpPr/>
          <p:nvPr/>
        </p:nvSpPr>
        <p:spPr>
          <a:xfrm>
            <a:off x="2473509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C0E38A4-4691-6E3D-4C35-1852FB5FD5AB}"/>
              </a:ext>
            </a:extLst>
          </p:cNvPr>
          <p:cNvSpPr/>
          <p:nvPr/>
        </p:nvSpPr>
        <p:spPr>
          <a:xfrm>
            <a:off x="2832738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C79766D-0EC4-EA26-7FD2-582659566673}"/>
              </a:ext>
            </a:extLst>
          </p:cNvPr>
          <p:cNvSpPr/>
          <p:nvPr/>
        </p:nvSpPr>
        <p:spPr>
          <a:xfrm>
            <a:off x="3205821" y="414201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D3BAAC1-C83F-0CF0-D60F-262141F030DC}"/>
              </a:ext>
            </a:extLst>
          </p:cNvPr>
          <p:cNvSpPr/>
          <p:nvPr/>
        </p:nvSpPr>
        <p:spPr>
          <a:xfrm>
            <a:off x="1395825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59F47FF-B91B-8CBA-7A57-EFC53CD4F618}"/>
              </a:ext>
            </a:extLst>
          </p:cNvPr>
          <p:cNvSpPr/>
          <p:nvPr/>
        </p:nvSpPr>
        <p:spPr>
          <a:xfrm>
            <a:off x="1755054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B323B236-9B8D-DB4E-80E2-BB8B3F7E18C0}"/>
              </a:ext>
            </a:extLst>
          </p:cNvPr>
          <p:cNvSpPr/>
          <p:nvPr/>
        </p:nvSpPr>
        <p:spPr>
          <a:xfrm>
            <a:off x="2114283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A111C49-274C-6ACA-CE85-29A977A5A3F1}"/>
              </a:ext>
            </a:extLst>
          </p:cNvPr>
          <p:cNvSpPr/>
          <p:nvPr/>
        </p:nvSpPr>
        <p:spPr>
          <a:xfrm>
            <a:off x="2473512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E43E86A-F3DC-AA25-42E2-AA0C0F6CE4D4}"/>
              </a:ext>
            </a:extLst>
          </p:cNvPr>
          <p:cNvSpPr/>
          <p:nvPr/>
        </p:nvSpPr>
        <p:spPr>
          <a:xfrm>
            <a:off x="2832741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FDB48FA-982D-3B5A-B1D1-352CB5A8FEC2}"/>
              </a:ext>
            </a:extLst>
          </p:cNvPr>
          <p:cNvSpPr/>
          <p:nvPr/>
        </p:nvSpPr>
        <p:spPr>
          <a:xfrm>
            <a:off x="3205824" y="449035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512F275-247C-CE0C-1CE9-C59333F4A11B}"/>
              </a:ext>
            </a:extLst>
          </p:cNvPr>
          <p:cNvSpPr/>
          <p:nvPr/>
        </p:nvSpPr>
        <p:spPr>
          <a:xfrm>
            <a:off x="1216220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DE6EE09-F6D8-F11A-BF9D-8B507BB3EAEA}"/>
              </a:ext>
            </a:extLst>
          </p:cNvPr>
          <p:cNvSpPr/>
          <p:nvPr/>
        </p:nvSpPr>
        <p:spPr>
          <a:xfrm>
            <a:off x="1575449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C31D976-9EEA-2185-BE23-A21B10B48668}"/>
              </a:ext>
            </a:extLst>
          </p:cNvPr>
          <p:cNvSpPr/>
          <p:nvPr/>
        </p:nvSpPr>
        <p:spPr>
          <a:xfrm>
            <a:off x="1934678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0B821C3-8D83-ABA1-96C4-A54B04C1ED49}"/>
              </a:ext>
            </a:extLst>
          </p:cNvPr>
          <p:cNvSpPr/>
          <p:nvPr/>
        </p:nvSpPr>
        <p:spPr>
          <a:xfrm>
            <a:off x="2293907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7856693-3A96-DA9B-6AD9-2D58BF4E455D}"/>
              </a:ext>
            </a:extLst>
          </p:cNvPr>
          <p:cNvSpPr/>
          <p:nvPr/>
        </p:nvSpPr>
        <p:spPr>
          <a:xfrm>
            <a:off x="2653136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D212846-5330-7C01-E36C-F3B69DFC857B}"/>
              </a:ext>
            </a:extLst>
          </p:cNvPr>
          <p:cNvSpPr/>
          <p:nvPr/>
        </p:nvSpPr>
        <p:spPr>
          <a:xfrm>
            <a:off x="3012365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A6518B51-8DD5-B127-F55E-4B76AA80904F}"/>
              </a:ext>
            </a:extLst>
          </p:cNvPr>
          <p:cNvSpPr/>
          <p:nvPr/>
        </p:nvSpPr>
        <p:spPr>
          <a:xfrm>
            <a:off x="1216223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7835A0B0-4A67-CA67-353E-8FB22E9EDCAA}"/>
              </a:ext>
            </a:extLst>
          </p:cNvPr>
          <p:cNvSpPr/>
          <p:nvPr/>
        </p:nvSpPr>
        <p:spPr>
          <a:xfrm>
            <a:off x="1575452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0764F1D-78A2-7313-BA8B-AD74BADBEA35}"/>
              </a:ext>
            </a:extLst>
          </p:cNvPr>
          <p:cNvSpPr/>
          <p:nvPr/>
        </p:nvSpPr>
        <p:spPr>
          <a:xfrm>
            <a:off x="1934681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426DC12-2C3F-6882-8012-B56B1D310756}"/>
              </a:ext>
            </a:extLst>
          </p:cNvPr>
          <p:cNvSpPr/>
          <p:nvPr/>
        </p:nvSpPr>
        <p:spPr>
          <a:xfrm>
            <a:off x="2293910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09F452A-2FCC-9655-0FA9-6C05149AD880}"/>
              </a:ext>
            </a:extLst>
          </p:cNvPr>
          <p:cNvSpPr/>
          <p:nvPr/>
        </p:nvSpPr>
        <p:spPr>
          <a:xfrm>
            <a:off x="2653139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61A3573-1915-D87C-A439-BC6B7F30CEC5}"/>
              </a:ext>
            </a:extLst>
          </p:cNvPr>
          <p:cNvSpPr/>
          <p:nvPr/>
        </p:nvSpPr>
        <p:spPr>
          <a:xfrm>
            <a:off x="3012368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3E2498D5-BB04-7CC8-9A46-775D52B3CC3A}"/>
              </a:ext>
            </a:extLst>
          </p:cNvPr>
          <p:cNvSpPr/>
          <p:nvPr/>
        </p:nvSpPr>
        <p:spPr>
          <a:xfrm>
            <a:off x="1216217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A971FF8-28AA-8167-0A77-D176267F93C4}"/>
              </a:ext>
            </a:extLst>
          </p:cNvPr>
          <p:cNvSpPr/>
          <p:nvPr/>
        </p:nvSpPr>
        <p:spPr>
          <a:xfrm>
            <a:off x="1575446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FA53431-4914-31F4-640D-F33A6DD46758}"/>
              </a:ext>
            </a:extLst>
          </p:cNvPr>
          <p:cNvSpPr/>
          <p:nvPr/>
        </p:nvSpPr>
        <p:spPr>
          <a:xfrm>
            <a:off x="1934675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FE5DC8F-3C90-DCF9-64D4-90F399F72B86}"/>
              </a:ext>
            </a:extLst>
          </p:cNvPr>
          <p:cNvSpPr/>
          <p:nvPr/>
        </p:nvSpPr>
        <p:spPr>
          <a:xfrm>
            <a:off x="2293904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B71FD75-5670-3C0A-6B7E-75CDE980E780}"/>
              </a:ext>
            </a:extLst>
          </p:cNvPr>
          <p:cNvSpPr/>
          <p:nvPr/>
        </p:nvSpPr>
        <p:spPr>
          <a:xfrm>
            <a:off x="2653133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0CB6FF5-789E-D0DD-1AFF-E7B4C3F38FBB}"/>
              </a:ext>
            </a:extLst>
          </p:cNvPr>
          <p:cNvSpPr/>
          <p:nvPr/>
        </p:nvSpPr>
        <p:spPr>
          <a:xfrm>
            <a:off x="3012362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8AA2D4FE-5518-B7D1-BA59-3BDB4F4E4D42}"/>
              </a:ext>
            </a:extLst>
          </p:cNvPr>
          <p:cNvSpPr/>
          <p:nvPr/>
        </p:nvSpPr>
        <p:spPr>
          <a:xfrm>
            <a:off x="1216220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BB14F16-C692-0780-F8B7-8C96594ECF69}"/>
              </a:ext>
            </a:extLst>
          </p:cNvPr>
          <p:cNvSpPr/>
          <p:nvPr/>
        </p:nvSpPr>
        <p:spPr>
          <a:xfrm>
            <a:off x="1575449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4FBD31A-1E2A-C720-8CBC-5EDB68AA1830}"/>
              </a:ext>
            </a:extLst>
          </p:cNvPr>
          <p:cNvSpPr/>
          <p:nvPr/>
        </p:nvSpPr>
        <p:spPr>
          <a:xfrm>
            <a:off x="1934678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C4C10C2-A221-2F31-1A8B-1107E85F3820}"/>
              </a:ext>
            </a:extLst>
          </p:cNvPr>
          <p:cNvSpPr/>
          <p:nvPr/>
        </p:nvSpPr>
        <p:spPr>
          <a:xfrm>
            <a:off x="2293907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8B2F71D-2C5F-84E1-7B50-EACA1985D774}"/>
              </a:ext>
            </a:extLst>
          </p:cNvPr>
          <p:cNvSpPr/>
          <p:nvPr/>
        </p:nvSpPr>
        <p:spPr>
          <a:xfrm>
            <a:off x="2653136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CA90038-B255-6A3A-A6AD-E34787778BD6}"/>
              </a:ext>
            </a:extLst>
          </p:cNvPr>
          <p:cNvSpPr/>
          <p:nvPr/>
        </p:nvSpPr>
        <p:spPr>
          <a:xfrm>
            <a:off x="3012365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3B163E6-486C-2718-ABAB-347A56D9EA1F}"/>
              </a:ext>
            </a:extLst>
          </p:cNvPr>
          <p:cNvSpPr/>
          <p:nvPr/>
        </p:nvSpPr>
        <p:spPr>
          <a:xfrm>
            <a:off x="1216217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0D56AFB9-4576-E828-E428-23E9CD560A25}"/>
              </a:ext>
            </a:extLst>
          </p:cNvPr>
          <p:cNvSpPr/>
          <p:nvPr/>
        </p:nvSpPr>
        <p:spPr>
          <a:xfrm>
            <a:off x="1575446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C7E290A5-0441-3474-23A0-BA0DEF753B53}"/>
              </a:ext>
            </a:extLst>
          </p:cNvPr>
          <p:cNvSpPr/>
          <p:nvPr/>
        </p:nvSpPr>
        <p:spPr>
          <a:xfrm>
            <a:off x="1934675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21EBF71F-8CAC-2F03-9D3E-392B70DA1F29}"/>
              </a:ext>
            </a:extLst>
          </p:cNvPr>
          <p:cNvSpPr/>
          <p:nvPr/>
        </p:nvSpPr>
        <p:spPr>
          <a:xfrm>
            <a:off x="2293904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207864EE-8736-3F4B-5BD4-415B10023DE1}"/>
              </a:ext>
            </a:extLst>
          </p:cNvPr>
          <p:cNvSpPr/>
          <p:nvPr/>
        </p:nvSpPr>
        <p:spPr>
          <a:xfrm>
            <a:off x="2653133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C0E8450-2DE5-3D04-8803-7E42F214F36C}"/>
              </a:ext>
            </a:extLst>
          </p:cNvPr>
          <p:cNvSpPr/>
          <p:nvPr/>
        </p:nvSpPr>
        <p:spPr>
          <a:xfrm>
            <a:off x="3012362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E2C3197-4034-10DC-2B23-AB8A44CBAA4F}"/>
              </a:ext>
            </a:extLst>
          </p:cNvPr>
          <p:cNvSpPr/>
          <p:nvPr/>
        </p:nvSpPr>
        <p:spPr>
          <a:xfrm>
            <a:off x="1216220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EBB6EA20-9E81-C2E9-3E8D-D6761A0CFA61}"/>
              </a:ext>
            </a:extLst>
          </p:cNvPr>
          <p:cNvSpPr/>
          <p:nvPr/>
        </p:nvSpPr>
        <p:spPr>
          <a:xfrm>
            <a:off x="1575449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044AAFF-BCC1-B17A-AC03-9183DCB99CDE}"/>
              </a:ext>
            </a:extLst>
          </p:cNvPr>
          <p:cNvSpPr/>
          <p:nvPr/>
        </p:nvSpPr>
        <p:spPr>
          <a:xfrm>
            <a:off x="1934678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4FEF8FF-5A5B-48AF-D294-622258BC7E98}"/>
              </a:ext>
            </a:extLst>
          </p:cNvPr>
          <p:cNvSpPr/>
          <p:nvPr/>
        </p:nvSpPr>
        <p:spPr>
          <a:xfrm>
            <a:off x="2293907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E3F298A-BE1C-8479-EE67-1F190C9C17AD}"/>
              </a:ext>
            </a:extLst>
          </p:cNvPr>
          <p:cNvSpPr/>
          <p:nvPr/>
        </p:nvSpPr>
        <p:spPr>
          <a:xfrm>
            <a:off x="2653136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5500483-21BF-68FB-DC67-620ED8C5A2E1}"/>
              </a:ext>
            </a:extLst>
          </p:cNvPr>
          <p:cNvSpPr/>
          <p:nvPr/>
        </p:nvSpPr>
        <p:spPr>
          <a:xfrm>
            <a:off x="3012365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BB60DF9-4827-673A-8393-78D9D26C57A9}"/>
              </a:ext>
            </a:extLst>
          </p:cNvPr>
          <p:cNvSpPr/>
          <p:nvPr/>
        </p:nvSpPr>
        <p:spPr>
          <a:xfrm>
            <a:off x="1216214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0AF2F99-6E73-7CB8-5961-06846D66DFD6}"/>
              </a:ext>
            </a:extLst>
          </p:cNvPr>
          <p:cNvSpPr/>
          <p:nvPr/>
        </p:nvSpPr>
        <p:spPr>
          <a:xfrm>
            <a:off x="1575443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21B98F0A-83E4-7DEF-60D4-0AF4CB02278A}"/>
              </a:ext>
            </a:extLst>
          </p:cNvPr>
          <p:cNvSpPr/>
          <p:nvPr/>
        </p:nvSpPr>
        <p:spPr>
          <a:xfrm>
            <a:off x="1934672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F96880F-BC78-A308-706E-883FDD101028}"/>
              </a:ext>
            </a:extLst>
          </p:cNvPr>
          <p:cNvSpPr/>
          <p:nvPr/>
        </p:nvSpPr>
        <p:spPr>
          <a:xfrm>
            <a:off x="2293901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71FF04A-1477-BB4D-4E7A-5A902C0D155C}"/>
              </a:ext>
            </a:extLst>
          </p:cNvPr>
          <p:cNvSpPr/>
          <p:nvPr/>
        </p:nvSpPr>
        <p:spPr>
          <a:xfrm>
            <a:off x="2653130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CE522A3A-6D26-F470-2CD7-86B739768543}"/>
              </a:ext>
            </a:extLst>
          </p:cNvPr>
          <p:cNvSpPr/>
          <p:nvPr/>
        </p:nvSpPr>
        <p:spPr>
          <a:xfrm>
            <a:off x="3012359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83D0510C-36B5-C03F-5C54-43869A72BBB9}"/>
              </a:ext>
            </a:extLst>
          </p:cNvPr>
          <p:cNvSpPr/>
          <p:nvPr/>
        </p:nvSpPr>
        <p:spPr>
          <a:xfrm>
            <a:off x="1216217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44A456A-560E-6858-5F4D-0BAE5ADE36C8}"/>
              </a:ext>
            </a:extLst>
          </p:cNvPr>
          <p:cNvSpPr/>
          <p:nvPr/>
        </p:nvSpPr>
        <p:spPr>
          <a:xfrm>
            <a:off x="1575446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98DBB38-2560-8BC2-EBEA-CBFB59A87702}"/>
              </a:ext>
            </a:extLst>
          </p:cNvPr>
          <p:cNvSpPr/>
          <p:nvPr/>
        </p:nvSpPr>
        <p:spPr>
          <a:xfrm>
            <a:off x="1934675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B6A65CE4-209A-9F7D-D8E7-AF2E4949A36D}"/>
              </a:ext>
            </a:extLst>
          </p:cNvPr>
          <p:cNvSpPr/>
          <p:nvPr/>
        </p:nvSpPr>
        <p:spPr>
          <a:xfrm>
            <a:off x="2293904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B2372510-9E94-9C30-2492-5A1911939C52}"/>
              </a:ext>
            </a:extLst>
          </p:cNvPr>
          <p:cNvSpPr/>
          <p:nvPr/>
        </p:nvSpPr>
        <p:spPr>
          <a:xfrm>
            <a:off x="2653133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CBBFA325-5D54-14A7-DC0A-58A3475639CF}"/>
              </a:ext>
            </a:extLst>
          </p:cNvPr>
          <p:cNvSpPr/>
          <p:nvPr/>
        </p:nvSpPr>
        <p:spPr>
          <a:xfrm>
            <a:off x="3012362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0268256-1199-B43E-5F76-4EAA55A707AF}"/>
              </a:ext>
            </a:extLst>
          </p:cNvPr>
          <p:cNvCxnSpPr>
            <a:cxnSpLocks/>
          </p:cNvCxnSpPr>
          <p:nvPr/>
        </p:nvCxnSpPr>
        <p:spPr>
          <a:xfrm flipV="1">
            <a:off x="1230079" y="1687284"/>
            <a:ext cx="530677" cy="522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A084E7F-3432-FF8A-D4C4-EE535F3175D1}"/>
              </a:ext>
            </a:extLst>
          </p:cNvPr>
          <p:cNvCxnSpPr>
            <a:cxnSpLocks/>
          </p:cNvCxnSpPr>
          <p:nvPr/>
        </p:nvCxnSpPr>
        <p:spPr>
          <a:xfrm flipV="1">
            <a:off x="3371599" y="4490358"/>
            <a:ext cx="566555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F82BF339-E81C-D6E3-B6AA-44555E89A067}"/>
              </a:ext>
            </a:extLst>
          </p:cNvPr>
          <p:cNvCxnSpPr>
            <a:cxnSpLocks/>
          </p:cNvCxnSpPr>
          <p:nvPr/>
        </p:nvCxnSpPr>
        <p:spPr>
          <a:xfrm flipV="1">
            <a:off x="3371599" y="1669224"/>
            <a:ext cx="552698" cy="565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3" name="Rectangle 402">
            <a:extLst>
              <a:ext uri="{FF2B5EF4-FFF2-40B4-BE49-F238E27FC236}">
                <a16:creationId xmlns:a16="http://schemas.microsoft.com/office/drawing/2014/main" id="{1E7911EF-C88C-5629-0BBD-785F67F3D5D1}"/>
              </a:ext>
            </a:extLst>
          </p:cNvPr>
          <p:cNvSpPr/>
          <p:nvPr/>
        </p:nvSpPr>
        <p:spPr>
          <a:xfrm>
            <a:off x="5195470" y="30247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4FFD82F9-C30B-454F-DBD0-6E7C2DFB364D}"/>
              </a:ext>
            </a:extLst>
          </p:cNvPr>
          <p:cNvSpPr/>
          <p:nvPr/>
        </p:nvSpPr>
        <p:spPr>
          <a:xfrm>
            <a:off x="5554699" y="30247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56B74B78-6E1F-C42D-5963-8DD4A1BEB7B3}"/>
              </a:ext>
            </a:extLst>
          </p:cNvPr>
          <p:cNvSpPr/>
          <p:nvPr/>
        </p:nvSpPr>
        <p:spPr>
          <a:xfrm>
            <a:off x="5913928" y="30247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79FF9BD4-F907-F37B-5645-8BD538D1A77F}"/>
              </a:ext>
            </a:extLst>
          </p:cNvPr>
          <p:cNvSpPr/>
          <p:nvPr/>
        </p:nvSpPr>
        <p:spPr>
          <a:xfrm>
            <a:off x="6273157" y="30247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08B56A9A-41AC-9311-75A6-6212952B5F39}"/>
              </a:ext>
            </a:extLst>
          </p:cNvPr>
          <p:cNvSpPr/>
          <p:nvPr/>
        </p:nvSpPr>
        <p:spPr>
          <a:xfrm>
            <a:off x="6646240" y="306633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6DD1E8A9-F5D1-279C-646C-A333A04F2B90}"/>
              </a:ext>
            </a:extLst>
          </p:cNvPr>
          <p:cNvSpPr/>
          <p:nvPr/>
        </p:nvSpPr>
        <p:spPr>
          <a:xfrm>
            <a:off x="5195473" y="33731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1E4AC958-8021-8CF6-E549-21A3DB11815D}"/>
              </a:ext>
            </a:extLst>
          </p:cNvPr>
          <p:cNvSpPr/>
          <p:nvPr/>
        </p:nvSpPr>
        <p:spPr>
          <a:xfrm>
            <a:off x="5554702" y="33731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88A81F0F-58B1-21F1-D6B4-CB5AAA030597}"/>
              </a:ext>
            </a:extLst>
          </p:cNvPr>
          <p:cNvSpPr/>
          <p:nvPr/>
        </p:nvSpPr>
        <p:spPr>
          <a:xfrm>
            <a:off x="5913931" y="33731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8B68200D-2052-38C2-E1FA-3CF02F67FF6B}"/>
              </a:ext>
            </a:extLst>
          </p:cNvPr>
          <p:cNvSpPr/>
          <p:nvPr/>
        </p:nvSpPr>
        <p:spPr>
          <a:xfrm>
            <a:off x="6273160" y="33731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7638FE6E-8A6B-CBB2-DB02-799BB59B889E}"/>
              </a:ext>
            </a:extLst>
          </p:cNvPr>
          <p:cNvSpPr/>
          <p:nvPr/>
        </p:nvSpPr>
        <p:spPr>
          <a:xfrm>
            <a:off x="6646243" y="341467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D6F0A915-3026-6541-FF84-7046D1324B9C}"/>
              </a:ext>
            </a:extLst>
          </p:cNvPr>
          <p:cNvSpPr/>
          <p:nvPr/>
        </p:nvSpPr>
        <p:spPr>
          <a:xfrm>
            <a:off x="5195467" y="231719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F1B62056-54C5-A2E1-B316-1984A4D66365}"/>
              </a:ext>
            </a:extLst>
          </p:cNvPr>
          <p:cNvSpPr/>
          <p:nvPr/>
        </p:nvSpPr>
        <p:spPr>
          <a:xfrm>
            <a:off x="5554696" y="231719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8B95848F-7E01-9D84-BAE5-654F48118C9A}"/>
              </a:ext>
            </a:extLst>
          </p:cNvPr>
          <p:cNvSpPr/>
          <p:nvPr/>
        </p:nvSpPr>
        <p:spPr>
          <a:xfrm>
            <a:off x="5913925" y="231719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B622DD9F-AC92-3D70-FAB1-C53BFE90798F}"/>
              </a:ext>
            </a:extLst>
          </p:cNvPr>
          <p:cNvSpPr/>
          <p:nvPr/>
        </p:nvSpPr>
        <p:spPr>
          <a:xfrm>
            <a:off x="6273154" y="231719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4F9E1E80-F609-CA43-C6BD-C37F5131BDDF}"/>
              </a:ext>
            </a:extLst>
          </p:cNvPr>
          <p:cNvSpPr/>
          <p:nvPr/>
        </p:nvSpPr>
        <p:spPr>
          <a:xfrm>
            <a:off x="6646237" y="235876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80355540-9D44-C740-4376-F207C2FB4EC5}"/>
              </a:ext>
            </a:extLst>
          </p:cNvPr>
          <p:cNvSpPr/>
          <p:nvPr/>
        </p:nvSpPr>
        <p:spPr>
          <a:xfrm>
            <a:off x="5195470" y="266554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EF0520DE-2FB1-3E9F-3360-115823B3C219}"/>
              </a:ext>
            </a:extLst>
          </p:cNvPr>
          <p:cNvSpPr/>
          <p:nvPr/>
        </p:nvSpPr>
        <p:spPr>
          <a:xfrm>
            <a:off x="5554699" y="266554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E89C7FD3-710C-3B3C-98A7-3E642CB7CD20}"/>
              </a:ext>
            </a:extLst>
          </p:cNvPr>
          <p:cNvSpPr/>
          <p:nvPr/>
        </p:nvSpPr>
        <p:spPr>
          <a:xfrm>
            <a:off x="5913928" y="266554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51236C21-8599-44DB-5A3B-A17BCE6DB59B}"/>
              </a:ext>
            </a:extLst>
          </p:cNvPr>
          <p:cNvSpPr/>
          <p:nvPr/>
        </p:nvSpPr>
        <p:spPr>
          <a:xfrm>
            <a:off x="6273157" y="266554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4E298E5B-F23C-7C53-C42C-5073EC3505BB}"/>
              </a:ext>
            </a:extLst>
          </p:cNvPr>
          <p:cNvSpPr/>
          <p:nvPr/>
        </p:nvSpPr>
        <p:spPr>
          <a:xfrm>
            <a:off x="6646240" y="270710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C5417BD8-A3D2-83A2-C7EB-533AE94DFDFC}"/>
              </a:ext>
            </a:extLst>
          </p:cNvPr>
          <p:cNvSpPr/>
          <p:nvPr/>
        </p:nvSpPr>
        <p:spPr>
          <a:xfrm>
            <a:off x="5209324" y="200497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256726C5-F35B-266A-2982-C5D87B2D25CC}"/>
              </a:ext>
            </a:extLst>
          </p:cNvPr>
          <p:cNvSpPr/>
          <p:nvPr/>
        </p:nvSpPr>
        <p:spPr>
          <a:xfrm>
            <a:off x="5568553" y="200497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78A7BAA1-9E0E-5747-F1C5-BDBCFFEB8140}"/>
              </a:ext>
            </a:extLst>
          </p:cNvPr>
          <p:cNvSpPr/>
          <p:nvPr/>
        </p:nvSpPr>
        <p:spPr>
          <a:xfrm>
            <a:off x="5927782" y="200497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8DE58C32-A180-B3B1-829B-A867EE55F3EE}"/>
              </a:ext>
            </a:extLst>
          </p:cNvPr>
          <p:cNvSpPr/>
          <p:nvPr/>
        </p:nvSpPr>
        <p:spPr>
          <a:xfrm>
            <a:off x="6287011" y="200497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6CC31097-3A17-FA78-363B-D7DCD1BDCE73}"/>
              </a:ext>
            </a:extLst>
          </p:cNvPr>
          <p:cNvSpPr/>
          <p:nvPr/>
        </p:nvSpPr>
        <p:spPr>
          <a:xfrm>
            <a:off x="6646240" y="200497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00E94F88-349C-1F8C-7E7B-4BED31314988}"/>
              </a:ext>
            </a:extLst>
          </p:cNvPr>
          <p:cNvSpPr/>
          <p:nvPr/>
        </p:nvSpPr>
        <p:spPr>
          <a:xfrm>
            <a:off x="5195464" y="372145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C0FC1C8D-7DF0-34C1-ED94-72715D1A3D58}"/>
              </a:ext>
            </a:extLst>
          </p:cNvPr>
          <p:cNvSpPr/>
          <p:nvPr/>
        </p:nvSpPr>
        <p:spPr>
          <a:xfrm>
            <a:off x="5554693" y="372145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8D6F14F9-92EB-FF55-B9B5-284B37D7C8AC}"/>
              </a:ext>
            </a:extLst>
          </p:cNvPr>
          <p:cNvSpPr/>
          <p:nvPr/>
        </p:nvSpPr>
        <p:spPr>
          <a:xfrm>
            <a:off x="5913922" y="372145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C27199CD-36F6-5525-4AD4-BD208A525D17}"/>
              </a:ext>
            </a:extLst>
          </p:cNvPr>
          <p:cNvSpPr/>
          <p:nvPr/>
        </p:nvSpPr>
        <p:spPr>
          <a:xfrm>
            <a:off x="6273151" y="372145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BCD9DDC8-84CF-0AD7-0B08-63B25CD753BF}"/>
              </a:ext>
            </a:extLst>
          </p:cNvPr>
          <p:cNvSpPr/>
          <p:nvPr/>
        </p:nvSpPr>
        <p:spPr>
          <a:xfrm>
            <a:off x="6646234" y="376301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18156889-966A-6A0D-F37E-4C9495F43F3A}"/>
              </a:ext>
            </a:extLst>
          </p:cNvPr>
          <p:cNvSpPr/>
          <p:nvPr/>
        </p:nvSpPr>
        <p:spPr>
          <a:xfrm>
            <a:off x="5195467" y="406979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360FA350-9DBB-93A6-B51A-59792FD5DB99}"/>
              </a:ext>
            </a:extLst>
          </p:cNvPr>
          <p:cNvSpPr/>
          <p:nvPr/>
        </p:nvSpPr>
        <p:spPr>
          <a:xfrm>
            <a:off x="5554696" y="406979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24CA14FB-CD8C-6813-43DB-945D4722314F}"/>
              </a:ext>
            </a:extLst>
          </p:cNvPr>
          <p:cNvSpPr/>
          <p:nvPr/>
        </p:nvSpPr>
        <p:spPr>
          <a:xfrm>
            <a:off x="5913925" y="406979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878C7B33-C02D-0BFA-D30E-7DACB253C3F6}"/>
              </a:ext>
            </a:extLst>
          </p:cNvPr>
          <p:cNvSpPr/>
          <p:nvPr/>
        </p:nvSpPr>
        <p:spPr>
          <a:xfrm>
            <a:off x="6273154" y="406979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11579AAB-073C-2F26-77FE-C861BE4CD0B0}"/>
              </a:ext>
            </a:extLst>
          </p:cNvPr>
          <p:cNvSpPr/>
          <p:nvPr/>
        </p:nvSpPr>
        <p:spPr>
          <a:xfrm>
            <a:off x="6646237" y="411136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6D2A5537-8E4A-E40D-7913-2D0F54135919}"/>
              </a:ext>
            </a:extLst>
          </p:cNvPr>
          <p:cNvSpPr/>
          <p:nvPr/>
        </p:nvSpPr>
        <p:spPr>
          <a:xfrm>
            <a:off x="5015852" y="320438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D516AEF1-BE2E-20E4-271E-2AF459AA4FCD}"/>
              </a:ext>
            </a:extLst>
          </p:cNvPr>
          <p:cNvSpPr/>
          <p:nvPr/>
        </p:nvSpPr>
        <p:spPr>
          <a:xfrm>
            <a:off x="5375081" y="320438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65062C8A-B9A4-633C-CA0F-CC0A18B23FB8}"/>
              </a:ext>
            </a:extLst>
          </p:cNvPr>
          <p:cNvSpPr/>
          <p:nvPr/>
        </p:nvSpPr>
        <p:spPr>
          <a:xfrm>
            <a:off x="5734310" y="320438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97B728A8-8103-8CC4-9D4F-ACB4979CB5BA}"/>
              </a:ext>
            </a:extLst>
          </p:cNvPr>
          <p:cNvSpPr/>
          <p:nvPr/>
        </p:nvSpPr>
        <p:spPr>
          <a:xfrm>
            <a:off x="6093539" y="320438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D265D946-DB1B-BF01-41AD-F900D8407BBC}"/>
              </a:ext>
            </a:extLst>
          </p:cNvPr>
          <p:cNvSpPr/>
          <p:nvPr/>
        </p:nvSpPr>
        <p:spPr>
          <a:xfrm>
            <a:off x="6452768" y="320438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803B0BED-2BEC-36E8-F1F3-AFB77571D99E}"/>
              </a:ext>
            </a:extLst>
          </p:cNvPr>
          <p:cNvSpPr/>
          <p:nvPr/>
        </p:nvSpPr>
        <p:spPr>
          <a:xfrm>
            <a:off x="6825851" y="3245946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057F0106-3CDE-281D-1296-B786C115D6E1}"/>
              </a:ext>
            </a:extLst>
          </p:cNvPr>
          <p:cNvSpPr/>
          <p:nvPr/>
        </p:nvSpPr>
        <p:spPr>
          <a:xfrm>
            <a:off x="5015855" y="355272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B84C5CDB-A6A1-E84A-A6AC-C13E41B32F2D}"/>
              </a:ext>
            </a:extLst>
          </p:cNvPr>
          <p:cNvSpPr/>
          <p:nvPr/>
        </p:nvSpPr>
        <p:spPr>
          <a:xfrm>
            <a:off x="5375084" y="355272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5570EC87-A00F-392E-65B6-A7F4CEEC00BA}"/>
              </a:ext>
            </a:extLst>
          </p:cNvPr>
          <p:cNvSpPr/>
          <p:nvPr/>
        </p:nvSpPr>
        <p:spPr>
          <a:xfrm>
            <a:off x="5734313" y="355272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E6CB42E7-DD15-DF08-B41C-14CB7DDB8ADE}"/>
              </a:ext>
            </a:extLst>
          </p:cNvPr>
          <p:cNvSpPr/>
          <p:nvPr/>
        </p:nvSpPr>
        <p:spPr>
          <a:xfrm>
            <a:off x="6093542" y="355272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5981A894-233B-EC1B-FE5E-36E473132789}"/>
              </a:ext>
            </a:extLst>
          </p:cNvPr>
          <p:cNvSpPr/>
          <p:nvPr/>
        </p:nvSpPr>
        <p:spPr>
          <a:xfrm>
            <a:off x="6452771" y="355272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BFB99146-3ECE-5C52-8278-28CA25048DD0}"/>
              </a:ext>
            </a:extLst>
          </p:cNvPr>
          <p:cNvSpPr/>
          <p:nvPr/>
        </p:nvSpPr>
        <p:spPr>
          <a:xfrm>
            <a:off x="6825854" y="3594289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26EA2A46-595D-F947-EB0C-DC361F574482}"/>
              </a:ext>
            </a:extLst>
          </p:cNvPr>
          <p:cNvSpPr/>
          <p:nvPr/>
        </p:nvSpPr>
        <p:spPr>
          <a:xfrm>
            <a:off x="5015849" y="249681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0E4AAE55-9021-7382-5D9D-45169128038E}"/>
              </a:ext>
            </a:extLst>
          </p:cNvPr>
          <p:cNvSpPr/>
          <p:nvPr/>
        </p:nvSpPr>
        <p:spPr>
          <a:xfrm>
            <a:off x="5375078" y="249681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FBDD234C-3A75-C586-B2BE-A2BDE66DB400}"/>
              </a:ext>
            </a:extLst>
          </p:cNvPr>
          <p:cNvSpPr/>
          <p:nvPr/>
        </p:nvSpPr>
        <p:spPr>
          <a:xfrm>
            <a:off x="5734307" y="249681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297D4CF9-8F43-94CA-4447-8E37769D5920}"/>
              </a:ext>
            </a:extLst>
          </p:cNvPr>
          <p:cNvSpPr/>
          <p:nvPr/>
        </p:nvSpPr>
        <p:spPr>
          <a:xfrm>
            <a:off x="6093536" y="249681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13069366-1801-DD56-D5F2-76E70192D8D8}"/>
              </a:ext>
            </a:extLst>
          </p:cNvPr>
          <p:cNvSpPr/>
          <p:nvPr/>
        </p:nvSpPr>
        <p:spPr>
          <a:xfrm>
            <a:off x="6452765" y="249681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EF2AD600-CE6F-CA1D-FFDA-E827BA083FF9}"/>
              </a:ext>
            </a:extLst>
          </p:cNvPr>
          <p:cNvSpPr/>
          <p:nvPr/>
        </p:nvSpPr>
        <p:spPr>
          <a:xfrm>
            <a:off x="6825848" y="2538374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23296754-9DE1-7381-817E-279FCC35F0DB}"/>
              </a:ext>
            </a:extLst>
          </p:cNvPr>
          <p:cNvSpPr/>
          <p:nvPr/>
        </p:nvSpPr>
        <p:spPr>
          <a:xfrm>
            <a:off x="5015852" y="284515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289CB3F6-5120-329E-38ED-0DCCD8D4CA76}"/>
              </a:ext>
            </a:extLst>
          </p:cNvPr>
          <p:cNvSpPr/>
          <p:nvPr/>
        </p:nvSpPr>
        <p:spPr>
          <a:xfrm>
            <a:off x="5375081" y="284515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6AB3504E-33E4-8C09-B019-41FEE86335DE}"/>
              </a:ext>
            </a:extLst>
          </p:cNvPr>
          <p:cNvSpPr/>
          <p:nvPr/>
        </p:nvSpPr>
        <p:spPr>
          <a:xfrm>
            <a:off x="5734310" y="284515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C1580040-AA13-00B2-688A-6E35F0FD9E08}"/>
              </a:ext>
            </a:extLst>
          </p:cNvPr>
          <p:cNvSpPr/>
          <p:nvPr/>
        </p:nvSpPr>
        <p:spPr>
          <a:xfrm>
            <a:off x="6093539" y="284515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DF0B8E31-0944-43CB-6C06-C8319AF18746}"/>
              </a:ext>
            </a:extLst>
          </p:cNvPr>
          <p:cNvSpPr/>
          <p:nvPr/>
        </p:nvSpPr>
        <p:spPr>
          <a:xfrm>
            <a:off x="6452768" y="284515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780AEB6A-BF2F-4D8F-5BAE-C05842733865}"/>
              </a:ext>
            </a:extLst>
          </p:cNvPr>
          <p:cNvSpPr/>
          <p:nvPr/>
        </p:nvSpPr>
        <p:spPr>
          <a:xfrm>
            <a:off x="6825851" y="2886717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B28E8D28-3583-5652-1817-082AC42F9B61}"/>
              </a:ext>
            </a:extLst>
          </p:cNvPr>
          <p:cNvSpPr/>
          <p:nvPr/>
        </p:nvSpPr>
        <p:spPr>
          <a:xfrm>
            <a:off x="5029703" y="183624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E8D1EC09-EE05-77CA-973C-074BF77C6BC9}"/>
              </a:ext>
            </a:extLst>
          </p:cNvPr>
          <p:cNvSpPr/>
          <p:nvPr/>
        </p:nvSpPr>
        <p:spPr>
          <a:xfrm>
            <a:off x="5388932" y="183624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63263F4D-D743-B2C2-01E0-AB4B257371F4}"/>
              </a:ext>
            </a:extLst>
          </p:cNvPr>
          <p:cNvSpPr/>
          <p:nvPr/>
        </p:nvSpPr>
        <p:spPr>
          <a:xfrm>
            <a:off x="5748161" y="183624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24FB7820-2DDA-7F31-AA47-6D3CCD060E5F}"/>
              </a:ext>
            </a:extLst>
          </p:cNvPr>
          <p:cNvSpPr/>
          <p:nvPr/>
        </p:nvSpPr>
        <p:spPr>
          <a:xfrm>
            <a:off x="6107390" y="183624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596F2070-4E41-FEBE-9A08-899C74C316AF}"/>
              </a:ext>
            </a:extLst>
          </p:cNvPr>
          <p:cNvSpPr/>
          <p:nvPr/>
        </p:nvSpPr>
        <p:spPr>
          <a:xfrm>
            <a:off x="6466619" y="183624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3E3FF5A0-317F-A6DE-7E47-1F584CC8EF0F}"/>
              </a:ext>
            </a:extLst>
          </p:cNvPr>
          <p:cNvSpPr/>
          <p:nvPr/>
        </p:nvSpPr>
        <p:spPr>
          <a:xfrm>
            <a:off x="6825848" y="183624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2F8BAB5F-A729-1F2E-6988-0B853A9B2CE3}"/>
              </a:ext>
            </a:extLst>
          </p:cNvPr>
          <p:cNvSpPr/>
          <p:nvPr/>
        </p:nvSpPr>
        <p:spPr>
          <a:xfrm>
            <a:off x="5015852" y="214302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3932B3FB-7E63-AEA2-4195-91C5E4BFAFEE}"/>
              </a:ext>
            </a:extLst>
          </p:cNvPr>
          <p:cNvSpPr/>
          <p:nvPr/>
        </p:nvSpPr>
        <p:spPr>
          <a:xfrm>
            <a:off x="5375081" y="214302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9F091B7D-4437-3182-0C84-69E44D580B15}"/>
              </a:ext>
            </a:extLst>
          </p:cNvPr>
          <p:cNvSpPr/>
          <p:nvPr/>
        </p:nvSpPr>
        <p:spPr>
          <a:xfrm>
            <a:off x="5734310" y="214302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4D42272F-5D69-ACEF-47DB-CBDC18684C12}"/>
              </a:ext>
            </a:extLst>
          </p:cNvPr>
          <p:cNvSpPr/>
          <p:nvPr/>
        </p:nvSpPr>
        <p:spPr>
          <a:xfrm>
            <a:off x="6093539" y="214302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79CFEF16-B1AB-DEA7-7967-1EBB4DC8435A}"/>
              </a:ext>
            </a:extLst>
          </p:cNvPr>
          <p:cNvSpPr/>
          <p:nvPr/>
        </p:nvSpPr>
        <p:spPr>
          <a:xfrm>
            <a:off x="6452768" y="214302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449F6CC5-BDF0-8AB1-42E9-257DEC2F5444}"/>
              </a:ext>
            </a:extLst>
          </p:cNvPr>
          <p:cNvSpPr/>
          <p:nvPr/>
        </p:nvSpPr>
        <p:spPr>
          <a:xfrm>
            <a:off x="6825851" y="2184588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C2C2CAA3-F00F-60DB-257D-C1E6FFD2B96F}"/>
              </a:ext>
            </a:extLst>
          </p:cNvPr>
          <p:cNvSpPr/>
          <p:nvPr/>
        </p:nvSpPr>
        <p:spPr>
          <a:xfrm>
            <a:off x="5015846" y="39010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97D39FF1-481E-C9EE-58DE-8CF71BB00F71}"/>
              </a:ext>
            </a:extLst>
          </p:cNvPr>
          <p:cNvSpPr/>
          <p:nvPr/>
        </p:nvSpPr>
        <p:spPr>
          <a:xfrm>
            <a:off x="5375075" y="39010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F0D53217-2607-FF85-C932-11E279CE01D3}"/>
              </a:ext>
            </a:extLst>
          </p:cNvPr>
          <p:cNvSpPr/>
          <p:nvPr/>
        </p:nvSpPr>
        <p:spPr>
          <a:xfrm>
            <a:off x="5734304" y="39010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680392E7-7682-E5E0-0DD1-E74040C7A4EA}"/>
              </a:ext>
            </a:extLst>
          </p:cNvPr>
          <p:cNvSpPr/>
          <p:nvPr/>
        </p:nvSpPr>
        <p:spPr>
          <a:xfrm>
            <a:off x="6093533" y="39010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40B4EEEB-A931-2F08-20F7-E4DDC187DB68}"/>
              </a:ext>
            </a:extLst>
          </p:cNvPr>
          <p:cNvSpPr/>
          <p:nvPr/>
        </p:nvSpPr>
        <p:spPr>
          <a:xfrm>
            <a:off x="6452762" y="39010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B0C3BCBB-7EE4-15B6-5965-18182D66BF8D}"/>
              </a:ext>
            </a:extLst>
          </p:cNvPr>
          <p:cNvSpPr/>
          <p:nvPr/>
        </p:nvSpPr>
        <p:spPr>
          <a:xfrm>
            <a:off x="6825845" y="3942632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B100BA59-22BA-AC97-917C-9F18B6EAF4D4}"/>
              </a:ext>
            </a:extLst>
          </p:cNvPr>
          <p:cNvSpPr/>
          <p:nvPr/>
        </p:nvSpPr>
        <p:spPr>
          <a:xfrm>
            <a:off x="5015849" y="42494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D43FC130-78F3-3940-2F1E-BE6DE8519A3C}"/>
              </a:ext>
            </a:extLst>
          </p:cNvPr>
          <p:cNvSpPr/>
          <p:nvPr/>
        </p:nvSpPr>
        <p:spPr>
          <a:xfrm>
            <a:off x="5375078" y="42494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6D0C3AC4-99F0-6B8E-45D4-324E578E4DC1}"/>
              </a:ext>
            </a:extLst>
          </p:cNvPr>
          <p:cNvSpPr/>
          <p:nvPr/>
        </p:nvSpPr>
        <p:spPr>
          <a:xfrm>
            <a:off x="5734307" y="42494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AB103B59-9EF4-32AD-A7FE-A97ACD6C9419}"/>
              </a:ext>
            </a:extLst>
          </p:cNvPr>
          <p:cNvSpPr/>
          <p:nvPr/>
        </p:nvSpPr>
        <p:spPr>
          <a:xfrm>
            <a:off x="6093536" y="42494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DF7188CE-7D72-E6DF-7BEA-E51B1F3ABAFE}"/>
              </a:ext>
            </a:extLst>
          </p:cNvPr>
          <p:cNvSpPr/>
          <p:nvPr/>
        </p:nvSpPr>
        <p:spPr>
          <a:xfrm>
            <a:off x="6452765" y="42494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29DC207A-2783-943F-9BD1-5D5A5A90BD16}"/>
              </a:ext>
            </a:extLst>
          </p:cNvPr>
          <p:cNvSpPr/>
          <p:nvPr/>
        </p:nvSpPr>
        <p:spPr>
          <a:xfrm>
            <a:off x="6825848" y="429097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9DE118DF-E57D-5C40-E819-9D68B54FE616}"/>
              </a:ext>
            </a:extLst>
          </p:cNvPr>
          <p:cNvSpPr/>
          <p:nvPr/>
        </p:nvSpPr>
        <p:spPr>
          <a:xfrm>
            <a:off x="4855708" y="342559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A5930BF2-01DF-B51F-D951-2AA3747E45E2}"/>
              </a:ext>
            </a:extLst>
          </p:cNvPr>
          <p:cNvSpPr/>
          <p:nvPr/>
        </p:nvSpPr>
        <p:spPr>
          <a:xfrm>
            <a:off x="5214937" y="342559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61EF8990-E343-F6B2-F8FC-158776C6A097}"/>
              </a:ext>
            </a:extLst>
          </p:cNvPr>
          <p:cNvSpPr/>
          <p:nvPr/>
        </p:nvSpPr>
        <p:spPr>
          <a:xfrm>
            <a:off x="5574166" y="342559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7730416B-221D-2B48-A3DF-49D2D1996162}"/>
              </a:ext>
            </a:extLst>
          </p:cNvPr>
          <p:cNvSpPr/>
          <p:nvPr/>
        </p:nvSpPr>
        <p:spPr>
          <a:xfrm>
            <a:off x="5933395" y="342559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68BE8F78-492C-D34D-6F23-D38E0E4EB4B1}"/>
              </a:ext>
            </a:extLst>
          </p:cNvPr>
          <p:cNvSpPr/>
          <p:nvPr/>
        </p:nvSpPr>
        <p:spPr>
          <a:xfrm>
            <a:off x="6292624" y="342559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B6506BE2-95B1-B106-446E-E20967F16319}"/>
              </a:ext>
            </a:extLst>
          </p:cNvPr>
          <p:cNvSpPr/>
          <p:nvPr/>
        </p:nvSpPr>
        <p:spPr>
          <a:xfrm>
            <a:off x="6646222" y="3425561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D5BB138D-606D-2BBC-75C2-59702ABBDC2A}"/>
              </a:ext>
            </a:extLst>
          </p:cNvPr>
          <p:cNvSpPr/>
          <p:nvPr/>
        </p:nvSpPr>
        <p:spPr>
          <a:xfrm>
            <a:off x="4855711" y="377394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99FA2C8A-47DB-1FAD-4991-149C3FA95255}"/>
              </a:ext>
            </a:extLst>
          </p:cNvPr>
          <p:cNvSpPr/>
          <p:nvPr/>
        </p:nvSpPr>
        <p:spPr>
          <a:xfrm>
            <a:off x="5214940" y="377394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62B37483-DC63-8A91-C26D-EF6C5A4B6E23}"/>
              </a:ext>
            </a:extLst>
          </p:cNvPr>
          <p:cNvSpPr/>
          <p:nvPr/>
        </p:nvSpPr>
        <p:spPr>
          <a:xfrm>
            <a:off x="5574169" y="377394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E3D70813-A5EC-D075-6714-9AD351DB061B}"/>
              </a:ext>
            </a:extLst>
          </p:cNvPr>
          <p:cNvSpPr/>
          <p:nvPr/>
        </p:nvSpPr>
        <p:spPr>
          <a:xfrm>
            <a:off x="5933398" y="377394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C736ED15-7A9D-35B5-B1FD-ABF7B58ABB2F}"/>
              </a:ext>
            </a:extLst>
          </p:cNvPr>
          <p:cNvSpPr/>
          <p:nvPr/>
        </p:nvSpPr>
        <p:spPr>
          <a:xfrm>
            <a:off x="6292627" y="377394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456D7208-BDD9-8223-3DEA-FC1CD2576A4D}"/>
              </a:ext>
            </a:extLst>
          </p:cNvPr>
          <p:cNvSpPr/>
          <p:nvPr/>
        </p:nvSpPr>
        <p:spPr>
          <a:xfrm>
            <a:off x="6646225" y="3773904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87F9A4B3-9B06-8C66-8304-7A467DE5A6E8}"/>
              </a:ext>
            </a:extLst>
          </p:cNvPr>
          <p:cNvSpPr/>
          <p:nvPr/>
        </p:nvSpPr>
        <p:spPr>
          <a:xfrm>
            <a:off x="4855705" y="271802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28281E23-B032-9B56-1878-1C0EFA45FE2F}"/>
              </a:ext>
            </a:extLst>
          </p:cNvPr>
          <p:cNvSpPr/>
          <p:nvPr/>
        </p:nvSpPr>
        <p:spPr>
          <a:xfrm>
            <a:off x="5214934" y="271802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5E4A915D-9E98-4571-4AF5-A90341B92439}"/>
              </a:ext>
            </a:extLst>
          </p:cNvPr>
          <p:cNvSpPr/>
          <p:nvPr/>
        </p:nvSpPr>
        <p:spPr>
          <a:xfrm>
            <a:off x="5574163" y="271802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8E8DF2DF-2CC6-DE52-6A4F-C1CA4F289B24}"/>
              </a:ext>
            </a:extLst>
          </p:cNvPr>
          <p:cNvSpPr/>
          <p:nvPr/>
        </p:nvSpPr>
        <p:spPr>
          <a:xfrm>
            <a:off x="5933392" y="271802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37C42812-6668-78E7-DFC1-BB16A8313E2E}"/>
              </a:ext>
            </a:extLst>
          </p:cNvPr>
          <p:cNvSpPr/>
          <p:nvPr/>
        </p:nvSpPr>
        <p:spPr>
          <a:xfrm>
            <a:off x="6292621" y="271802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3E8CB0D2-8AEA-C15E-1106-D619C9746ECB}"/>
              </a:ext>
            </a:extLst>
          </p:cNvPr>
          <p:cNvSpPr/>
          <p:nvPr/>
        </p:nvSpPr>
        <p:spPr>
          <a:xfrm>
            <a:off x="6646219" y="271798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40CB716D-C083-9278-C40F-E0FBA12BF261}"/>
              </a:ext>
            </a:extLst>
          </p:cNvPr>
          <p:cNvSpPr/>
          <p:nvPr/>
        </p:nvSpPr>
        <p:spPr>
          <a:xfrm>
            <a:off x="4855708" y="306636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CD249D01-F750-74DE-0F54-E02F3CA077F7}"/>
              </a:ext>
            </a:extLst>
          </p:cNvPr>
          <p:cNvSpPr/>
          <p:nvPr/>
        </p:nvSpPr>
        <p:spPr>
          <a:xfrm>
            <a:off x="5214937" y="306636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1B8B7C9F-ABC3-EFFE-99D0-2A0F1F8EEE32}"/>
              </a:ext>
            </a:extLst>
          </p:cNvPr>
          <p:cNvSpPr/>
          <p:nvPr/>
        </p:nvSpPr>
        <p:spPr>
          <a:xfrm>
            <a:off x="5574166" y="306636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DE5B47C8-0F30-7783-84F5-887E50C2708B}"/>
              </a:ext>
            </a:extLst>
          </p:cNvPr>
          <p:cNvSpPr/>
          <p:nvPr/>
        </p:nvSpPr>
        <p:spPr>
          <a:xfrm>
            <a:off x="5933395" y="306636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66D37149-9367-0294-0674-82F148D572AB}"/>
              </a:ext>
            </a:extLst>
          </p:cNvPr>
          <p:cNvSpPr/>
          <p:nvPr/>
        </p:nvSpPr>
        <p:spPr>
          <a:xfrm>
            <a:off x="6292624" y="306636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096D5CA4-AB4D-19C5-58E8-3BB585DB4DB1}"/>
              </a:ext>
            </a:extLst>
          </p:cNvPr>
          <p:cNvSpPr/>
          <p:nvPr/>
        </p:nvSpPr>
        <p:spPr>
          <a:xfrm>
            <a:off x="6646222" y="3066332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F851147C-BA9F-EF81-B852-528F93743C58}"/>
              </a:ext>
            </a:extLst>
          </p:cNvPr>
          <p:cNvSpPr/>
          <p:nvPr/>
        </p:nvSpPr>
        <p:spPr>
          <a:xfrm>
            <a:off x="4859599" y="201586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4C497481-8FA9-0BEB-F36E-749D5722902D}"/>
              </a:ext>
            </a:extLst>
          </p:cNvPr>
          <p:cNvSpPr/>
          <p:nvPr/>
        </p:nvSpPr>
        <p:spPr>
          <a:xfrm>
            <a:off x="5218828" y="201586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EDAB4A4F-6BA8-AB68-E7AD-AA4DCC097A4A}"/>
              </a:ext>
            </a:extLst>
          </p:cNvPr>
          <p:cNvSpPr/>
          <p:nvPr/>
        </p:nvSpPr>
        <p:spPr>
          <a:xfrm>
            <a:off x="5578057" y="201586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C1C3A656-D10B-31F9-36DD-5BDDA6A589BD}"/>
              </a:ext>
            </a:extLst>
          </p:cNvPr>
          <p:cNvSpPr/>
          <p:nvPr/>
        </p:nvSpPr>
        <p:spPr>
          <a:xfrm>
            <a:off x="5937286" y="201586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ACD5301B-4237-37B8-F57B-34EB30C9C890}"/>
              </a:ext>
            </a:extLst>
          </p:cNvPr>
          <p:cNvSpPr/>
          <p:nvPr/>
        </p:nvSpPr>
        <p:spPr>
          <a:xfrm>
            <a:off x="6296515" y="201586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DFCA1F76-DADB-8C6B-7F0C-51C4786CE3E0}"/>
              </a:ext>
            </a:extLst>
          </p:cNvPr>
          <p:cNvSpPr/>
          <p:nvPr/>
        </p:nvSpPr>
        <p:spPr>
          <a:xfrm>
            <a:off x="6646219" y="201586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520B5A46-AC32-CAB3-7164-345DAB9DFE7F}"/>
              </a:ext>
            </a:extLst>
          </p:cNvPr>
          <p:cNvSpPr/>
          <p:nvPr/>
        </p:nvSpPr>
        <p:spPr>
          <a:xfrm>
            <a:off x="4855708" y="236423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FB1FD428-6DC0-7510-F900-028BBBA51593}"/>
              </a:ext>
            </a:extLst>
          </p:cNvPr>
          <p:cNvSpPr/>
          <p:nvPr/>
        </p:nvSpPr>
        <p:spPr>
          <a:xfrm>
            <a:off x="5214937" y="236423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60E2449E-AAF6-01E7-47D8-6FBA29B0D014}"/>
              </a:ext>
            </a:extLst>
          </p:cNvPr>
          <p:cNvSpPr/>
          <p:nvPr/>
        </p:nvSpPr>
        <p:spPr>
          <a:xfrm>
            <a:off x="5574166" y="236423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A9F13361-0BC7-435F-0591-C2B8A6741FC6}"/>
              </a:ext>
            </a:extLst>
          </p:cNvPr>
          <p:cNvSpPr/>
          <p:nvPr/>
        </p:nvSpPr>
        <p:spPr>
          <a:xfrm>
            <a:off x="5933395" y="236423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632AF73A-D122-5DF5-7B9C-DAF05CDFD369}"/>
              </a:ext>
            </a:extLst>
          </p:cNvPr>
          <p:cNvSpPr/>
          <p:nvPr/>
        </p:nvSpPr>
        <p:spPr>
          <a:xfrm>
            <a:off x="6292624" y="236423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4AB3A115-CB2D-2044-2DF5-93F871160054}"/>
              </a:ext>
            </a:extLst>
          </p:cNvPr>
          <p:cNvSpPr/>
          <p:nvPr/>
        </p:nvSpPr>
        <p:spPr>
          <a:xfrm>
            <a:off x="6646222" y="2364203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40F9CD90-2FB3-F0F5-4DDE-03C4D81FA0D0}"/>
              </a:ext>
            </a:extLst>
          </p:cNvPr>
          <p:cNvSpPr/>
          <p:nvPr/>
        </p:nvSpPr>
        <p:spPr>
          <a:xfrm>
            <a:off x="4855702" y="4122283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E6B30A50-F8E0-955B-8E43-F57A05D27048}"/>
              </a:ext>
            </a:extLst>
          </p:cNvPr>
          <p:cNvSpPr/>
          <p:nvPr/>
        </p:nvSpPr>
        <p:spPr>
          <a:xfrm>
            <a:off x="5214931" y="4122283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32762E6E-6896-4300-F9E1-8810D74DB496}"/>
              </a:ext>
            </a:extLst>
          </p:cNvPr>
          <p:cNvSpPr/>
          <p:nvPr/>
        </p:nvSpPr>
        <p:spPr>
          <a:xfrm>
            <a:off x="5574160" y="4122283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7C186AEB-048D-8EC8-2B35-F4C85F6BC4B1}"/>
              </a:ext>
            </a:extLst>
          </p:cNvPr>
          <p:cNvSpPr/>
          <p:nvPr/>
        </p:nvSpPr>
        <p:spPr>
          <a:xfrm>
            <a:off x="5933389" y="4122283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7BEC279B-3D9D-CC90-B866-06B8E5100438}"/>
              </a:ext>
            </a:extLst>
          </p:cNvPr>
          <p:cNvSpPr/>
          <p:nvPr/>
        </p:nvSpPr>
        <p:spPr>
          <a:xfrm>
            <a:off x="6292618" y="4122283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4CAE2433-DA20-9154-BEA0-E5EEB0CAF421}"/>
              </a:ext>
            </a:extLst>
          </p:cNvPr>
          <p:cNvSpPr/>
          <p:nvPr/>
        </p:nvSpPr>
        <p:spPr>
          <a:xfrm>
            <a:off x="6646216" y="412224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67226306-13E2-1285-B88B-62A8ECA4F76C}"/>
              </a:ext>
            </a:extLst>
          </p:cNvPr>
          <p:cNvSpPr/>
          <p:nvPr/>
        </p:nvSpPr>
        <p:spPr>
          <a:xfrm>
            <a:off x="4855705" y="4470626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346D2B8B-7473-A3E4-DAB2-57FFC4674D47}"/>
              </a:ext>
            </a:extLst>
          </p:cNvPr>
          <p:cNvSpPr/>
          <p:nvPr/>
        </p:nvSpPr>
        <p:spPr>
          <a:xfrm>
            <a:off x="5214934" y="4470626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F9C25BEA-C1F3-DDB0-D07D-3B2E0A0D81A6}"/>
              </a:ext>
            </a:extLst>
          </p:cNvPr>
          <p:cNvSpPr/>
          <p:nvPr/>
        </p:nvSpPr>
        <p:spPr>
          <a:xfrm>
            <a:off x="5574163" y="4470626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388C9899-D0F8-E1E7-8547-7C03ADE99B95}"/>
              </a:ext>
            </a:extLst>
          </p:cNvPr>
          <p:cNvSpPr/>
          <p:nvPr/>
        </p:nvSpPr>
        <p:spPr>
          <a:xfrm>
            <a:off x="5933392" y="4470626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8588F872-E97A-5D05-577E-B1FC26CBD431}"/>
              </a:ext>
            </a:extLst>
          </p:cNvPr>
          <p:cNvSpPr/>
          <p:nvPr/>
        </p:nvSpPr>
        <p:spPr>
          <a:xfrm>
            <a:off x="6292621" y="4470626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393A4F6D-BB91-9846-B0BC-07F938D51965}"/>
              </a:ext>
            </a:extLst>
          </p:cNvPr>
          <p:cNvSpPr/>
          <p:nvPr/>
        </p:nvSpPr>
        <p:spPr>
          <a:xfrm>
            <a:off x="6646219" y="447059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53AFE702-7026-CFAD-6D41-07E3B81D805F}"/>
              </a:ext>
            </a:extLst>
          </p:cNvPr>
          <p:cNvSpPr txBox="1"/>
          <p:nvPr/>
        </p:nvSpPr>
        <p:spPr>
          <a:xfrm>
            <a:off x="1037351" y="16763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7A230E5C-FF61-5979-C9E5-7798681D92FB}"/>
              </a:ext>
            </a:extLst>
          </p:cNvPr>
          <p:cNvSpPr txBox="1"/>
          <p:nvPr/>
        </p:nvSpPr>
        <p:spPr>
          <a:xfrm>
            <a:off x="1306776" y="15346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2FF7F667-CC4E-C213-68DE-E385578917AD}"/>
              </a:ext>
            </a:extLst>
          </p:cNvPr>
          <p:cNvSpPr txBox="1"/>
          <p:nvPr/>
        </p:nvSpPr>
        <p:spPr>
          <a:xfrm>
            <a:off x="1574283" y="1377245"/>
            <a:ext cx="2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CE02F348-FC04-7379-C2DB-F90ECE2F055E}"/>
              </a:ext>
            </a:extLst>
          </p:cNvPr>
          <p:cNvSpPr txBox="1"/>
          <p:nvPr/>
        </p:nvSpPr>
        <p:spPr>
          <a:xfrm>
            <a:off x="826352" y="18509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40629B5B-FB75-CAEA-2FF6-40888FA0F503}"/>
              </a:ext>
            </a:extLst>
          </p:cNvPr>
          <p:cNvSpPr txBox="1"/>
          <p:nvPr/>
        </p:nvSpPr>
        <p:spPr>
          <a:xfrm>
            <a:off x="933693" y="25480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2B4BC06A-4BA4-5007-20F8-AFE6209654FB}"/>
              </a:ext>
            </a:extLst>
          </p:cNvPr>
          <p:cNvSpPr txBox="1"/>
          <p:nvPr/>
        </p:nvSpPr>
        <p:spPr>
          <a:xfrm>
            <a:off x="942283" y="29173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6EB875C6-8870-5D1F-EFC6-2FAF7FEA0D53}"/>
              </a:ext>
            </a:extLst>
          </p:cNvPr>
          <p:cNvSpPr txBox="1"/>
          <p:nvPr/>
        </p:nvSpPr>
        <p:spPr>
          <a:xfrm>
            <a:off x="939789" y="32657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10AAEC62-5ED3-17D8-7368-71996FE7C295}"/>
              </a:ext>
            </a:extLst>
          </p:cNvPr>
          <p:cNvSpPr txBox="1"/>
          <p:nvPr/>
        </p:nvSpPr>
        <p:spPr>
          <a:xfrm>
            <a:off x="948379" y="36350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607" name="TextBox 606">
            <a:extLst>
              <a:ext uri="{FF2B5EF4-FFF2-40B4-BE49-F238E27FC236}">
                <a16:creationId xmlns:a16="http://schemas.microsoft.com/office/drawing/2014/main" id="{9A6A0F09-89AD-B38B-6C53-FC4FDAA3D0A9}"/>
              </a:ext>
            </a:extLst>
          </p:cNvPr>
          <p:cNvSpPr txBox="1"/>
          <p:nvPr/>
        </p:nvSpPr>
        <p:spPr>
          <a:xfrm>
            <a:off x="936760" y="39732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FB832185-D8A3-B114-22FD-A9572C177E00}"/>
              </a:ext>
            </a:extLst>
          </p:cNvPr>
          <p:cNvSpPr txBox="1"/>
          <p:nvPr/>
        </p:nvSpPr>
        <p:spPr>
          <a:xfrm>
            <a:off x="945350" y="43426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bg-BG" dirty="0"/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2B2EBC24-023E-978A-5387-3C81E5E87AE6}"/>
              </a:ext>
            </a:extLst>
          </p:cNvPr>
          <p:cNvSpPr txBox="1"/>
          <p:nvPr/>
        </p:nvSpPr>
        <p:spPr>
          <a:xfrm>
            <a:off x="940587" y="46950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bg-BG" dirty="0"/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E9A56C21-A7DB-71FB-5650-25F13BBAE0C0}"/>
              </a:ext>
            </a:extLst>
          </p:cNvPr>
          <p:cNvSpPr txBox="1"/>
          <p:nvPr/>
        </p:nvSpPr>
        <p:spPr>
          <a:xfrm>
            <a:off x="934546" y="22152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01581ADC-0471-8528-C20D-6D2C1B0E608D}"/>
              </a:ext>
            </a:extLst>
          </p:cNvPr>
          <p:cNvSpPr txBox="1"/>
          <p:nvPr/>
        </p:nvSpPr>
        <p:spPr>
          <a:xfrm>
            <a:off x="1267356" y="50277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84C831E0-95B2-50C0-10E2-3FCA1DBBDFEC}"/>
              </a:ext>
            </a:extLst>
          </p:cNvPr>
          <p:cNvSpPr txBox="1"/>
          <p:nvPr/>
        </p:nvSpPr>
        <p:spPr>
          <a:xfrm>
            <a:off x="1589308" y="50327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90019187-0E8C-3CB1-0D14-A61D77780787}"/>
              </a:ext>
            </a:extLst>
          </p:cNvPr>
          <p:cNvSpPr txBox="1"/>
          <p:nvPr/>
        </p:nvSpPr>
        <p:spPr>
          <a:xfrm>
            <a:off x="1948537" y="50277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BDDE31EE-3D61-B347-F037-D1E11B47E914}"/>
              </a:ext>
            </a:extLst>
          </p:cNvPr>
          <p:cNvSpPr txBox="1"/>
          <p:nvPr/>
        </p:nvSpPr>
        <p:spPr>
          <a:xfrm>
            <a:off x="2289539" y="50327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ACBB1697-1B88-D4AE-50C5-537FA89A0625}"/>
              </a:ext>
            </a:extLst>
          </p:cNvPr>
          <p:cNvSpPr txBox="1"/>
          <p:nvPr/>
        </p:nvSpPr>
        <p:spPr>
          <a:xfrm>
            <a:off x="2642793" y="50277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7AE904CA-F66B-B871-0014-E7982E069519}"/>
              </a:ext>
            </a:extLst>
          </p:cNvPr>
          <p:cNvSpPr txBox="1"/>
          <p:nvPr/>
        </p:nvSpPr>
        <p:spPr>
          <a:xfrm>
            <a:off x="3012370" y="50327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3A5818AB-842E-5BC7-F4D2-C934D3F806A8}"/>
              </a:ext>
            </a:extLst>
          </p:cNvPr>
          <p:cNvSpPr txBox="1"/>
          <p:nvPr/>
        </p:nvSpPr>
        <p:spPr>
          <a:xfrm rot="19259453">
            <a:off x="623977" y="132300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shape[0]</a:t>
            </a:r>
            <a:endParaRPr lang="bg-BG" dirty="0"/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7A8C0E90-D84C-8808-BDF5-C7528342B3F7}"/>
              </a:ext>
            </a:extLst>
          </p:cNvPr>
          <p:cNvSpPr txBox="1"/>
          <p:nvPr/>
        </p:nvSpPr>
        <p:spPr>
          <a:xfrm rot="16200000">
            <a:off x="285508" y="324942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shape[1]</a:t>
            </a:r>
            <a:endParaRPr lang="bg-BG" dirty="0"/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15A65D5A-895F-7AEA-58CA-A0E49133D93B}"/>
              </a:ext>
            </a:extLst>
          </p:cNvPr>
          <p:cNvSpPr txBox="1"/>
          <p:nvPr/>
        </p:nvSpPr>
        <p:spPr>
          <a:xfrm>
            <a:off x="1663143" y="530200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shape[2]</a:t>
            </a:r>
            <a:endParaRPr lang="bg-BG" dirty="0"/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22C494BA-34F7-4886-0379-89D0293FB977}"/>
              </a:ext>
            </a:extLst>
          </p:cNvPr>
          <p:cNvSpPr txBox="1"/>
          <p:nvPr/>
        </p:nvSpPr>
        <p:spPr>
          <a:xfrm>
            <a:off x="2653141" y="932002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endParaRPr lang="bg-BG" sz="2800" dirty="0"/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47F217CB-5BA5-9A8F-C5B9-15AFFF53C9AA}"/>
              </a:ext>
            </a:extLst>
          </p:cNvPr>
          <p:cNvSpPr txBox="1"/>
          <p:nvPr/>
        </p:nvSpPr>
        <p:spPr>
          <a:xfrm>
            <a:off x="5102116" y="921117"/>
            <a:ext cx="1872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M[1:3,  :,  :]</a:t>
            </a:r>
            <a:endParaRPr lang="bg-BG" sz="2800" dirty="0"/>
          </a:p>
        </p:txBody>
      </p:sp>
      <p:sp>
        <p:nvSpPr>
          <p:cNvPr id="668" name="Rectangle 667">
            <a:extLst>
              <a:ext uri="{FF2B5EF4-FFF2-40B4-BE49-F238E27FC236}">
                <a16:creationId xmlns:a16="http://schemas.microsoft.com/office/drawing/2014/main" id="{B17B8379-FB3A-C99A-CB44-58BA4E8B8904}"/>
              </a:ext>
            </a:extLst>
          </p:cNvPr>
          <p:cNvSpPr/>
          <p:nvPr/>
        </p:nvSpPr>
        <p:spPr>
          <a:xfrm>
            <a:off x="9153014" y="343444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9" name="Rectangle 668">
            <a:extLst>
              <a:ext uri="{FF2B5EF4-FFF2-40B4-BE49-F238E27FC236}">
                <a16:creationId xmlns:a16="http://schemas.microsoft.com/office/drawing/2014/main" id="{9E31A21F-0E03-E75F-953A-CFFFC007F2E1}"/>
              </a:ext>
            </a:extLst>
          </p:cNvPr>
          <p:cNvSpPr/>
          <p:nvPr/>
        </p:nvSpPr>
        <p:spPr>
          <a:xfrm>
            <a:off x="9512243" y="3434443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3FE17E37-294B-F59B-82D8-572ADE62948D}"/>
              </a:ext>
            </a:extLst>
          </p:cNvPr>
          <p:cNvSpPr/>
          <p:nvPr/>
        </p:nvSpPr>
        <p:spPr>
          <a:xfrm>
            <a:off x="9332622" y="3270794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6" name="Rectangle 715">
            <a:extLst>
              <a:ext uri="{FF2B5EF4-FFF2-40B4-BE49-F238E27FC236}">
                <a16:creationId xmlns:a16="http://schemas.microsoft.com/office/drawing/2014/main" id="{CFC5F19B-64B5-CD3F-9925-02F566307AC0}"/>
              </a:ext>
            </a:extLst>
          </p:cNvPr>
          <p:cNvSpPr/>
          <p:nvPr/>
        </p:nvSpPr>
        <p:spPr>
          <a:xfrm>
            <a:off x="8959542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7" name="Rectangle 716">
            <a:extLst>
              <a:ext uri="{FF2B5EF4-FFF2-40B4-BE49-F238E27FC236}">
                <a16:creationId xmlns:a16="http://schemas.microsoft.com/office/drawing/2014/main" id="{26F7F095-6EC4-01EF-A7FA-14D28402F26D}"/>
              </a:ext>
            </a:extLst>
          </p:cNvPr>
          <p:cNvSpPr/>
          <p:nvPr/>
        </p:nvSpPr>
        <p:spPr>
          <a:xfrm>
            <a:off x="9332625" y="3614057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8" name="Rectangle 757">
            <a:extLst>
              <a:ext uri="{FF2B5EF4-FFF2-40B4-BE49-F238E27FC236}">
                <a16:creationId xmlns:a16="http://schemas.microsoft.com/office/drawing/2014/main" id="{E7BA14D9-7413-8054-FF8D-0A476FDE909C}"/>
              </a:ext>
            </a:extLst>
          </p:cNvPr>
          <p:cNvSpPr/>
          <p:nvPr/>
        </p:nvSpPr>
        <p:spPr>
          <a:xfrm>
            <a:off x="8790796" y="3437151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9" name="Rectangle 758">
            <a:extLst>
              <a:ext uri="{FF2B5EF4-FFF2-40B4-BE49-F238E27FC236}">
                <a16:creationId xmlns:a16="http://schemas.microsoft.com/office/drawing/2014/main" id="{BCF6BBC9-EF01-8968-B17C-B173C226D35F}"/>
              </a:ext>
            </a:extLst>
          </p:cNvPr>
          <p:cNvSpPr/>
          <p:nvPr/>
        </p:nvSpPr>
        <p:spPr>
          <a:xfrm>
            <a:off x="9152993" y="344532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4" name="Rectangle 763">
            <a:extLst>
              <a:ext uri="{FF2B5EF4-FFF2-40B4-BE49-F238E27FC236}">
                <a16:creationId xmlns:a16="http://schemas.microsoft.com/office/drawing/2014/main" id="{275260C7-3AD3-C451-84DB-885A8E58C020}"/>
              </a:ext>
            </a:extLst>
          </p:cNvPr>
          <p:cNvSpPr/>
          <p:nvPr/>
        </p:nvSpPr>
        <p:spPr>
          <a:xfrm>
            <a:off x="8779913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5" name="Rectangle 764">
            <a:extLst>
              <a:ext uri="{FF2B5EF4-FFF2-40B4-BE49-F238E27FC236}">
                <a16:creationId xmlns:a16="http://schemas.microsoft.com/office/drawing/2014/main" id="{45640C06-1540-AD5D-3E44-1E6C5EAAB99E}"/>
              </a:ext>
            </a:extLst>
          </p:cNvPr>
          <p:cNvSpPr/>
          <p:nvPr/>
        </p:nvSpPr>
        <p:spPr>
          <a:xfrm>
            <a:off x="9152996" y="3793672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B8770355-97A8-81F4-F4D0-DA6E719D7170}"/>
              </a:ext>
            </a:extLst>
          </p:cNvPr>
          <p:cNvSpPr/>
          <p:nvPr/>
        </p:nvSpPr>
        <p:spPr>
          <a:xfrm>
            <a:off x="8600302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DC5AF7CD-4AEA-9D2D-1842-8BA037763E34}"/>
              </a:ext>
            </a:extLst>
          </p:cNvPr>
          <p:cNvSpPr/>
          <p:nvPr/>
        </p:nvSpPr>
        <p:spPr>
          <a:xfrm>
            <a:off x="8959531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2" name="Rectangle 811">
            <a:extLst>
              <a:ext uri="{FF2B5EF4-FFF2-40B4-BE49-F238E27FC236}">
                <a16:creationId xmlns:a16="http://schemas.microsoft.com/office/drawing/2014/main" id="{706F87B2-58A5-0AC0-22AC-6987D8DE5D17}"/>
              </a:ext>
            </a:extLst>
          </p:cNvPr>
          <p:cNvSpPr/>
          <p:nvPr/>
        </p:nvSpPr>
        <p:spPr>
          <a:xfrm>
            <a:off x="8600305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3" name="Rectangle 812">
            <a:extLst>
              <a:ext uri="{FF2B5EF4-FFF2-40B4-BE49-F238E27FC236}">
                <a16:creationId xmlns:a16="http://schemas.microsoft.com/office/drawing/2014/main" id="{DB603A8D-EC87-9FE3-E63C-9DA3CC32CC62}"/>
              </a:ext>
            </a:extLst>
          </p:cNvPr>
          <p:cNvSpPr/>
          <p:nvPr/>
        </p:nvSpPr>
        <p:spPr>
          <a:xfrm>
            <a:off x="8959534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15" name="Straight Connector 814">
            <a:extLst>
              <a:ext uri="{FF2B5EF4-FFF2-40B4-BE49-F238E27FC236}">
                <a16:creationId xmlns:a16="http://schemas.microsoft.com/office/drawing/2014/main" id="{06DD5E20-ADA8-A36D-9641-60636E09B459}"/>
              </a:ext>
            </a:extLst>
          </p:cNvPr>
          <p:cNvCxnSpPr>
            <a:cxnSpLocks/>
          </p:cNvCxnSpPr>
          <p:nvPr/>
        </p:nvCxnSpPr>
        <p:spPr>
          <a:xfrm flipV="1">
            <a:off x="9318771" y="3793672"/>
            <a:ext cx="566555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2" name="TextBox 831">
            <a:extLst>
              <a:ext uri="{FF2B5EF4-FFF2-40B4-BE49-F238E27FC236}">
                <a16:creationId xmlns:a16="http://schemas.microsoft.com/office/drawing/2014/main" id="{CD0F7C63-0E4E-5CF3-8342-AA8FA47E3C34}"/>
              </a:ext>
            </a:extLst>
          </p:cNvPr>
          <p:cNvSpPr txBox="1"/>
          <p:nvPr/>
        </p:nvSpPr>
        <p:spPr>
          <a:xfrm>
            <a:off x="8589965" y="43310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833" name="TextBox 832">
            <a:extLst>
              <a:ext uri="{FF2B5EF4-FFF2-40B4-BE49-F238E27FC236}">
                <a16:creationId xmlns:a16="http://schemas.microsoft.com/office/drawing/2014/main" id="{7787C93A-D8FC-7992-DFE3-460C59C91AFB}"/>
              </a:ext>
            </a:extLst>
          </p:cNvPr>
          <p:cNvSpPr txBox="1"/>
          <p:nvPr/>
        </p:nvSpPr>
        <p:spPr>
          <a:xfrm>
            <a:off x="8959542" y="43360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840" name="TextBox 839">
            <a:extLst>
              <a:ext uri="{FF2B5EF4-FFF2-40B4-BE49-F238E27FC236}">
                <a16:creationId xmlns:a16="http://schemas.microsoft.com/office/drawing/2014/main" id="{F43F67FE-1BE0-71CC-94A2-138AD35BF251}"/>
              </a:ext>
            </a:extLst>
          </p:cNvPr>
          <p:cNvSpPr txBox="1"/>
          <p:nvPr/>
        </p:nvSpPr>
        <p:spPr>
          <a:xfrm>
            <a:off x="8292216" y="36273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bg-BG" dirty="0"/>
          </a:p>
        </p:txBody>
      </p:sp>
      <p:sp>
        <p:nvSpPr>
          <p:cNvPr id="841" name="TextBox 840">
            <a:extLst>
              <a:ext uri="{FF2B5EF4-FFF2-40B4-BE49-F238E27FC236}">
                <a16:creationId xmlns:a16="http://schemas.microsoft.com/office/drawing/2014/main" id="{76714A7A-24EE-4816-29A6-966C2C915149}"/>
              </a:ext>
            </a:extLst>
          </p:cNvPr>
          <p:cNvSpPr txBox="1"/>
          <p:nvPr/>
        </p:nvSpPr>
        <p:spPr>
          <a:xfrm>
            <a:off x="8287453" y="39797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bg-BG" dirty="0"/>
          </a:p>
        </p:txBody>
      </p:sp>
      <p:sp>
        <p:nvSpPr>
          <p:cNvPr id="854" name="TextBox 853">
            <a:extLst>
              <a:ext uri="{FF2B5EF4-FFF2-40B4-BE49-F238E27FC236}">
                <a16:creationId xmlns:a16="http://schemas.microsoft.com/office/drawing/2014/main" id="{3ACEE9D3-2C22-4E36-B565-C19922C6A9A0}"/>
              </a:ext>
            </a:extLst>
          </p:cNvPr>
          <p:cNvSpPr txBox="1"/>
          <p:nvPr/>
        </p:nvSpPr>
        <p:spPr>
          <a:xfrm>
            <a:off x="8479705" y="30914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855" name="TextBox 854">
            <a:extLst>
              <a:ext uri="{FF2B5EF4-FFF2-40B4-BE49-F238E27FC236}">
                <a16:creationId xmlns:a16="http://schemas.microsoft.com/office/drawing/2014/main" id="{BA7723B0-40FC-407D-8E7C-C96707D083D1}"/>
              </a:ext>
            </a:extLst>
          </p:cNvPr>
          <p:cNvSpPr txBox="1"/>
          <p:nvPr/>
        </p:nvSpPr>
        <p:spPr>
          <a:xfrm>
            <a:off x="8749130" y="29157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856" name="TextBox 855">
            <a:extLst>
              <a:ext uri="{FF2B5EF4-FFF2-40B4-BE49-F238E27FC236}">
                <a16:creationId xmlns:a16="http://schemas.microsoft.com/office/drawing/2014/main" id="{BF12B0B3-EE5A-6540-999B-C31AE70E9B1E}"/>
              </a:ext>
            </a:extLst>
          </p:cNvPr>
          <p:cNvSpPr txBox="1"/>
          <p:nvPr/>
        </p:nvSpPr>
        <p:spPr>
          <a:xfrm>
            <a:off x="9016637" y="2749916"/>
            <a:ext cx="2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857" name="TextBox 856">
            <a:extLst>
              <a:ext uri="{FF2B5EF4-FFF2-40B4-BE49-F238E27FC236}">
                <a16:creationId xmlns:a16="http://schemas.microsoft.com/office/drawing/2014/main" id="{62D616B7-7404-0B05-B3CE-FF09B2ADAAAD}"/>
              </a:ext>
            </a:extLst>
          </p:cNvPr>
          <p:cNvSpPr txBox="1"/>
          <p:nvPr/>
        </p:nvSpPr>
        <p:spPr>
          <a:xfrm>
            <a:off x="8268706" y="32659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859" name="TextBox 858">
            <a:extLst>
              <a:ext uri="{FF2B5EF4-FFF2-40B4-BE49-F238E27FC236}">
                <a16:creationId xmlns:a16="http://schemas.microsoft.com/office/drawing/2014/main" id="{A4BF5C2C-0ADC-74F2-2166-0031D90DCE67}"/>
              </a:ext>
            </a:extLst>
          </p:cNvPr>
          <p:cNvSpPr txBox="1"/>
          <p:nvPr/>
        </p:nvSpPr>
        <p:spPr>
          <a:xfrm>
            <a:off x="4877400" y="115962"/>
            <a:ext cx="2050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Array slicing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069688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9C368-AA72-3535-1486-89BD85435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Rectangle 837">
            <a:extLst>
              <a:ext uri="{FF2B5EF4-FFF2-40B4-BE49-F238E27FC236}">
                <a16:creationId xmlns:a16="http://schemas.microsoft.com/office/drawing/2014/main" id="{F7826647-46DB-2B54-752F-C7871FBD41EC}"/>
              </a:ext>
            </a:extLst>
          </p:cNvPr>
          <p:cNvSpPr/>
          <p:nvPr/>
        </p:nvSpPr>
        <p:spPr>
          <a:xfrm>
            <a:off x="9156997" y="3078088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aseline="-25000"/>
          </a:p>
        </p:txBody>
      </p:sp>
      <p:sp>
        <p:nvSpPr>
          <p:cNvPr id="839" name="Rectangle 838">
            <a:extLst>
              <a:ext uri="{FF2B5EF4-FFF2-40B4-BE49-F238E27FC236}">
                <a16:creationId xmlns:a16="http://schemas.microsoft.com/office/drawing/2014/main" id="{61D7EEB0-2BA1-89FC-AA17-BC77EA248ED9}"/>
              </a:ext>
            </a:extLst>
          </p:cNvPr>
          <p:cNvSpPr/>
          <p:nvPr/>
        </p:nvSpPr>
        <p:spPr>
          <a:xfrm>
            <a:off x="9125791" y="344532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aseline="-25000"/>
          </a:p>
        </p:txBody>
      </p:sp>
      <p:sp>
        <p:nvSpPr>
          <p:cNvPr id="837" name="Rectangle 836">
            <a:extLst>
              <a:ext uri="{FF2B5EF4-FFF2-40B4-BE49-F238E27FC236}">
                <a16:creationId xmlns:a16="http://schemas.microsoft.com/office/drawing/2014/main" id="{B781F222-943C-3E5E-80D2-1F41EEF8A38F}"/>
              </a:ext>
            </a:extLst>
          </p:cNvPr>
          <p:cNvSpPr/>
          <p:nvPr/>
        </p:nvSpPr>
        <p:spPr>
          <a:xfrm>
            <a:off x="9507889" y="3077362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5" name="Rectangle 834">
            <a:extLst>
              <a:ext uri="{FF2B5EF4-FFF2-40B4-BE49-F238E27FC236}">
                <a16:creationId xmlns:a16="http://schemas.microsoft.com/office/drawing/2014/main" id="{4FDCBE10-C58D-77A7-EF1B-90521E41C3AD}"/>
              </a:ext>
            </a:extLst>
          </p:cNvPr>
          <p:cNvSpPr/>
          <p:nvPr/>
        </p:nvSpPr>
        <p:spPr>
          <a:xfrm>
            <a:off x="8973394" y="3268058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6" name="Rectangle 835">
            <a:extLst>
              <a:ext uri="{FF2B5EF4-FFF2-40B4-BE49-F238E27FC236}">
                <a16:creationId xmlns:a16="http://schemas.microsoft.com/office/drawing/2014/main" id="{359D66B9-DA5E-9DE3-F6FD-B15F86201DCA}"/>
              </a:ext>
            </a:extLst>
          </p:cNvPr>
          <p:cNvSpPr/>
          <p:nvPr/>
        </p:nvSpPr>
        <p:spPr>
          <a:xfrm>
            <a:off x="8973397" y="3621481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137097-AFC8-D6E4-A7FA-B8882E5A0243}"/>
              </a:ext>
            </a:extLst>
          </p:cNvPr>
          <p:cNvSpPr/>
          <p:nvPr/>
        </p:nvSpPr>
        <p:spPr>
          <a:xfrm>
            <a:off x="1755075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9BCE3-998D-25AD-5B4E-BB1C7246402E}"/>
              </a:ext>
            </a:extLst>
          </p:cNvPr>
          <p:cNvSpPr/>
          <p:nvPr/>
        </p:nvSpPr>
        <p:spPr>
          <a:xfrm>
            <a:off x="2114304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682E87-4694-B4F0-D94E-567126409B14}"/>
              </a:ext>
            </a:extLst>
          </p:cNvPr>
          <p:cNvSpPr/>
          <p:nvPr/>
        </p:nvSpPr>
        <p:spPr>
          <a:xfrm>
            <a:off x="2473533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F14AF4-1C04-4301-05DE-883D64ECDFBF}"/>
              </a:ext>
            </a:extLst>
          </p:cNvPr>
          <p:cNvSpPr/>
          <p:nvPr/>
        </p:nvSpPr>
        <p:spPr>
          <a:xfrm>
            <a:off x="2832762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BB71B-C0FA-4BD2-CF39-6D318D78FEE7}"/>
              </a:ext>
            </a:extLst>
          </p:cNvPr>
          <p:cNvSpPr/>
          <p:nvPr/>
        </p:nvSpPr>
        <p:spPr>
          <a:xfrm>
            <a:off x="3205845" y="308610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905961-EA0A-AC74-0047-6AF1EA8013AD}"/>
              </a:ext>
            </a:extLst>
          </p:cNvPr>
          <p:cNvSpPr/>
          <p:nvPr/>
        </p:nvSpPr>
        <p:spPr>
          <a:xfrm>
            <a:off x="3565074" y="3086100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4D45AF-C47C-1B54-533B-72250E5C99E6}"/>
              </a:ext>
            </a:extLst>
          </p:cNvPr>
          <p:cNvSpPr/>
          <p:nvPr/>
        </p:nvSpPr>
        <p:spPr>
          <a:xfrm>
            <a:off x="1755078" y="33928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7DBE00-FB34-7B2E-5596-68A82EE6EDDF}"/>
              </a:ext>
            </a:extLst>
          </p:cNvPr>
          <p:cNvSpPr/>
          <p:nvPr/>
        </p:nvSpPr>
        <p:spPr>
          <a:xfrm>
            <a:off x="2114307" y="33928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48EA56-5F7F-A060-48C6-0E008975EA34}"/>
              </a:ext>
            </a:extLst>
          </p:cNvPr>
          <p:cNvSpPr/>
          <p:nvPr/>
        </p:nvSpPr>
        <p:spPr>
          <a:xfrm>
            <a:off x="2473536" y="33928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934C16-0A2F-0B7D-8609-BEA1B288836F}"/>
              </a:ext>
            </a:extLst>
          </p:cNvPr>
          <p:cNvSpPr/>
          <p:nvPr/>
        </p:nvSpPr>
        <p:spPr>
          <a:xfrm>
            <a:off x="2832765" y="33928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DF9C4D-985B-CEE8-ED8A-78DD8CF5792D}"/>
              </a:ext>
            </a:extLst>
          </p:cNvPr>
          <p:cNvSpPr/>
          <p:nvPr/>
        </p:nvSpPr>
        <p:spPr>
          <a:xfrm>
            <a:off x="3205848" y="343444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42F7E1-58B1-41B2-5B6B-9F3AF5220BDE}"/>
              </a:ext>
            </a:extLst>
          </p:cNvPr>
          <p:cNvSpPr/>
          <p:nvPr/>
        </p:nvSpPr>
        <p:spPr>
          <a:xfrm>
            <a:off x="3565077" y="3434443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106E6B-C720-0FFB-04CE-5F250A0915A8}"/>
              </a:ext>
            </a:extLst>
          </p:cNvPr>
          <p:cNvSpPr/>
          <p:nvPr/>
        </p:nvSpPr>
        <p:spPr>
          <a:xfrm>
            <a:off x="1755072" y="23369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7D935E-68D4-5E26-CEDB-13482E017A84}"/>
              </a:ext>
            </a:extLst>
          </p:cNvPr>
          <p:cNvSpPr/>
          <p:nvPr/>
        </p:nvSpPr>
        <p:spPr>
          <a:xfrm>
            <a:off x="2114301" y="23369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98A916-B2C5-637C-4315-E6B513B242A5}"/>
              </a:ext>
            </a:extLst>
          </p:cNvPr>
          <p:cNvSpPr/>
          <p:nvPr/>
        </p:nvSpPr>
        <p:spPr>
          <a:xfrm>
            <a:off x="2473530" y="23369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5DD321-07B4-3C0E-2E2E-418CF6C45605}"/>
              </a:ext>
            </a:extLst>
          </p:cNvPr>
          <p:cNvSpPr/>
          <p:nvPr/>
        </p:nvSpPr>
        <p:spPr>
          <a:xfrm>
            <a:off x="2832759" y="23369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D095AA6-0692-38FD-F99C-0C0FC1C92373}"/>
              </a:ext>
            </a:extLst>
          </p:cNvPr>
          <p:cNvSpPr/>
          <p:nvPr/>
        </p:nvSpPr>
        <p:spPr>
          <a:xfrm>
            <a:off x="3205842" y="237852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E3A31D-3243-E413-2168-CBD7F0D4F3CA}"/>
              </a:ext>
            </a:extLst>
          </p:cNvPr>
          <p:cNvSpPr/>
          <p:nvPr/>
        </p:nvSpPr>
        <p:spPr>
          <a:xfrm>
            <a:off x="3565071" y="2378528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59FB60-2728-90C5-D87A-CF8765EC17D2}"/>
              </a:ext>
            </a:extLst>
          </p:cNvPr>
          <p:cNvSpPr/>
          <p:nvPr/>
        </p:nvSpPr>
        <p:spPr>
          <a:xfrm>
            <a:off x="1755075" y="26853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5F8319-D5C7-FA98-F374-DBE01ED934BA}"/>
              </a:ext>
            </a:extLst>
          </p:cNvPr>
          <p:cNvSpPr/>
          <p:nvPr/>
        </p:nvSpPr>
        <p:spPr>
          <a:xfrm>
            <a:off x="2114304" y="26853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312636-0B90-B844-C807-668761BA1308}"/>
              </a:ext>
            </a:extLst>
          </p:cNvPr>
          <p:cNvSpPr/>
          <p:nvPr/>
        </p:nvSpPr>
        <p:spPr>
          <a:xfrm>
            <a:off x="2473533" y="26853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DEB5A5C-61F5-1F39-A55B-0705ECAB00E0}"/>
              </a:ext>
            </a:extLst>
          </p:cNvPr>
          <p:cNvSpPr/>
          <p:nvPr/>
        </p:nvSpPr>
        <p:spPr>
          <a:xfrm>
            <a:off x="2832762" y="26853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A9D504-393A-AA06-25F0-D633BD7A0F8F}"/>
              </a:ext>
            </a:extLst>
          </p:cNvPr>
          <p:cNvSpPr/>
          <p:nvPr/>
        </p:nvSpPr>
        <p:spPr>
          <a:xfrm>
            <a:off x="3205845" y="272687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BFD010-E7BF-2D71-4A4B-28671BA538C3}"/>
              </a:ext>
            </a:extLst>
          </p:cNvPr>
          <p:cNvSpPr/>
          <p:nvPr/>
        </p:nvSpPr>
        <p:spPr>
          <a:xfrm>
            <a:off x="3565074" y="2726871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456514-8CBE-A859-021F-DE6BDD420C6F}"/>
              </a:ext>
            </a:extLst>
          </p:cNvPr>
          <p:cNvSpPr/>
          <p:nvPr/>
        </p:nvSpPr>
        <p:spPr>
          <a:xfrm>
            <a:off x="1768926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9E4766-9303-0A2B-E723-564E45D80AB8}"/>
              </a:ext>
            </a:extLst>
          </p:cNvPr>
          <p:cNvSpPr/>
          <p:nvPr/>
        </p:nvSpPr>
        <p:spPr>
          <a:xfrm>
            <a:off x="2128155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57D72A-7564-31D5-9B7C-2CAD898A1D23}"/>
              </a:ext>
            </a:extLst>
          </p:cNvPr>
          <p:cNvSpPr/>
          <p:nvPr/>
        </p:nvSpPr>
        <p:spPr>
          <a:xfrm>
            <a:off x="2487384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200548-6719-5A10-D263-63566A3A9033}"/>
              </a:ext>
            </a:extLst>
          </p:cNvPr>
          <p:cNvSpPr/>
          <p:nvPr/>
        </p:nvSpPr>
        <p:spPr>
          <a:xfrm>
            <a:off x="2846613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0BADA8-15A6-53F2-D6DE-4DD9C87B3D0C}"/>
              </a:ext>
            </a:extLst>
          </p:cNvPr>
          <p:cNvSpPr/>
          <p:nvPr/>
        </p:nvSpPr>
        <p:spPr>
          <a:xfrm>
            <a:off x="3205842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E1D475-DBC6-92CE-CC3F-46291D281ECB}"/>
              </a:ext>
            </a:extLst>
          </p:cNvPr>
          <p:cNvSpPr/>
          <p:nvPr/>
        </p:nvSpPr>
        <p:spPr>
          <a:xfrm>
            <a:off x="3565071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DF1A0D-59A6-AAEE-3F4D-5FA0DD5F881B}"/>
              </a:ext>
            </a:extLst>
          </p:cNvPr>
          <p:cNvSpPr/>
          <p:nvPr/>
        </p:nvSpPr>
        <p:spPr>
          <a:xfrm>
            <a:off x="1768929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E49C56-E8DE-77C3-F701-B32073963DC0}"/>
              </a:ext>
            </a:extLst>
          </p:cNvPr>
          <p:cNvSpPr/>
          <p:nvPr/>
        </p:nvSpPr>
        <p:spPr>
          <a:xfrm>
            <a:off x="2128158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583502-E9BF-A46D-92D3-3EB27677BDBA}"/>
              </a:ext>
            </a:extLst>
          </p:cNvPr>
          <p:cNvSpPr/>
          <p:nvPr/>
        </p:nvSpPr>
        <p:spPr>
          <a:xfrm>
            <a:off x="2487387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A64A0E-70D5-F326-12CF-C20903570A7E}"/>
              </a:ext>
            </a:extLst>
          </p:cNvPr>
          <p:cNvSpPr/>
          <p:nvPr/>
        </p:nvSpPr>
        <p:spPr>
          <a:xfrm>
            <a:off x="2846616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FC61AB0-26FA-B93B-3A5C-3E832E1B5A30}"/>
              </a:ext>
            </a:extLst>
          </p:cNvPr>
          <p:cNvSpPr/>
          <p:nvPr/>
        </p:nvSpPr>
        <p:spPr>
          <a:xfrm>
            <a:off x="3205845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495205-3DF5-F8BF-C90F-16078897483B}"/>
              </a:ext>
            </a:extLst>
          </p:cNvPr>
          <p:cNvSpPr/>
          <p:nvPr/>
        </p:nvSpPr>
        <p:spPr>
          <a:xfrm>
            <a:off x="3565074" y="2024742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2C3B45-A007-B60B-4566-6173A461C196}"/>
              </a:ext>
            </a:extLst>
          </p:cNvPr>
          <p:cNvSpPr/>
          <p:nvPr/>
        </p:nvSpPr>
        <p:spPr>
          <a:xfrm>
            <a:off x="1755069" y="37412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BF2BD37-2337-621E-F209-D1B4287ABC86}"/>
              </a:ext>
            </a:extLst>
          </p:cNvPr>
          <p:cNvSpPr/>
          <p:nvPr/>
        </p:nvSpPr>
        <p:spPr>
          <a:xfrm>
            <a:off x="2114298" y="37412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9FF396-42E6-6C4C-1A60-B5C0D70DC467}"/>
              </a:ext>
            </a:extLst>
          </p:cNvPr>
          <p:cNvSpPr/>
          <p:nvPr/>
        </p:nvSpPr>
        <p:spPr>
          <a:xfrm>
            <a:off x="2473527" y="37412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527F3B-BC58-7E19-07A1-AA76B4047751}"/>
              </a:ext>
            </a:extLst>
          </p:cNvPr>
          <p:cNvSpPr/>
          <p:nvPr/>
        </p:nvSpPr>
        <p:spPr>
          <a:xfrm>
            <a:off x="2832756" y="37412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96BE48F-1090-09E8-E25A-9B838D6A39E3}"/>
              </a:ext>
            </a:extLst>
          </p:cNvPr>
          <p:cNvSpPr/>
          <p:nvPr/>
        </p:nvSpPr>
        <p:spPr>
          <a:xfrm>
            <a:off x="3205839" y="378278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E9F39E-A332-B1EB-F418-FE35CBEFFB16}"/>
              </a:ext>
            </a:extLst>
          </p:cNvPr>
          <p:cNvSpPr/>
          <p:nvPr/>
        </p:nvSpPr>
        <p:spPr>
          <a:xfrm>
            <a:off x="3565068" y="3782786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22CF22-13A8-A496-2E36-562EB16161E2}"/>
              </a:ext>
            </a:extLst>
          </p:cNvPr>
          <p:cNvSpPr/>
          <p:nvPr/>
        </p:nvSpPr>
        <p:spPr>
          <a:xfrm>
            <a:off x="1755072" y="4089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8528EC-807A-FB53-38A8-E6073C3B47EE}"/>
              </a:ext>
            </a:extLst>
          </p:cNvPr>
          <p:cNvSpPr/>
          <p:nvPr/>
        </p:nvSpPr>
        <p:spPr>
          <a:xfrm>
            <a:off x="2114301" y="4089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F4BF1B-7C36-8FFC-5B0C-0368EBEF37AA}"/>
              </a:ext>
            </a:extLst>
          </p:cNvPr>
          <p:cNvSpPr/>
          <p:nvPr/>
        </p:nvSpPr>
        <p:spPr>
          <a:xfrm>
            <a:off x="2473530" y="4089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60F0CF-43A1-DE3D-DEDD-5F5EBB72BA2A}"/>
              </a:ext>
            </a:extLst>
          </p:cNvPr>
          <p:cNvSpPr/>
          <p:nvPr/>
        </p:nvSpPr>
        <p:spPr>
          <a:xfrm>
            <a:off x="2832759" y="4089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3324D24-9BD5-B0DF-90E4-BB50FE3CE7E8}"/>
              </a:ext>
            </a:extLst>
          </p:cNvPr>
          <p:cNvSpPr/>
          <p:nvPr/>
        </p:nvSpPr>
        <p:spPr>
          <a:xfrm>
            <a:off x="3205842" y="413112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A5C86C5-D7B5-E00F-E5C9-342110F3BB6A}"/>
              </a:ext>
            </a:extLst>
          </p:cNvPr>
          <p:cNvSpPr/>
          <p:nvPr/>
        </p:nvSpPr>
        <p:spPr>
          <a:xfrm>
            <a:off x="3565071" y="413112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5C33E0-F015-46F4-6BDF-5CD793B28A46}"/>
              </a:ext>
            </a:extLst>
          </p:cNvPr>
          <p:cNvSpPr/>
          <p:nvPr/>
        </p:nvSpPr>
        <p:spPr>
          <a:xfrm>
            <a:off x="1575457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EA193C-1BD1-E17B-E42D-310F7E782D7E}"/>
              </a:ext>
            </a:extLst>
          </p:cNvPr>
          <p:cNvSpPr/>
          <p:nvPr/>
        </p:nvSpPr>
        <p:spPr>
          <a:xfrm>
            <a:off x="1934686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FA0B37-66F0-45B7-C43C-BFBADB72019D}"/>
              </a:ext>
            </a:extLst>
          </p:cNvPr>
          <p:cNvSpPr/>
          <p:nvPr/>
        </p:nvSpPr>
        <p:spPr>
          <a:xfrm>
            <a:off x="2293915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3EC9AA7-8C57-7F0C-F31C-997E3CC89349}"/>
              </a:ext>
            </a:extLst>
          </p:cNvPr>
          <p:cNvSpPr/>
          <p:nvPr/>
        </p:nvSpPr>
        <p:spPr>
          <a:xfrm>
            <a:off x="2653144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59D151B-4C56-E57B-17F1-0350E8B7E852}"/>
              </a:ext>
            </a:extLst>
          </p:cNvPr>
          <p:cNvSpPr/>
          <p:nvPr/>
        </p:nvSpPr>
        <p:spPr>
          <a:xfrm>
            <a:off x="3012373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D24AE66-C292-426A-0529-3371956DA7BE}"/>
              </a:ext>
            </a:extLst>
          </p:cNvPr>
          <p:cNvSpPr/>
          <p:nvPr/>
        </p:nvSpPr>
        <p:spPr>
          <a:xfrm>
            <a:off x="3385456" y="3265714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5FD2AF-01CD-3A45-0837-0DDF23EC41F0}"/>
              </a:ext>
            </a:extLst>
          </p:cNvPr>
          <p:cNvSpPr/>
          <p:nvPr/>
        </p:nvSpPr>
        <p:spPr>
          <a:xfrm>
            <a:off x="1575460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E791C0F-8EA8-F91D-EFB5-9771CDF4F06D}"/>
              </a:ext>
            </a:extLst>
          </p:cNvPr>
          <p:cNvSpPr/>
          <p:nvPr/>
        </p:nvSpPr>
        <p:spPr>
          <a:xfrm>
            <a:off x="1934689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851C94-4D52-1F0F-11D3-0FC5F3DC12EB}"/>
              </a:ext>
            </a:extLst>
          </p:cNvPr>
          <p:cNvSpPr/>
          <p:nvPr/>
        </p:nvSpPr>
        <p:spPr>
          <a:xfrm>
            <a:off x="2293918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F1BDBA2-EC6B-F103-5FA8-53C8D69AD506}"/>
              </a:ext>
            </a:extLst>
          </p:cNvPr>
          <p:cNvSpPr/>
          <p:nvPr/>
        </p:nvSpPr>
        <p:spPr>
          <a:xfrm>
            <a:off x="2653147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B7D637F-66AA-DD39-942E-A72497688EDE}"/>
              </a:ext>
            </a:extLst>
          </p:cNvPr>
          <p:cNvSpPr/>
          <p:nvPr/>
        </p:nvSpPr>
        <p:spPr>
          <a:xfrm>
            <a:off x="3012376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A38D6E7-5932-C64B-2253-10E07F71DDD3}"/>
              </a:ext>
            </a:extLst>
          </p:cNvPr>
          <p:cNvSpPr/>
          <p:nvPr/>
        </p:nvSpPr>
        <p:spPr>
          <a:xfrm>
            <a:off x="3385459" y="3614057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103AEB6-D05A-7CE2-698B-3F16E219323B}"/>
              </a:ext>
            </a:extLst>
          </p:cNvPr>
          <p:cNvSpPr/>
          <p:nvPr/>
        </p:nvSpPr>
        <p:spPr>
          <a:xfrm>
            <a:off x="1575454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161C09D-46A8-B5D7-A4A5-C382E1E46C5C}"/>
              </a:ext>
            </a:extLst>
          </p:cNvPr>
          <p:cNvSpPr/>
          <p:nvPr/>
        </p:nvSpPr>
        <p:spPr>
          <a:xfrm>
            <a:off x="1934683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8B030C3-A0AD-CFE1-7D7A-5A49522BADB9}"/>
              </a:ext>
            </a:extLst>
          </p:cNvPr>
          <p:cNvSpPr/>
          <p:nvPr/>
        </p:nvSpPr>
        <p:spPr>
          <a:xfrm>
            <a:off x="2293912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524F56A-52ED-5969-C7F3-D59B51C2514C}"/>
              </a:ext>
            </a:extLst>
          </p:cNvPr>
          <p:cNvSpPr/>
          <p:nvPr/>
        </p:nvSpPr>
        <p:spPr>
          <a:xfrm>
            <a:off x="2653141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9AAA8DD-636F-5374-AD54-57FCAE6D8038}"/>
              </a:ext>
            </a:extLst>
          </p:cNvPr>
          <p:cNvSpPr/>
          <p:nvPr/>
        </p:nvSpPr>
        <p:spPr>
          <a:xfrm>
            <a:off x="3012370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F8E5884-4691-BEFE-1A8D-7B6AABEE9898}"/>
              </a:ext>
            </a:extLst>
          </p:cNvPr>
          <p:cNvSpPr/>
          <p:nvPr/>
        </p:nvSpPr>
        <p:spPr>
          <a:xfrm>
            <a:off x="3385453" y="2558142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A3A2006-4572-7C56-0FFF-9BCD6AF48686}"/>
              </a:ext>
            </a:extLst>
          </p:cNvPr>
          <p:cNvSpPr/>
          <p:nvPr/>
        </p:nvSpPr>
        <p:spPr>
          <a:xfrm>
            <a:off x="1575457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8C20FA7-FA5C-9B9F-AFFB-CC5546D0E4AE}"/>
              </a:ext>
            </a:extLst>
          </p:cNvPr>
          <p:cNvSpPr/>
          <p:nvPr/>
        </p:nvSpPr>
        <p:spPr>
          <a:xfrm>
            <a:off x="1934686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90C919D-ADA8-646C-4DCA-90179ABA868F}"/>
              </a:ext>
            </a:extLst>
          </p:cNvPr>
          <p:cNvSpPr/>
          <p:nvPr/>
        </p:nvSpPr>
        <p:spPr>
          <a:xfrm>
            <a:off x="2293915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C0C3C96-3675-E6E3-DDDC-0B8ACA54DF02}"/>
              </a:ext>
            </a:extLst>
          </p:cNvPr>
          <p:cNvSpPr/>
          <p:nvPr/>
        </p:nvSpPr>
        <p:spPr>
          <a:xfrm>
            <a:off x="2653144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26EBCD1-8CC9-657A-0316-E1680D9D705F}"/>
              </a:ext>
            </a:extLst>
          </p:cNvPr>
          <p:cNvSpPr/>
          <p:nvPr/>
        </p:nvSpPr>
        <p:spPr>
          <a:xfrm>
            <a:off x="3012373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A520447-260D-1603-63F7-8C72E692079A}"/>
              </a:ext>
            </a:extLst>
          </p:cNvPr>
          <p:cNvSpPr/>
          <p:nvPr/>
        </p:nvSpPr>
        <p:spPr>
          <a:xfrm>
            <a:off x="3385456" y="290648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5C52E31-B576-1267-B07D-D02469810D01}"/>
              </a:ext>
            </a:extLst>
          </p:cNvPr>
          <p:cNvSpPr/>
          <p:nvPr/>
        </p:nvSpPr>
        <p:spPr>
          <a:xfrm>
            <a:off x="1589308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770F585-609E-310E-3CDB-DC28C09B45B6}"/>
              </a:ext>
            </a:extLst>
          </p:cNvPr>
          <p:cNvSpPr/>
          <p:nvPr/>
        </p:nvSpPr>
        <p:spPr>
          <a:xfrm>
            <a:off x="1948537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A7030C1-16A4-5B66-522E-331D5E5BDA02}"/>
              </a:ext>
            </a:extLst>
          </p:cNvPr>
          <p:cNvSpPr/>
          <p:nvPr/>
        </p:nvSpPr>
        <p:spPr>
          <a:xfrm>
            <a:off x="2307766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9EAB1D-9ADA-2D6D-33D7-290F4FE8DAC0}"/>
              </a:ext>
            </a:extLst>
          </p:cNvPr>
          <p:cNvSpPr/>
          <p:nvPr/>
        </p:nvSpPr>
        <p:spPr>
          <a:xfrm>
            <a:off x="2666995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E9C768F-CEB3-0209-3582-5CDEEB4233E1}"/>
              </a:ext>
            </a:extLst>
          </p:cNvPr>
          <p:cNvSpPr/>
          <p:nvPr/>
        </p:nvSpPr>
        <p:spPr>
          <a:xfrm>
            <a:off x="3026224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8A4A441-CFB7-CFE2-917A-848447FB1469}"/>
              </a:ext>
            </a:extLst>
          </p:cNvPr>
          <p:cNvSpPr/>
          <p:nvPr/>
        </p:nvSpPr>
        <p:spPr>
          <a:xfrm>
            <a:off x="3385453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9A69C19-CD0D-511E-3D7C-00CD3864EC9B}"/>
              </a:ext>
            </a:extLst>
          </p:cNvPr>
          <p:cNvSpPr/>
          <p:nvPr/>
        </p:nvSpPr>
        <p:spPr>
          <a:xfrm>
            <a:off x="1575457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1063669-25C9-8DB9-F60C-86744D0260A2}"/>
              </a:ext>
            </a:extLst>
          </p:cNvPr>
          <p:cNvSpPr/>
          <p:nvPr/>
        </p:nvSpPr>
        <p:spPr>
          <a:xfrm>
            <a:off x="1934686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4C6E0A7-69B9-77CC-963C-0994FB485CAD}"/>
              </a:ext>
            </a:extLst>
          </p:cNvPr>
          <p:cNvSpPr/>
          <p:nvPr/>
        </p:nvSpPr>
        <p:spPr>
          <a:xfrm>
            <a:off x="2293915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84BA201-A933-1813-8D9E-FCE4BBC3582D}"/>
              </a:ext>
            </a:extLst>
          </p:cNvPr>
          <p:cNvSpPr/>
          <p:nvPr/>
        </p:nvSpPr>
        <p:spPr>
          <a:xfrm>
            <a:off x="2653144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61D073A-0F7E-E53E-BB84-88D628642A4E}"/>
              </a:ext>
            </a:extLst>
          </p:cNvPr>
          <p:cNvSpPr/>
          <p:nvPr/>
        </p:nvSpPr>
        <p:spPr>
          <a:xfrm>
            <a:off x="3012373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63BD65D-1BB1-4921-53BD-A7422F2F8E32}"/>
              </a:ext>
            </a:extLst>
          </p:cNvPr>
          <p:cNvSpPr/>
          <p:nvPr/>
        </p:nvSpPr>
        <p:spPr>
          <a:xfrm>
            <a:off x="3385456" y="2204356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9F773E3-0A40-67AE-CA3A-B657C24BA19B}"/>
              </a:ext>
            </a:extLst>
          </p:cNvPr>
          <p:cNvSpPr/>
          <p:nvPr/>
        </p:nvSpPr>
        <p:spPr>
          <a:xfrm>
            <a:off x="1575451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F1ABDEB-9886-AAD7-141C-4048CDDE1E4C}"/>
              </a:ext>
            </a:extLst>
          </p:cNvPr>
          <p:cNvSpPr/>
          <p:nvPr/>
        </p:nvSpPr>
        <p:spPr>
          <a:xfrm>
            <a:off x="1934680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D795851-FCD5-A667-688A-3C9891072161}"/>
              </a:ext>
            </a:extLst>
          </p:cNvPr>
          <p:cNvSpPr/>
          <p:nvPr/>
        </p:nvSpPr>
        <p:spPr>
          <a:xfrm>
            <a:off x="2293909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C822F1F-2C24-C5F3-4ED3-E9454FD7DC6F}"/>
              </a:ext>
            </a:extLst>
          </p:cNvPr>
          <p:cNvSpPr/>
          <p:nvPr/>
        </p:nvSpPr>
        <p:spPr>
          <a:xfrm>
            <a:off x="2653138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A5A5F02-C0A5-17D7-EC43-031D4C59353F}"/>
              </a:ext>
            </a:extLst>
          </p:cNvPr>
          <p:cNvSpPr/>
          <p:nvPr/>
        </p:nvSpPr>
        <p:spPr>
          <a:xfrm>
            <a:off x="3012367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F03D67C-595A-446D-26B5-5B5FEAE1BDAE}"/>
              </a:ext>
            </a:extLst>
          </p:cNvPr>
          <p:cNvSpPr/>
          <p:nvPr/>
        </p:nvSpPr>
        <p:spPr>
          <a:xfrm>
            <a:off x="3385450" y="3962400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5FEA42A-6621-483A-C521-9339F1B5BC65}"/>
              </a:ext>
            </a:extLst>
          </p:cNvPr>
          <p:cNvSpPr/>
          <p:nvPr/>
        </p:nvSpPr>
        <p:spPr>
          <a:xfrm>
            <a:off x="1575454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F530139-C874-9981-52DC-712AD7F1EE31}"/>
              </a:ext>
            </a:extLst>
          </p:cNvPr>
          <p:cNvSpPr/>
          <p:nvPr/>
        </p:nvSpPr>
        <p:spPr>
          <a:xfrm>
            <a:off x="1934683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0B68A0C-69D2-140F-BAF2-D0FB0473564B}"/>
              </a:ext>
            </a:extLst>
          </p:cNvPr>
          <p:cNvSpPr/>
          <p:nvPr/>
        </p:nvSpPr>
        <p:spPr>
          <a:xfrm>
            <a:off x="2293912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81ABDF9-41D2-82F1-D1DC-6745E18493C3}"/>
              </a:ext>
            </a:extLst>
          </p:cNvPr>
          <p:cNvSpPr/>
          <p:nvPr/>
        </p:nvSpPr>
        <p:spPr>
          <a:xfrm>
            <a:off x="2653141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817CB4C-790F-8F4C-9FCF-77F7138F9185}"/>
              </a:ext>
            </a:extLst>
          </p:cNvPr>
          <p:cNvSpPr/>
          <p:nvPr/>
        </p:nvSpPr>
        <p:spPr>
          <a:xfrm>
            <a:off x="3012370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FCE091F-02A2-6DDE-8FCD-04B64E58BB53}"/>
              </a:ext>
            </a:extLst>
          </p:cNvPr>
          <p:cNvSpPr/>
          <p:nvPr/>
        </p:nvSpPr>
        <p:spPr>
          <a:xfrm>
            <a:off x="3385453" y="431074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EF794C8-C5F6-1BCF-3C4F-FC76CD910A65}"/>
              </a:ext>
            </a:extLst>
          </p:cNvPr>
          <p:cNvSpPr/>
          <p:nvPr/>
        </p:nvSpPr>
        <p:spPr>
          <a:xfrm>
            <a:off x="1395828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CD2A4E5-48CA-CCD3-1F4C-D944B907AF46}"/>
              </a:ext>
            </a:extLst>
          </p:cNvPr>
          <p:cNvSpPr/>
          <p:nvPr/>
        </p:nvSpPr>
        <p:spPr>
          <a:xfrm>
            <a:off x="1755057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7CD7115-FC7E-804B-EB97-255456FF3A56}"/>
              </a:ext>
            </a:extLst>
          </p:cNvPr>
          <p:cNvSpPr/>
          <p:nvPr/>
        </p:nvSpPr>
        <p:spPr>
          <a:xfrm>
            <a:off x="2114286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8C9FC5-8BD9-3D1C-1486-3259869D7206}"/>
              </a:ext>
            </a:extLst>
          </p:cNvPr>
          <p:cNvSpPr/>
          <p:nvPr/>
        </p:nvSpPr>
        <p:spPr>
          <a:xfrm>
            <a:off x="2473515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92F0050-E885-5759-DD07-AC7A67AC847A}"/>
              </a:ext>
            </a:extLst>
          </p:cNvPr>
          <p:cNvSpPr/>
          <p:nvPr/>
        </p:nvSpPr>
        <p:spPr>
          <a:xfrm>
            <a:off x="2832744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342C5B7-CA4A-60BF-D44A-DA1DBA7B7333}"/>
              </a:ext>
            </a:extLst>
          </p:cNvPr>
          <p:cNvSpPr/>
          <p:nvPr/>
        </p:nvSpPr>
        <p:spPr>
          <a:xfrm>
            <a:off x="3205827" y="344532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6269781-3BD7-6A89-FFA1-93F32AEC4A07}"/>
              </a:ext>
            </a:extLst>
          </p:cNvPr>
          <p:cNvSpPr/>
          <p:nvPr/>
        </p:nvSpPr>
        <p:spPr>
          <a:xfrm>
            <a:off x="1395831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492D15A-1AFD-1571-F377-D09AD2660767}"/>
              </a:ext>
            </a:extLst>
          </p:cNvPr>
          <p:cNvSpPr/>
          <p:nvPr/>
        </p:nvSpPr>
        <p:spPr>
          <a:xfrm>
            <a:off x="1755060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483F6F1-2D36-7DF4-AB89-45A22F13ABB0}"/>
              </a:ext>
            </a:extLst>
          </p:cNvPr>
          <p:cNvSpPr/>
          <p:nvPr/>
        </p:nvSpPr>
        <p:spPr>
          <a:xfrm>
            <a:off x="2114289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B1AE852-1C88-00D6-A445-7BB6C460CE81}"/>
              </a:ext>
            </a:extLst>
          </p:cNvPr>
          <p:cNvSpPr/>
          <p:nvPr/>
        </p:nvSpPr>
        <p:spPr>
          <a:xfrm>
            <a:off x="2473518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A2C9AD1-E3D2-3615-A942-3D8FE5BDF0FF}"/>
              </a:ext>
            </a:extLst>
          </p:cNvPr>
          <p:cNvSpPr/>
          <p:nvPr/>
        </p:nvSpPr>
        <p:spPr>
          <a:xfrm>
            <a:off x="2832747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E307B55-B237-5265-3787-F2B7A3E0B7F7}"/>
              </a:ext>
            </a:extLst>
          </p:cNvPr>
          <p:cNvSpPr/>
          <p:nvPr/>
        </p:nvSpPr>
        <p:spPr>
          <a:xfrm>
            <a:off x="3205830" y="3793672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9113FD2-7717-664E-DF5F-2DAAAD8173B9}"/>
              </a:ext>
            </a:extLst>
          </p:cNvPr>
          <p:cNvSpPr/>
          <p:nvPr/>
        </p:nvSpPr>
        <p:spPr>
          <a:xfrm>
            <a:off x="1395825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70B72B9-5A77-4822-2BE5-0280D44F994C}"/>
              </a:ext>
            </a:extLst>
          </p:cNvPr>
          <p:cNvSpPr/>
          <p:nvPr/>
        </p:nvSpPr>
        <p:spPr>
          <a:xfrm>
            <a:off x="1755054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C3BFB5C-ABF3-3F80-12CB-F074611E7494}"/>
              </a:ext>
            </a:extLst>
          </p:cNvPr>
          <p:cNvSpPr/>
          <p:nvPr/>
        </p:nvSpPr>
        <p:spPr>
          <a:xfrm>
            <a:off x="2114283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75E62BF-B1E8-0D86-3C3E-BC29CCEF2589}"/>
              </a:ext>
            </a:extLst>
          </p:cNvPr>
          <p:cNvSpPr/>
          <p:nvPr/>
        </p:nvSpPr>
        <p:spPr>
          <a:xfrm>
            <a:off x="2473512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ED5A848-B9D3-880A-C62C-ECE80E92A271}"/>
              </a:ext>
            </a:extLst>
          </p:cNvPr>
          <p:cNvSpPr/>
          <p:nvPr/>
        </p:nvSpPr>
        <p:spPr>
          <a:xfrm>
            <a:off x="2832741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ACFF793-2674-A63C-2F25-4DD8CCB90E30}"/>
              </a:ext>
            </a:extLst>
          </p:cNvPr>
          <p:cNvSpPr/>
          <p:nvPr/>
        </p:nvSpPr>
        <p:spPr>
          <a:xfrm>
            <a:off x="3205824" y="273775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081DD9B-9105-4335-4535-16D70556F3A9}"/>
              </a:ext>
            </a:extLst>
          </p:cNvPr>
          <p:cNvSpPr/>
          <p:nvPr/>
        </p:nvSpPr>
        <p:spPr>
          <a:xfrm>
            <a:off x="1395828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540C405-16A5-0C5D-F828-D940699F923F}"/>
              </a:ext>
            </a:extLst>
          </p:cNvPr>
          <p:cNvSpPr/>
          <p:nvPr/>
        </p:nvSpPr>
        <p:spPr>
          <a:xfrm>
            <a:off x="1755057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093D6DF-92E8-FCB2-4AD0-2F2BC79525FB}"/>
              </a:ext>
            </a:extLst>
          </p:cNvPr>
          <p:cNvSpPr/>
          <p:nvPr/>
        </p:nvSpPr>
        <p:spPr>
          <a:xfrm>
            <a:off x="2114286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C16FEE2-3D49-7F03-A7C6-8AC9C7313D73}"/>
              </a:ext>
            </a:extLst>
          </p:cNvPr>
          <p:cNvSpPr/>
          <p:nvPr/>
        </p:nvSpPr>
        <p:spPr>
          <a:xfrm>
            <a:off x="2473515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25A2D12-FABF-BEBB-414C-8B212975215C}"/>
              </a:ext>
            </a:extLst>
          </p:cNvPr>
          <p:cNvSpPr/>
          <p:nvPr/>
        </p:nvSpPr>
        <p:spPr>
          <a:xfrm>
            <a:off x="2832744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818964B-C8F0-C2D2-5880-379B9F2374C3}"/>
              </a:ext>
            </a:extLst>
          </p:cNvPr>
          <p:cNvSpPr/>
          <p:nvPr/>
        </p:nvSpPr>
        <p:spPr>
          <a:xfrm>
            <a:off x="3205827" y="308610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C3B7356-1ED6-A430-96B3-0FB45225029D}"/>
              </a:ext>
            </a:extLst>
          </p:cNvPr>
          <p:cNvSpPr/>
          <p:nvPr/>
        </p:nvSpPr>
        <p:spPr>
          <a:xfrm>
            <a:off x="1409679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2286396-654B-22B3-8C0C-F06077EF4A86}"/>
              </a:ext>
            </a:extLst>
          </p:cNvPr>
          <p:cNvSpPr/>
          <p:nvPr/>
        </p:nvSpPr>
        <p:spPr>
          <a:xfrm>
            <a:off x="1768908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FD1DCAC-7139-196D-5F8A-6C1207FFE346}"/>
              </a:ext>
            </a:extLst>
          </p:cNvPr>
          <p:cNvSpPr/>
          <p:nvPr/>
        </p:nvSpPr>
        <p:spPr>
          <a:xfrm>
            <a:off x="2128137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2A256BE-7072-51D7-0842-C24B9E3E9874}"/>
              </a:ext>
            </a:extLst>
          </p:cNvPr>
          <p:cNvSpPr/>
          <p:nvPr/>
        </p:nvSpPr>
        <p:spPr>
          <a:xfrm>
            <a:off x="2487366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0E980C1-AEBD-6CF8-A01B-95D59584B623}"/>
              </a:ext>
            </a:extLst>
          </p:cNvPr>
          <p:cNvSpPr/>
          <p:nvPr/>
        </p:nvSpPr>
        <p:spPr>
          <a:xfrm>
            <a:off x="2846595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D6FF875-D255-D933-99A5-03423295818F}"/>
              </a:ext>
            </a:extLst>
          </p:cNvPr>
          <p:cNvSpPr/>
          <p:nvPr/>
        </p:nvSpPr>
        <p:spPr>
          <a:xfrm>
            <a:off x="3205824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46AA484-AB04-2FCA-A636-9BB3EDA68428}"/>
              </a:ext>
            </a:extLst>
          </p:cNvPr>
          <p:cNvSpPr/>
          <p:nvPr/>
        </p:nvSpPr>
        <p:spPr>
          <a:xfrm>
            <a:off x="1395828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1126370-AB9A-E77A-9A6F-F46E232C1E25}"/>
              </a:ext>
            </a:extLst>
          </p:cNvPr>
          <p:cNvSpPr/>
          <p:nvPr/>
        </p:nvSpPr>
        <p:spPr>
          <a:xfrm>
            <a:off x="1755057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E05B32F-B5CD-2E43-5E6F-B00B3B079626}"/>
              </a:ext>
            </a:extLst>
          </p:cNvPr>
          <p:cNvSpPr/>
          <p:nvPr/>
        </p:nvSpPr>
        <p:spPr>
          <a:xfrm>
            <a:off x="2114286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4F6E5B6-60F2-8C25-B582-C0149C6FD503}"/>
              </a:ext>
            </a:extLst>
          </p:cNvPr>
          <p:cNvSpPr/>
          <p:nvPr/>
        </p:nvSpPr>
        <p:spPr>
          <a:xfrm>
            <a:off x="2473515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E17AAC8-EDA8-6E96-2819-BD38C3ED4374}"/>
              </a:ext>
            </a:extLst>
          </p:cNvPr>
          <p:cNvSpPr/>
          <p:nvPr/>
        </p:nvSpPr>
        <p:spPr>
          <a:xfrm>
            <a:off x="2832744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F0C6FCC-86CF-E871-0B6E-7E3B68B27647}"/>
              </a:ext>
            </a:extLst>
          </p:cNvPr>
          <p:cNvSpPr/>
          <p:nvPr/>
        </p:nvSpPr>
        <p:spPr>
          <a:xfrm>
            <a:off x="3205827" y="2383971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A5098A4-9E3D-326B-0A74-53DE566ACC64}"/>
              </a:ext>
            </a:extLst>
          </p:cNvPr>
          <p:cNvSpPr/>
          <p:nvPr/>
        </p:nvSpPr>
        <p:spPr>
          <a:xfrm>
            <a:off x="1395822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FDD4803-6184-763D-4CA3-2B064E162DA7}"/>
              </a:ext>
            </a:extLst>
          </p:cNvPr>
          <p:cNvSpPr/>
          <p:nvPr/>
        </p:nvSpPr>
        <p:spPr>
          <a:xfrm>
            <a:off x="1755051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ED9E52D-9047-E5BA-1B80-EF3D5DB4F8F3}"/>
              </a:ext>
            </a:extLst>
          </p:cNvPr>
          <p:cNvSpPr/>
          <p:nvPr/>
        </p:nvSpPr>
        <p:spPr>
          <a:xfrm>
            <a:off x="2114280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3DDB3A5-8E65-0649-B6C4-000446B85D2B}"/>
              </a:ext>
            </a:extLst>
          </p:cNvPr>
          <p:cNvSpPr/>
          <p:nvPr/>
        </p:nvSpPr>
        <p:spPr>
          <a:xfrm>
            <a:off x="2473509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17797F7-D756-1786-5744-9ACF659584AD}"/>
              </a:ext>
            </a:extLst>
          </p:cNvPr>
          <p:cNvSpPr/>
          <p:nvPr/>
        </p:nvSpPr>
        <p:spPr>
          <a:xfrm>
            <a:off x="2832738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90C11F6-5CD4-B821-B665-9F467E918ECF}"/>
              </a:ext>
            </a:extLst>
          </p:cNvPr>
          <p:cNvSpPr/>
          <p:nvPr/>
        </p:nvSpPr>
        <p:spPr>
          <a:xfrm>
            <a:off x="3205821" y="414201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17521FD-5649-9878-B48D-4417DBD5B0C3}"/>
              </a:ext>
            </a:extLst>
          </p:cNvPr>
          <p:cNvSpPr/>
          <p:nvPr/>
        </p:nvSpPr>
        <p:spPr>
          <a:xfrm>
            <a:off x="1395825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9105E9C-64D9-9BCD-7A68-991964B950E0}"/>
              </a:ext>
            </a:extLst>
          </p:cNvPr>
          <p:cNvSpPr/>
          <p:nvPr/>
        </p:nvSpPr>
        <p:spPr>
          <a:xfrm>
            <a:off x="1755054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A166434-165B-36C5-9A9C-4EC936EDEAC3}"/>
              </a:ext>
            </a:extLst>
          </p:cNvPr>
          <p:cNvSpPr/>
          <p:nvPr/>
        </p:nvSpPr>
        <p:spPr>
          <a:xfrm>
            <a:off x="2114283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B249F0D-27E7-A068-9864-5D4EFB6EEA5C}"/>
              </a:ext>
            </a:extLst>
          </p:cNvPr>
          <p:cNvSpPr/>
          <p:nvPr/>
        </p:nvSpPr>
        <p:spPr>
          <a:xfrm>
            <a:off x="2473512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E5FD26E-B46B-97EF-8936-091546FEC34A}"/>
              </a:ext>
            </a:extLst>
          </p:cNvPr>
          <p:cNvSpPr/>
          <p:nvPr/>
        </p:nvSpPr>
        <p:spPr>
          <a:xfrm>
            <a:off x="2832741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0E42408-0397-D668-DC22-81397D6D5720}"/>
              </a:ext>
            </a:extLst>
          </p:cNvPr>
          <p:cNvSpPr/>
          <p:nvPr/>
        </p:nvSpPr>
        <p:spPr>
          <a:xfrm>
            <a:off x="3205824" y="449035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346DE6F-ABAE-359E-E6D3-B8DFC3902CE4}"/>
              </a:ext>
            </a:extLst>
          </p:cNvPr>
          <p:cNvSpPr/>
          <p:nvPr/>
        </p:nvSpPr>
        <p:spPr>
          <a:xfrm>
            <a:off x="1216220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46671AF-25A9-1578-79E1-443E353D72A0}"/>
              </a:ext>
            </a:extLst>
          </p:cNvPr>
          <p:cNvSpPr/>
          <p:nvPr/>
        </p:nvSpPr>
        <p:spPr>
          <a:xfrm>
            <a:off x="1575449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DCCDDA8-A55D-2B22-EAC1-2CA02E5CA088}"/>
              </a:ext>
            </a:extLst>
          </p:cNvPr>
          <p:cNvSpPr/>
          <p:nvPr/>
        </p:nvSpPr>
        <p:spPr>
          <a:xfrm>
            <a:off x="1934678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ABD15E8-3477-918F-71DE-738A0F1746F4}"/>
              </a:ext>
            </a:extLst>
          </p:cNvPr>
          <p:cNvSpPr/>
          <p:nvPr/>
        </p:nvSpPr>
        <p:spPr>
          <a:xfrm>
            <a:off x="2293907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7A68860-287F-0779-A853-4F68526870FE}"/>
              </a:ext>
            </a:extLst>
          </p:cNvPr>
          <p:cNvSpPr/>
          <p:nvPr/>
        </p:nvSpPr>
        <p:spPr>
          <a:xfrm>
            <a:off x="2653136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28436FB-0ADA-A507-E149-0A35EE8BF270}"/>
              </a:ext>
            </a:extLst>
          </p:cNvPr>
          <p:cNvSpPr/>
          <p:nvPr/>
        </p:nvSpPr>
        <p:spPr>
          <a:xfrm>
            <a:off x="3012365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13E03B3-40DD-CD5D-4331-FBB28EF4F763}"/>
              </a:ext>
            </a:extLst>
          </p:cNvPr>
          <p:cNvSpPr/>
          <p:nvPr/>
        </p:nvSpPr>
        <p:spPr>
          <a:xfrm>
            <a:off x="1216223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9B2C9C7-C20F-DDB7-5D02-6459186D4018}"/>
              </a:ext>
            </a:extLst>
          </p:cNvPr>
          <p:cNvSpPr/>
          <p:nvPr/>
        </p:nvSpPr>
        <p:spPr>
          <a:xfrm>
            <a:off x="1575452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63E1D39E-9D71-2D69-C864-D0D5C49E7AAF}"/>
              </a:ext>
            </a:extLst>
          </p:cNvPr>
          <p:cNvSpPr/>
          <p:nvPr/>
        </p:nvSpPr>
        <p:spPr>
          <a:xfrm>
            <a:off x="1934681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20E0B29-80A3-913F-EE10-28DCC2A29266}"/>
              </a:ext>
            </a:extLst>
          </p:cNvPr>
          <p:cNvSpPr/>
          <p:nvPr/>
        </p:nvSpPr>
        <p:spPr>
          <a:xfrm>
            <a:off x="2293910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1A35FC9-D8ED-68E0-2ADE-C5DB4E7788B0}"/>
              </a:ext>
            </a:extLst>
          </p:cNvPr>
          <p:cNvSpPr/>
          <p:nvPr/>
        </p:nvSpPr>
        <p:spPr>
          <a:xfrm>
            <a:off x="2653139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D54E1F4-4A5B-2C08-0638-6F0F2324D852}"/>
              </a:ext>
            </a:extLst>
          </p:cNvPr>
          <p:cNvSpPr/>
          <p:nvPr/>
        </p:nvSpPr>
        <p:spPr>
          <a:xfrm>
            <a:off x="3012368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2C26BDB-0E1E-E887-20B4-0BB859FC99D8}"/>
              </a:ext>
            </a:extLst>
          </p:cNvPr>
          <p:cNvSpPr/>
          <p:nvPr/>
        </p:nvSpPr>
        <p:spPr>
          <a:xfrm>
            <a:off x="1216217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C710932-4597-E2E5-DD59-5345768875D3}"/>
              </a:ext>
            </a:extLst>
          </p:cNvPr>
          <p:cNvSpPr/>
          <p:nvPr/>
        </p:nvSpPr>
        <p:spPr>
          <a:xfrm>
            <a:off x="1575446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E1B026B-664D-CF81-78EB-92A3540995CB}"/>
              </a:ext>
            </a:extLst>
          </p:cNvPr>
          <p:cNvSpPr/>
          <p:nvPr/>
        </p:nvSpPr>
        <p:spPr>
          <a:xfrm>
            <a:off x="1934675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EC0982C-A7F9-37BF-80AC-9481615B8A7A}"/>
              </a:ext>
            </a:extLst>
          </p:cNvPr>
          <p:cNvSpPr/>
          <p:nvPr/>
        </p:nvSpPr>
        <p:spPr>
          <a:xfrm>
            <a:off x="2293904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77A6DC0-FF5D-40C6-926F-D13C2A36A15A}"/>
              </a:ext>
            </a:extLst>
          </p:cNvPr>
          <p:cNvSpPr/>
          <p:nvPr/>
        </p:nvSpPr>
        <p:spPr>
          <a:xfrm>
            <a:off x="2653133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F298848-E9A6-42B5-EECB-C3B063CC8017}"/>
              </a:ext>
            </a:extLst>
          </p:cNvPr>
          <p:cNvSpPr/>
          <p:nvPr/>
        </p:nvSpPr>
        <p:spPr>
          <a:xfrm>
            <a:off x="3012362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5DB5443-85DC-62CB-83A1-59169527BB83}"/>
              </a:ext>
            </a:extLst>
          </p:cNvPr>
          <p:cNvSpPr/>
          <p:nvPr/>
        </p:nvSpPr>
        <p:spPr>
          <a:xfrm>
            <a:off x="1216220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61C1803-FEA4-001B-8316-DC763260AAA1}"/>
              </a:ext>
            </a:extLst>
          </p:cNvPr>
          <p:cNvSpPr/>
          <p:nvPr/>
        </p:nvSpPr>
        <p:spPr>
          <a:xfrm>
            <a:off x="1575449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95E0DC4-A799-E795-09AF-3FC6480691AB}"/>
              </a:ext>
            </a:extLst>
          </p:cNvPr>
          <p:cNvSpPr/>
          <p:nvPr/>
        </p:nvSpPr>
        <p:spPr>
          <a:xfrm>
            <a:off x="1934678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5D62383-69F1-8E03-614B-9B1625E88BF6}"/>
              </a:ext>
            </a:extLst>
          </p:cNvPr>
          <p:cNvSpPr/>
          <p:nvPr/>
        </p:nvSpPr>
        <p:spPr>
          <a:xfrm>
            <a:off x="2293907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6A14227-7113-9D05-D35A-79E3D71771A3}"/>
              </a:ext>
            </a:extLst>
          </p:cNvPr>
          <p:cNvSpPr/>
          <p:nvPr/>
        </p:nvSpPr>
        <p:spPr>
          <a:xfrm>
            <a:off x="2653136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48A2F43-DFC6-6863-ABCF-EE383B8A626B}"/>
              </a:ext>
            </a:extLst>
          </p:cNvPr>
          <p:cNvSpPr/>
          <p:nvPr/>
        </p:nvSpPr>
        <p:spPr>
          <a:xfrm>
            <a:off x="3012365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5A6B9DB-B512-3FA4-C40D-BF78BEBEADB4}"/>
              </a:ext>
            </a:extLst>
          </p:cNvPr>
          <p:cNvSpPr/>
          <p:nvPr/>
        </p:nvSpPr>
        <p:spPr>
          <a:xfrm>
            <a:off x="1216217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0A4D4BE-1789-CB12-6E90-B644A821BD0B}"/>
              </a:ext>
            </a:extLst>
          </p:cNvPr>
          <p:cNvSpPr/>
          <p:nvPr/>
        </p:nvSpPr>
        <p:spPr>
          <a:xfrm>
            <a:off x="1575446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48880C8-30FD-CC65-616F-94A1D5F032C3}"/>
              </a:ext>
            </a:extLst>
          </p:cNvPr>
          <p:cNvSpPr/>
          <p:nvPr/>
        </p:nvSpPr>
        <p:spPr>
          <a:xfrm>
            <a:off x="1934675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8D1F77A-4ADD-1F8D-319D-653EE645448D}"/>
              </a:ext>
            </a:extLst>
          </p:cNvPr>
          <p:cNvSpPr/>
          <p:nvPr/>
        </p:nvSpPr>
        <p:spPr>
          <a:xfrm>
            <a:off x="2293904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A4F5BAA3-ED5B-6A6B-03F2-AF80CAFAC3FE}"/>
              </a:ext>
            </a:extLst>
          </p:cNvPr>
          <p:cNvSpPr/>
          <p:nvPr/>
        </p:nvSpPr>
        <p:spPr>
          <a:xfrm>
            <a:off x="2653133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7DF13CB-A935-D69A-BEC5-48A776D6BE73}"/>
              </a:ext>
            </a:extLst>
          </p:cNvPr>
          <p:cNvSpPr/>
          <p:nvPr/>
        </p:nvSpPr>
        <p:spPr>
          <a:xfrm>
            <a:off x="3012362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7465603-4765-4ADA-E1D5-B10173A0DB60}"/>
              </a:ext>
            </a:extLst>
          </p:cNvPr>
          <p:cNvSpPr/>
          <p:nvPr/>
        </p:nvSpPr>
        <p:spPr>
          <a:xfrm>
            <a:off x="1216220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EF4F232A-0D1A-121C-069F-16F6B25B7409}"/>
              </a:ext>
            </a:extLst>
          </p:cNvPr>
          <p:cNvSpPr/>
          <p:nvPr/>
        </p:nvSpPr>
        <p:spPr>
          <a:xfrm>
            <a:off x="1575449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6F63633-F509-AA47-E584-E1A02B58D332}"/>
              </a:ext>
            </a:extLst>
          </p:cNvPr>
          <p:cNvSpPr/>
          <p:nvPr/>
        </p:nvSpPr>
        <p:spPr>
          <a:xfrm>
            <a:off x="1934678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E0500B97-93E1-A4FF-B686-5504BEAC1334}"/>
              </a:ext>
            </a:extLst>
          </p:cNvPr>
          <p:cNvSpPr/>
          <p:nvPr/>
        </p:nvSpPr>
        <p:spPr>
          <a:xfrm>
            <a:off x="2293907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9A84B701-7C2B-6B9B-7272-FE40CC314784}"/>
              </a:ext>
            </a:extLst>
          </p:cNvPr>
          <p:cNvSpPr/>
          <p:nvPr/>
        </p:nvSpPr>
        <p:spPr>
          <a:xfrm>
            <a:off x="2653136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6150C4C7-E7A1-B273-9DCD-9E0FC58FD3EE}"/>
              </a:ext>
            </a:extLst>
          </p:cNvPr>
          <p:cNvSpPr/>
          <p:nvPr/>
        </p:nvSpPr>
        <p:spPr>
          <a:xfrm>
            <a:off x="3012365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364897C6-D126-1B12-42A7-AF547C63F542}"/>
              </a:ext>
            </a:extLst>
          </p:cNvPr>
          <p:cNvSpPr/>
          <p:nvPr/>
        </p:nvSpPr>
        <p:spPr>
          <a:xfrm>
            <a:off x="1216214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9D0BA0E-F2BB-BCE4-500C-3021E448B3FA}"/>
              </a:ext>
            </a:extLst>
          </p:cNvPr>
          <p:cNvSpPr/>
          <p:nvPr/>
        </p:nvSpPr>
        <p:spPr>
          <a:xfrm>
            <a:off x="1575443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DF2144F-19CC-735B-CF2F-E86DC581E92D}"/>
              </a:ext>
            </a:extLst>
          </p:cNvPr>
          <p:cNvSpPr/>
          <p:nvPr/>
        </p:nvSpPr>
        <p:spPr>
          <a:xfrm>
            <a:off x="1934672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A577A2FB-5E16-53ED-0EE8-B505E8B447E6}"/>
              </a:ext>
            </a:extLst>
          </p:cNvPr>
          <p:cNvSpPr/>
          <p:nvPr/>
        </p:nvSpPr>
        <p:spPr>
          <a:xfrm>
            <a:off x="2293901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EFC6755-A770-58BF-1F85-60D44B34E764}"/>
              </a:ext>
            </a:extLst>
          </p:cNvPr>
          <p:cNvSpPr/>
          <p:nvPr/>
        </p:nvSpPr>
        <p:spPr>
          <a:xfrm>
            <a:off x="2653130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0655B0B-F1F7-A478-31F1-B8A5CCCBBA69}"/>
              </a:ext>
            </a:extLst>
          </p:cNvPr>
          <p:cNvSpPr/>
          <p:nvPr/>
        </p:nvSpPr>
        <p:spPr>
          <a:xfrm>
            <a:off x="3012359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59FADBBD-52D0-F90A-F250-F4E4C02E588B}"/>
              </a:ext>
            </a:extLst>
          </p:cNvPr>
          <p:cNvSpPr/>
          <p:nvPr/>
        </p:nvSpPr>
        <p:spPr>
          <a:xfrm>
            <a:off x="1216217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D0266E2-EF12-C488-2CB2-304FCF24AE5B}"/>
              </a:ext>
            </a:extLst>
          </p:cNvPr>
          <p:cNvSpPr/>
          <p:nvPr/>
        </p:nvSpPr>
        <p:spPr>
          <a:xfrm>
            <a:off x="1575446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417BC97B-BAA4-8B45-8EF4-A32448247A48}"/>
              </a:ext>
            </a:extLst>
          </p:cNvPr>
          <p:cNvSpPr/>
          <p:nvPr/>
        </p:nvSpPr>
        <p:spPr>
          <a:xfrm>
            <a:off x="1934675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F38925FF-CD17-BABB-6A5E-301B0032A4F2}"/>
              </a:ext>
            </a:extLst>
          </p:cNvPr>
          <p:cNvSpPr/>
          <p:nvPr/>
        </p:nvSpPr>
        <p:spPr>
          <a:xfrm>
            <a:off x="2293904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9BA33BF-2962-D6AF-BFC0-800F63D05608}"/>
              </a:ext>
            </a:extLst>
          </p:cNvPr>
          <p:cNvSpPr/>
          <p:nvPr/>
        </p:nvSpPr>
        <p:spPr>
          <a:xfrm>
            <a:off x="2653133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5B4D1F66-5CE9-3D14-1758-0FDD02EE2AF1}"/>
              </a:ext>
            </a:extLst>
          </p:cNvPr>
          <p:cNvSpPr/>
          <p:nvPr/>
        </p:nvSpPr>
        <p:spPr>
          <a:xfrm>
            <a:off x="3012362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D6AAABD-386E-C812-1D1A-D23BF55EFC6D}"/>
              </a:ext>
            </a:extLst>
          </p:cNvPr>
          <p:cNvCxnSpPr>
            <a:cxnSpLocks/>
          </p:cNvCxnSpPr>
          <p:nvPr/>
        </p:nvCxnSpPr>
        <p:spPr>
          <a:xfrm flipV="1">
            <a:off x="1230079" y="1687284"/>
            <a:ext cx="530677" cy="522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8DFF6A9-DEED-1961-810D-B5B6D2B83492}"/>
              </a:ext>
            </a:extLst>
          </p:cNvPr>
          <p:cNvCxnSpPr>
            <a:cxnSpLocks/>
          </p:cNvCxnSpPr>
          <p:nvPr/>
        </p:nvCxnSpPr>
        <p:spPr>
          <a:xfrm flipV="1">
            <a:off x="3371599" y="4490358"/>
            <a:ext cx="566555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3F52C987-02EF-350F-96CE-1C0A4C488D30}"/>
              </a:ext>
            </a:extLst>
          </p:cNvPr>
          <p:cNvCxnSpPr>
            <a:cxnSpLocks/>
          </p:cNvCxnSpPr>
          <p:nvPr/>
        </p:nvCxnSpPr>
        <p:spPr>
          <a:xfrm flipV="1">
            <a:off x="3371599" y="1669224"/>
            <a:ext cx="552698" cy="565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3" name="Rectangle 402">
            <a:extLst>
              <a:ext uri="{FF2B5EF4-FFF2-40B4-BE49-F238E27FC236}">
                <a16:creationId xmlns:a16="http://schemas.microsoft.com/office/drawing/2014/main" id="{15C75643-C068-3A72-0A57-943E86EFECFA}"/>
              </a:ext>
            </a:extLst>
          </p:cNvPr>
          <p:cNvSpPr/>
          <p:nvPr/>
        </p:nvSpPr>
        <p:spPr>
          <a:xfrm>
            <a:off x="5195470" y="30247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ACB49C37-B426-54F8-5209-D4EDC4A83E06}"/>
              </a:ext>
            </a:extLst>
          </p:cNvPr>
          <p:cNvSpPr/>
          <p:nvPr/>
        </p:nvSpPr>
        <p:spPr>
          <a:xfrm>
            <a:off x="5554699" y="30247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08639D2D-1EC9-6073-8ED1-2B8D3F6FD4D6}"/>
              </a:ext>
            </a:extLst>
          </p:cNvPr>
          <p:cNvSpPr/>
          <p:nvPr/>
        </p:nvSpPr>
        <p:spPr>
          <a:xfrm>
            <a:off x="5913928" y="30247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AAC80F37-68FA-3D21-E382-6F6866745FC0}"/>
              </a:ext>
            </a:extLst>
          </p:cNvPr>
          <p:cNvSpPr/>
          <p:nvPr/>
        </p:nvSpPr>
        <p:spPr>
          <a:xfrm>
            <a:off x="6273157" y="30247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E8C4FA49-A63C-43D8-BB01-66794D1293FC}"/>
              </a:ext>
            </a:extLst>
          </p:cNvPr>
          <p:cNvSpPr/>
          <p:nvPr/>
        </p:nvSpPr>
        <p:spPr>
          <a:xfrm>
            <a:off x="6646240" y="306633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67FE8165-C181-D63D-50F5-B2BCBA33D49E}"/>
              </a:ext>
            </a:extLst>
          </p:cNvPr>
          <p:cNvSpPr/>
          <p:nvPr/>
        </p:nvSpPr>
        <p:spPr>
          <a:xfrm>
            <a:off x="5195473" y="33731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15C631CD-EBC0-E4BD-A8F4-E753C8F5A4DD}"/>
              </a:ext>
            </a:extLst>
          </p:cNvPr>
          <p:cNvSpPr/>
          <p:nvPr/>
        </p:nvSpPr>
        <p:spPr>
          <a:xfrm>
            <a:off x="5554702" y="33731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04285324-A68C-4422-4D1D-00CD2EC48C50}"/>
              </a:ext>
            </a:extLst>
          </p:cNvPr>
          <p:cNvSpPr/>
          <p:nvPr/>
        </p:nvSpPr>
        <p:spPr>
          <a:xfrm>
            <a:off x="5913931" y="33731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72990072-3F4D-02FA-C53C-12F8FC42065E}"/>
              </a:ext>
            </a:extLst>
          </p:cNvPr>
          <p:cNvSpPr/>
          <p:nvPr/>
        </p:nvSpPr>
        <p:spPr>
          <a:xfrm>
            <a:off x="6273160" y="33731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827B6B64-1894-5C2C-4FB4-46FE364DA204}"/>
              </a:ext>
            </a:extLst>
          </p:cNvPr>
          <p:cNvSpPr/>
          <p:nvPr/>
        </p:nvSpPr>
        <p:spPr>
          <a:xfrm>
            <a:off x="6646243" y="341467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C0E93258-9A69-C1EF-94E6-A18B5D31B02D}"/>
              </a:ext>
            </a:extLst>
          </p:cNvPr>
          <p:cNvSpPr/>
          <p:nvPr/>
        </p:nvSpPr>
        <p:spPr>
          <a:xfrm>
            <a:off x="5195467" y="231719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8424CE6F-42A8-9F40-D161-8F686CCFFC30}"/>
              </a:ext>
            </a:extLst>
          </p:cNvPr>
          <p:cNvSpPr/>
          <p:nvPr/>
        </p:nvSpPr>
        <p:spPr>
          <a:xfrm>
            <a:off x="5554696" y="231719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E1142ABC-7CE3-451C-6E47-7646C389C624}"/>
              </a:ext>
            </a:extLst>
          </p:cNvPr>
          <p:cNvSpPr/>
          <p:nvPr/>
        </p:nvSpPr>
        <p:spPr>
          <a:xfrm>
            <a:off x="5913925" y="231719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6677CA70-6F6A-8EB3-EB1B-8041614B8C8E}"/>
              </a:ext>
            </a:extLst>
          </p:cNvPr>
          <p:cNvSpPr/>
          <p:nvPr/>
        </p:nvSpPr>
        <p:spPr>
          <a:xfrm>
            <a:off x="6273154" y="231719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752A8E19-CE3F-5202-7CB4-08AC66B92333}"/>
              </a:ext>
            </a:extLst>
          </p:cNvPr>
          <p:cNvSpPr/>
          <p:nvPr/>
        </p:nvSpPr>
        <p:spPr>
          <a:xfrm>
            <a:off x="6646237" y="235876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0666D10A-5A39-0DB7-518B-D90233BE21BF}"/>
              </a:ext>
            </a:extLst>
          </p:cNvPr>
          <p:cNvSpPr/>
          <p:nvPr/>
        </p:nvSpPr>
        <p:spPr>
          <a:xfrm>
            <a:off x="5195470" y="266554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823D4908-3DDD-5BB2-2F59-E59B7A2588B0}"/>
              </a:ext>
            </a:extLst>
          </p:cNvPr>
          <p:cNvSpPr/>
          <p:nvPr/>
        </p:nvSpPr>
        <p:spPr>
          <a:xfrm>
            <a:off x="5554699" y="266554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C09CD57E-D22B-0508-68F3-AD44E92E0DFB}"/>
              </a:ext>
            </a:extLst>
          </p:cNvPr>
          <p:cNvSpPr/>
          <p:nvPr/>
        </p:nvSpPr>
        <p:spPr>
          <a:xfrm>
            <a:off x="5913928" y="266554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FE75A790-500E-F877-30DC-E2581C0FDA9B}"/>
              </a:ext>
            </a:extLst>
          </p:cNvPr>
          <p:cNvSpPr/>
          <p:nvPr/>
        </p:nvSpPr>
        <p:spPr>
          <a:xfrm>
            <a:off x="6273157" y="266554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2D0B89C3-559E-6427-6E34-CC8619DA4C1A}"/>
              </a:ext>
            </a:extLst>
          </p:cNvPr>
          <p:cNvSpPr/>
          <p:nvPr/>
        </p:nvSpPr>
        <p:spPr>
          <a:xfrm>
            <a:off x="6646240" y="270710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C9646122-FEC7-A714-8FD1-1406E2BDB659}"/>
              </a:ext>
            </a:extLst>
          </p:cNvPr>
          <p:cNvSpPr/>
          <p:nvPr/>
        </p:nvSpPr>
        <p:spPr>
          <a:xfrm>
            <a:off x="5209324" y="200497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C05D80ED-306D-2630-F7D6-0FC6692785E7}"/>
              </a:ext>
            </a:extLst>
          </p:cNvPr>
          <p:cNvSpPr/>
          <p:nvPr/>
        </p:nvSpPr>
        <p:spPr>
          <a:xfrm>
            <a:off x="5568553" y="200497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8F271176-FE62-413D-C9E0-D1EE513370AC}"/>
              </a:ext>
            </a:extLst>
          </p:cNvPr>
          <p:cNvSpPr/>
          <p:nvPr/>
        </p:nvSpPr>
        <p:spPr>
          <a:xfrm>
            <a:off x="5927782" y="200497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C9CA2CDE-A3C9-6485-084C-E97B1D4EA20A}"/>
              </a:ext>
            </a:extLst>
          </p:cNvPr>
          <p:cNvSpPr/>
          <p:nvPr/>
        </p:nvSpPr>
        <p:spPr>
          <a:xfrm>
            <a:off x="6287011" y="200497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7E35663E-1C79-212E-6B28-96F638600852}"/>
              </a:ext>
            </a:extLst>
          </p:cNvPr>
          <p:cNvSpPr/>
          <p:nvPr/>
        </p:nvSpPr>
        <p:spPr>
          <a:xfrm>
            <a:off x="6646240" y="200497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8A7F4B94-0FA3-1DBE-589B-2A35F6043F13}"/>
              </a:ext>
            </a:extLst>
          </p:cNvPr>
          <p:cNvSpPr/>
          <p:nvPr/>
        </p:nvSpPr>
        <p:spPr>
          <a:xfrm>
            <a:off x="5195464" y="372145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5E57C2F1-125B-A34F-FB75-4086BBC54216}"/>
              </a:ext>
            </a:extLst>
          </p:cNvPr>
          <p:cNvSpPr/>
          <p:nvPr/>
        </p:nvSpPr>
        <p:spPr>
          <a:xfrm>
            <a:off x="5554693" y="372145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E5E9D6FA-DD85-1C92-7D1D-75A6F49529DF}"/>
              </a:ext>
            </a:extLst>
          </p:cNvPr>
          <p:cNvSpPr/>
          <p:nvPr/>
        </p:nvSpPr>
        <p:spPr>
          <a:xfrm>
            <a:off x="5913922" y="372145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0802B58C-6CC1-7B75-5C7B-C9DEEDF64AA7}"/>
              </a:ext>
            </a:extLst>
          </p:cNvPr>
          <p:cNvSpPr/>
          <p:nvPr/>
        </p:nvSpPr>
        <p:spPr>
          <a:xfrm>
            <a:off x="6273151" y="372145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7D4A94AC-7DB2-BEE2-AEB1-5C2514F6F1F3}"/>
              </a:ext>
            </a:extLst>
          </p:cNvPr>
          <p:cNvSpPr/>
          <p:nvPr/>
        </p:nvSpPr>
        <p:spPr>
          <a:xfrm>
            <a:off x="6646234" y="376301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5EF6C65B-1A7F-1954-A930-E775E7045B1D}"/>
              </a:ext>
            </a:extLst>
          </p:cNvPr>
          <p:cNvSpPr/>
          <p:nvPr/>
        </p:nvSpPr>
        <p:spPr>
          <a:xfrm>
            <a:off x="5195467" y="406979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9DCA29B3-DAB8-D5A6-CA83-B91A8616F569}"/>
              </a:ext>
            </a:extLst>
          </p:cNvPr>
          <p:cNvSpPr/>
          <p:nvPr/>
        </p:nvSpPr>
        <p:spPr>
          <a:xfrm>
            <a:off x="5554696" y="406979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02D18CE6-64F6-F695-DA6D-B5DF409D88F2}"/>
              </a:ext>
            </a:extLst>
          </p:cNvPr>
          <p:cNvSpPr/>
          <p:nvPr/>
        </p:nvSpPr>
        <p:spPr>
          <a:xfrm>
            <a:off x="5913925" y="406979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B390E367-F783-03C1-0DB9-22C213AA3B45}"/>
              </a:ext>
            </a:extLst>
          </p:cNvPr>
          <p:cNvSpPr/>
          <p:nvPr/>
        </p:nvSpPr>
        <p:spPr>
          <a:xfrm>
            <a:off x="6273154" y="406979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FF8E0D9F-A39D-2582-A0C3-4280BE31F854}"/>
              </a:ext>
            </a:extLst>
          </p:cNvPr>
          <p:cNvSpPr/>
          <p:nvPr/>
        </p:nvSpPr>
        <p:spPr>
          <a:xfrm>
            <a:off x="6646237" y="411136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07493CA1-C718-D871-D908-D8DBF823FAAA}"/>
              </a:ext>
            </a:extLst>
          </p:cNvPr>
          <p:cNvSpPr/>
          <p:nvPr/>
        </p:nvSpPr>
        <p:spPr>
          <a:xfrm>
            <a:off x="5015852" y="320438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1631F6E5-EFBC-6B77-622B-49279BFF6659}"/>
              </a:ext>
            </a:extLst>
          </p:cNvPr>
          <p:cNvSpPr/>
          <p:nvPr/>
        </p:nvSpPr>
        <p:spPr>
          <a:xfrm>
            <a:off x="5375081" y="320438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01BADAE0-09F2-B5E5-B842-47245E1C0CBB}"/>
              </a:ext>
            </a:extLst>
          </p:cNvPr>
          <p:cNvSpPr/>
          <p:nvPr/>
        </p:nvSpPr>
        <p:spPr>
          <a:xfrm>
            <a:off x="5734310" y="320438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E36D0964-C800-4970-2827-FF9C849DA2A4}"/>
              </a:ext>
            </a:extLst>
          </p:cNvPr>
          <p:cNvSpPr/>
          <p:nvPr/>
        </p:nvSpPr>
        <p:spPr>
          <a:xfrm>
            <a:off x="6093539" y="320438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40246D63-C91A-7C70-69E2-8570B88F7E21}"/>
              </a:ext>
            </a:extLst>
          </p:cNvPr>
          <p:cNvSpPr/>
          <p:nvPr/>
        </p:nvSpPr>
        <p:spPr>
          <a:xfrm>
            <a:off x="6452768" y="320438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E5E1228D-24E0-8503-3DAA-E0910A847DE8}"/>
              </a:ext>
            </a:extLst>
          </p:cNvPr>
          <p:cNvSpPr/>
          <p:nvPr/>
        </p:nvSpPr>
        <p:spPr>
          <a:xfrm>
            <a:off x="6825851" y="3245946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EBBCF9DE-51BE-D976-2761-E275FB8686FE}"/>
              </a:ext>
            </a:extLst>
          </p:cNvPr>
          <p:cNvSpPr/>
          <p:nvPr/>
        </p:nvSpPr>
        <p:spPr>
          <a:xfrm>
            <a:off x="5015855" y="355272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AF502D35-A628-D79F-340C-5269F7129D59}"/>
              </a:ext>
            </a:extLst>
          </p:cNvPr>
          <p:cNvSpPr/>
          <p:nvPr/>
        </p:nvSpPr>
        <p:spPr>
          <a:xfrm>
            <a:off x="5375084" y="355272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EFB7AA65-240B-2926-96BF-1D71A55A28E4}"/>
              </a:ext>
            </a:extLst>
          </p:cNvPr>
          <p:cNvSpPr/>
          <p:nvPr/>
        </p:nvSpPr>
        <p:spPr>
          <a:xfrm>
            <a:off x="5734313" y="355272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59393442-51AB-B901-0837-9812A0BE6E10}"/>
              </a:ext>
            </a:extLst>
          </p:cNvPr>
          <p:cNvSpPr/>
          <p:nvPr/>
        </p:nvSpPr>
        <p:spPr>
          <a:xfrm>
            <a:off x="6093542" y="355272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D490FA0E-3BD6-EF82-FA31-361A3A4402F6}"/>
              </a:ext>
            </a:extLst>
          </p:cNvPr>
          <p:cNvSpPr/>
          <p:nvPr/>
        </p:nvSpPr>
        <p:spPr>
          <a:xfrm>
            <a:off x="6452771" y="355272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D789B24F-2A8B-45E9-CD57-DA8687505AA6}"/>
              </a:ext>
            </a:extLst>
          </p:cNvPr>
          <p:cNvSpPr/>
          <p:nvPr/>
        </p:nvSpPr>
        <p:spPr>
          <a:xfrm>
            <a:off x="6825854" y="3594289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764E5FDE-095F-7DD8-77DB-F42DDA0C06B7}"/>
              </a:ext>
            </a:extLst>
          </p:cNvPr>
          <p:cNvSpPr/>
          <p:nvPr/>
        </p:nvSpPr>
        <p:spPr>
          <a:xfrm>
            <a:off x="5015849" y="249681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473ED126-9837-A7B0-E3EE-C32DCEE92412}"/>
              </a:ext>
            </a:extLst>
          </p:cNvPr>
          <p:cNvSpPr/>
          <p:nvPr/>
        </p:nvSpPr>
        <p:spPr>
          <a:xfrm>
            <a:off x="5375078" y="249681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5" name="Rectangle 464">
            <a:extLst>
              <a:ext uri="{FF2B5EF4-FFF2-40B4-BE49-F238E27FC236}">
                <a16:creationId xmlns:a16="http://schemas.microsoft.com/office/drawing/2014/main" id="{2BBA236E-00A6-E709-BA96-17E2EDDCB35C}"/>
              </a:ext>
            </a:extLst>
          </p:cNvPr>
          <p:cNvSpPr/>
          <p:nvPr/>
        </p:nvSpPr>
        <p:spPr>
          <a:xfrm>
            <a:off x="5734307" y="249681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700F13AA-AD9F-917A-B8E4-30AB39B7C459}"/>
              </a:ext>
            </a:extLst>
          </p:cNvPr>
          <p:cNvSpPr/>
          <p:nvPr/>
        </p:nvSpPr>
        <p:spPr>
          <a:xfrm>
            <a:off x="6093536" y="249681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31F1C0D6-4A87-6606-741F-8E15718221F1}"/>
              </a:ext>
            </a:extLst>
          </p:cNvPr>
          <p:cNvSpPr/>
          <p:nvPr/>
        </p:nvSpPr>
        <p:spPr>
          <a:xfrm>
            <a:off x="6452765" y="249681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B6ABC949-690E-997D-5F57-375608784907}"/>
              </a:ext>
            </a:extLst>
          </p:cNvPr>
          <p:cNvSpPr/>
          <p:nvPr/>
        </p:nvSpPr>
        <p:spPr>
          <a:xfrm>
            <a:off x="6825848" y="2538374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8780AF4C-D5EE-48B0-9AA9-ECDC55F335EB}"/>
              </a:ext>
            </a:extLst>
          </p:cNvPr>
          <p:cNvSpPr/>
          <p:nvPr/>
        </p:nvSpPr>
        <p:spPr>
          <a:xfrm>
            <a:off x="5015852" y="284515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54868B54-3E5F-A70D-0C30-16572FEC1420}"/>
              </a:ext>
            </a:extLst>
          </p:cNvPr>
          <p:cNvSpPr/>
          <p:nvPr/>
        </p:nvSpPr>
        <p:spPr>
          <a:xfrm>
            <a:off x="5375081" y="284515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F79498B1-6532-60F7-997D-7826D8C1226E}"/>
              </a:ext>
            </a:extLst>
          </p:cNvPr>
          <p:cNvSpPr/>
          <p:nvPr/>
        </p:nvSpPr>
        <p:spPr>
          <a:xfrm>
            <a:off x="5734310" y="284515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19206532-A3D9-B5F1-203E-0CDB5368EDE0}"/>
              </a:ext>
            </a:extLst>
          </p:cNvPr>
          <p:cNvSpPr/>
          <p:nvPr/>
        </p:nvSpPr>
        <p:spPr>
          <a:xfrm>
            <a:off x="6093539" y="284515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BD2249C9-4D3C-B7EF-42C3-CA527CA3B6C8}"/>
              </a:ext>
            </a:extLst>
          </p:cNvPr>
          <p:cNvSpPr/>
          <p:nvPr/>
        </p:nvSpPr>
        <p:spPr>
          <a:xfrm>
            <a:off x="6452768" y="284515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C72377D1-FB90-BF51-B17B-DB5E07B6A1C6}"/>
              </a:ext>
            </a:extLst>
          </p:cNvPr>
          <p:cNvSpPr/>
          <p:nvPr/>
        </p:nvSpPr>
        <p:spPr>
          <a:xfrm>
            <a:off x="6825851" y="2886717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23730EEB-3D5C-5855-7ADD-F4825164C552}"/>
              </a:ext>
            </a:extLst>
          </p:cNvPr>
          <p:cNvSpPr/>
          <p:nvPr/>
        </p:nvSpPr>
        <p:spPr>
          <a:xfrm>
            <a:off x="5029703" y="183624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AFB62E03-68C7-3B50-03EF-81FDF5C7E99C}"/>
              </a:ext>
            </a:extLst>
          </p:cNvPr>
          <p:cNvSpPr/>
          <p:nvPr/>
        </p:nvSpPr>
        <p:spPr>
          <a:xfrm>
            <a:off x="5388932" y="183624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C640D8C8-15A1-3F23-462C-2C5A8CFA0A13}"/>
              </a:ext>
            </a:extLst>
          </p:cNvPr>
          <p:cNvSpPr/>
          <p:nvPr/>
        </p:nvSpPr>
        <p:spPr>
          <a:xfrm>
            <a:off x="5748161" y="183624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EB6A1503-63C4-8C84-EB86-E720294A6719}"/>
              </a:ext>
            </a:extLst>
          </p:cNvPr>
          <p:cNvSpPr/>
          <p:nvPr/>
        </p:nvSpPr>
        <p:spPr>
          <a:xfrm>
            <a:off x="6107390" y="183624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E2B6C714-C307-CCEA-93FD-53754EF3398E}"/>
              </a:ext>
            </a:extLst>
          </p:cNvPr>
          <p:cNvSpPr/>
          <p:nvPr/>
        </p:nvSpPr>
        <p:spPr>
          <a:xfrm>
            <a:off x="6466619" y="183624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E812AE29-5DD4-F8B6-558A-D5A962CCAE67}"/>
              </a:ext>
            </a:extLst>
          </p:cNvPr>
          <p:cNvSpPr/>
          <p:nvPr/>
        </p:nvSpPr>
        <p:spPr>
          <a:xfrm>
            <a:off x="6825848" y="183624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B9BB4D34-83AF-3BB6-0BB7-620261331971}"/>
              </a:ext>
            </a:extLst>
          </p:cNvPr>
          <p:cNvSpPr/>
          <p:nvPr/>
        </p:nvSpPr>
        <p:spPr>
          <a:xfrm>
            <a:off x="5015852" y="214302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54C1DD35-E348-920D-7D2A-7581C9574DFC}"/>
              </a:ext>
            </a:extLst>
          </p:cNvPr>
          <p:cNvSpPr/>
          <p:nvPr/>
        </p:nvSpPr>
        <p:spPr>
          <a:xfrm>
            <a:off x="5375081" y="214302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53E8F127-2BCB-7CB3-9848-6B9C35B7996E}"/>
              </a:ext>
            </a:extLst>
          </p:cNvPr>
          <p:cNvSpPr/>
          <p:nvPr/>
        </p:nvSpPr>
        <p:spPr>
          <a:xfrm>
            <a:off x="5734310" y="214302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6BCCC68D-7AB9-2710-10CA-EC2E551ED6A4}"/>
              </a:ext>
            </a:extLst>
          </p:cNvPr>
          <p:cNvSpPr/>
          <p:nvPr/>
        </p:nvSpPr>
        <p:spPr>
          <a:xfrm>
            <a:off x="6093539" y="214302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F22F4B97-621D-9ACC-3DE2-B7C1F104F1D1}"/>
              </a:ext>
            </a:extLst>
          </p:cNvPr>
          <p:cNvSpPr/>
          <p:nvPr/>
        </p:nvSpPr>
        <p:spPr>
          <a:xfrm>
            <a:off x="6452768" y="214302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BDE709C7-7995-713B-EC46-6F5B04CCBB71}"/>
              </a:ext>
            </a:extLst>
          </p:cNvPr>
          <p:cNvSpPr/>
          <p:nvPr/>
        </p:nvSpPr>
        <p:spPr>
          <a:xfrm>
            <a:off x="6825851" y="2184588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23C010CF-F01A-7264-E1EE-E14389033760}"/>
              </a:ext>
            </a:extLst>
          </p:cNvPr>
          <p:cNvSpPr/>
          <p:nvPr/>
        </p:nvSpPr>
        <p:spPr>
          <a:xfrm>
            <a:off x="5015846" y="39010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942CA7C4-C0A9-4DDF-C91E-87E1463F4692}"/>
              </a:ext>
            </a:extLst>
          </p:cNvPr>
          <p:cNvSpPr/>
          <p:nvPr/>
        </p:nvSpPr>
        <p:spPr>
          <a:xfrm>
            <a:off x="5375075" y="39010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B83BC031-D6DC-482D-78B6-348FB37B2C88}"/>
              </a:ext>
            </a:extLst>
          </p:cNvPr>
          <p:cNvSpPr/>
          <p:nvPr/>
        </p:nvSpPr>
        <p:spPr>
          <a:xfrm>
            <a:off x="5734304" y="39010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5403E9A1-1D3A-98BC-C60B-CA2023BDAC06}"/>
              </a:ext>
            </a:extLst>
          </p:cNvPr>
          <p:cNvSpPr/>
          <p:nvPr/>
        </p:nvSpPr>
        <p:spPr>
          <a:xfrm>
            <a:off x="6093533" y="39010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25D92AA5-204D-3EDF-5B6D-707CA1A58F41}"/>
              </a:ext>
            </a:extLst>
          </p:cNvPr>
          <p:cNvSpPr/>
          <p:nvPr/>
        </p:nvSpPr>
        <p:spPr>
          <a:xfrm>
            <a:off x="6452762" y="390107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EA64D4A5-7BFD-9A88-6AAC-33B903BC0DBB}"/>
              </a:ext>
            </a:extLst>
          </p:cNvPr>
          <p:cNvSpPr/>
          <p:nvPr/>
        </p:nvSpPr>
        <p:spPr>
          <a:xfrm>
            <a:off x="6825845" y="3942632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8CE1B0BD-D27C-D727-1DAF-D70FA5F4A079}"/>
              </a:ext>
            </a:extLst>
          </p:cNvPr>
          <p:cNvSpPr/>
          <p:nvPr/>
        </p:nvSpPr>
        <p:spPr>
          <a:xfrm>
            <a:off x="5015849" y="42494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6A120F73-00AC-86BD-217C-8BF650BC8EF8}"/>
              </a:ext>
            </a:extLst>
          </p:cNvPr>
          <p:cNvSpPr/>
          <p:nvPr/>
        </p:nvSpPr>
        <p:spPr>
          <a:xfrm>
            <a:off x="5375078" y="42494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4611BFD5-67F4-4B14-1F0A-262B61F663EF}"/>
              </a:ext>
            </a:extLst>
          </p:cNvPr>
          <p:cNvSpPr/>
          <p:nvPr/>
        </p:nvSpPr>
        <p:spPr>
          <a:xfrm>
            <a:off x="5734307" y="42494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FDCD30D1-796B-5BA8-F558-7F20141C0AE7}"/>
              </a:ext>
            </a:extLst>
          </p:cNvPr>
          <p:cNvSpPr/>
          <p:nvPr/>
        </p:nvSpPr>
        <p:spPr>
          <a:xfrm>
            <a:off x="6093536" y="42494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F612C6C1-DEBB-FE1A-47F5-84DDE692833B}"/>
              </a:ext>
            </a:extLst>
          </p:cNvPr>
          <p:cNvSpPr/>
          <p:nvPr/>
        </p:nvSpPr>
        <p:spPr>
          <a:xfrm>
            <a:off x="6452765" y="424941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E25643DC-D0B2-3F37-22FF-4B34B54E1B32}"/>
              </a:ext>
            </a:extLst>
          </p:cNvPr>
          <p:cNvSpPr/>
          <p:nvPr/>
        </p:nvSpPr>
        <p:spPr>
          <a:xfrm>
            <a:off x="6825848" y="429097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45232B86-9FDD-8579-2302-CD6606027437}"/>
              </a:ext>
            </a:extLst>
          </p:cNvPr>
          <p:cNvSpPr/>
          <p:nvPr/>
        </p:nvSpPr>
        <p:spPr>
          <a:xfrm>
            <a:off x="4855708" y="342559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3A4A495C-75F3-1A9E-F19C-E36C84F400A2}"/>
              </a:ext>
            </a:extLst>
          </p:cNvPr>
          <p:cNvSpPr/>
          <p:nvPr/>
        </p:nvSpPr>
        <p:spPr>
          <a:xfrm>
            <a:off x="5214937" y="342559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326CBE9F-FEC6-6153-AC20-FA79005B105D}"/>
              </a:ext>
            </a:extLst>
          </p:cNvPr>
          <p:cNvSpPr/>
          <p:nvPr/>
        </p:nvSpPr>
        <p:spPr>
          <a:xfrm>
            <a:off x="5574166" y="342559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C4CFD5CC-8E40-EB01-4AA5-53ADE8CB113F}"/>
              </a:ext>
            </a:extLst>
          </p:cNvPr>
          <p:cNvSpPr/>
          <p:nvPr/>
        </p:nvSpPr>
        <p:spPr>
          <a:xfrm>
            <a:off x="5933395" y="342559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FCA44384-177E-F557-194B-8604BC15BA56}"/>
              </a:ext>
            </a:extLst>
          </p:cNvPr>
          <p:cNvSpPr/>
          <p:nvPr/>
        </p:nvSpPr>
        <p:spPr>
          <a:xfrm>
            <a:off x="6292624" y="342559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2844DE23-FC45-7B37-C47F-9D2C6EF9A040}"/>
              </a:ext>
            </a:extLst>
          </p:cNvPr>
          <p:cNvSpPr/>
          <p:nvPr/>
        </p:nvSpPr>
        <p:spPr>
          <a:xfrm>
            <a:off x="6646222" y="3425561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D6366B52-FD51-F6C2-D167-5D301BC2A25B}"/>
              </a:ext>
            </a:extLst>
          </p:cNvPr>
          <p:cNvSpPr/>
          <p:nvPr/>
        </p:nvSpPr>
        <p:spPr>
          <a:xfrm>
            <a:off x="4855711" y="377394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A6853BA4-9396-BF25-C994-B8F4D48C4594}"/>
              </a:ext>
            </a:extLst>
          </p:cNvPr>
          <p:cNvSpPr/>
          <p:nvPr/>
        </p:nvSpPr>
        <p:spPr>
          <a:xfrm>
            <a:off x="5214940" y="377394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AB5B6B43-A63B-7117-CB96-72E9E86B97C7}"/>
              </a:ext>
            </a:extLst>
          </p:cNvPr>
          <p:cNvSpPr/>
          <p:nvPr/>
        </p:nvSpPr>
        <p:spPr>
          <a:xfrm>
            <a:off x="5574169" y="377394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84125448-9AC1-A2C9-BB14-4B7A58EC5A84}"/>
              </a:ext>
            </a:extLst>
          </p:cNvPr>
          <p:cNvSpPr/>
          <p:nvPr/>
        </p:nvSpPr>
        <p:spPr>
          <a:xfrm>
            <a:off x="5933398" y="377394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112365B4-8846-DD39-E656-24DE47E963E9}"/>
              </a:ext>
            </a:extLst>
          </p:cNvPr>
          <p:cNvSpPr/>
          <p:nvPr/>
        </p:nvSpPr>
        <p:spPr>
          <a:xfrm>
            <a:off x="6292627" y="377394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B2C33853-FDB7-3BA7-A5DC-0DDC317B0CBD}"/>
              </a:ext>
            </a:extLst>
          </p:cNvPr>
          <p:cNvSpPr/>
          <p:nvPr/>
        </p:nvSpPr>
        <p:spPr>
          <a:xfrm>
            <a:off x="6646225" y="3773904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A61C11B4-172E-6E40-3594-7A252A1758E8}"/>
              </a:ext>
            </a:extLst>
          </p:cNvPr>
          <p:cNvSpPr/>
          <p:nvPr/>
        </p:nvSpPr>
        <p:spPr>
          <a:xfrm>
            <a:off x="4855705" y="271802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4C02DEB8-3F06-2EFE-7173-DE4CFADA51B0}"/>
              </a:ext>
            </a:extLst>
          </p:cNvPr>
          <p:cNvSpPr/>
          <p:nvPr/>
        </p:nvSpPr>
        <p:spPr>
          <a:xfrm>
            <a:off x="5214934" y="271802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B7E09436-4CA2-6212-C9B4-089E3F113C24}"/>
              </a:ext>
            </a:extLst>
          </p:cNvPr>
          <p:cNvSpPr/>
          <p:nvPr/>
        </p:nvSpPr>
        <p:spPr>
          <a:xfrm>
            <a:off x="5574163" y="271802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056A1C82-1C3A-68A3-C830-5A4F1F96BC6B}"/>
              </a:ext>
            </a:extLst>
          </p:cNvPr>
          <p:cNvSpPr/>
          <p:nvPr/>
        </p:nvSpPr>
        <p:spPr>
          <a:xfrm>
            <a:off x="5933392" y="271802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1F984CB6-4FC0-D45A-4693-B123A1EA811B}"/>
              </a:ext>
            </a:extLst>
          </p:cNvPr>
          <p:cNvSpPr/>
          <p:nvPr/>
        </p:nvSpPr>
        <p:spPr>
          <a:xfrm>
            <a:off x="6292621" y="271802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661C917B-931F-06D8-47FB-9E06182A34A3}"/>
              </a:ext>
            </a:extLst>
          </p:cNvPr>
          <p:cNvSpPr/>
          <p:nvPr/>
        </p:nvSpPr>
        <p:spPr>
          <a:xfrm>
            <a:off x="6646219" y="271798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33A166AF-641A-D065-F7E2-F8D9935CDDEB}"/>
              </a:ext>
            </a:extLst>
          </p:cNvPr>
          <p:cNvSpPr/>
          <p:nvPr/>
        </p:nvSpPr>
        <p:spPr>
          <a:xfrm>
            <a:off x="4855708" y="306636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3EABE70F-5542-685A-3349-DDBBF6DA97DF}"/>
              </a:ext>
            </a:extLst>
          </p:cNvPr>
          <p:cNvSpPr/>
          <p:nvPr/>
        </p:nvSpPr>
        <p:spPr>
          <a:xfrm>
            <a:off x="5214937" y="306636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4D52DB9A-D90C-9940-BA85-382A05EEB9A1}"/>
              </a:ext>
            </a:extLst>
          </p:cNvPr>
          <p:cNvSpPr/>
          <p:nvPr/>
        </p:nvSpPr>
        <p:spPr>
          <a:xfrm>
            <a:off x="5574166" y="306636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D045704F-5DE7-8AA9-FFD6-5B8F74A7DE15}"/>
              </a:ext>
            </a:extLst>
          </p:cNvPr>
          <p:cNvSpPr/>
          <p:nvPr/>
        </p:nvSpPr>
        <p:spPr>
          <a:xfrm>
            <a:off x="5933395" y="306636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99CDE41D-1512-2481-CD0C-7EC3E6A53511}"/>
              </a:ext>
            </a:extLst>
          </p:cNvPr>
          <p:cNvSpPr/>
          <p:nvPr/>
        </p:nvSpPr>
        <p:spPr>
          <a:xfrm>
            <a:off x="6292624" y="306636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A41B4A8E-112D-AFD9-4CC1-9A89C709FC20}"/>
              </a:ext>
            </a:extLst>
          </p:cNvPr>
          <p:cNvSpPr/>
          <p:nvPr/>
        </p:nvSpPr>
        <p:spPr>
          <a:xfrm>
            <a:off x="6646222" y="3066332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6738FB23-C235-51DD-4C82-6C4711F2EE51}"/>
              </a:ext>
            </a:extLst>
          </p:cNvPr>
          <p:cNvSpPr/>
          <p:nvPr/>
        </p:nvSpPr>
        <p:spPr>
          <a:xfrm>
            <a:off x="4859599" y="201586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8F39D083-BEFD-D20E-154A-EC942BBBC096}"/>
              </a:ext>
            </a:extLst>
          </p:cNvPr>
          <p:cNvSpPr/>
          <p:nvPr/>
        </p:nvSpPr>
        <p:spPr>
          <a:xfrm>
            <a:off x="5218828" y="201586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5E6E5E01-0847-9C6A-434E-E8741C9D2B85}"/>
              </a:ext>
            </a:extLst>
          </p:cNvPr>
          <p:cNvSpPr/>
          <p:nvPr/>
        </p:nvSpPr>
        <p:spPr>
          <a:xfrm>
            <a:off x="5578057" y="201586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ABB184CB-9935-E1EE-6CB9-1FDE81A2D07B}"/>
              </a:ext>
            </a:extLst>
          </p:cNvPr>
          <p:cNvSpPr/>
          <p:nvPr/>
        </p:nvSpPr>
        <p:spPr>
          <a:xfrm>
            <a:off x="5937286" y="201586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7D369888-B92E-A4D6-FAB6-2F4D1225E44D}"/>
              </a:ext>
            </a:extLst>
          </p:cNvPr>
          <p:cNvSpPr/>
          <p:nvPr/>
        </p:nvSpPr>
        <p:spPr>
          <a:xfrm>
            <a:off x="6296515" y="201586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D29F1677-E37E-7D31-21FC-13D44E318DBB}"/>
              </a:ext>
            </a:extLst>
          </p:cNvPr>
          <p:cNvSpPr/>
          <p:nvPr/>
        </p:nvSpPr>
        <p:spPr>
          <a:xfrm>
            <a:off x="6646219" y="201586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689A367C-F666-7573-0919-2C091D7EB78B}"/>
              </a:ext>
            </a:extLst>
          </p:cNvPr>
          <p:cNvSpPr/>
          <p:nvPr/>
        </p:nvSpPr>
        <p:spPr>
          <a:xfrm>
            <a:off x="4855708" y="236423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A72904BF-86D7-99E8-0870-09B883E95C4F}"/>
              </a:ext>
            </a:extLst>
          </p:cNvPr>
          <p:cNvSpPr/>
          <p:nvPr/>
        </p:nvSpPr>
        <p:spPr>
          <a:xfrm>
            <a:off x="5214937" y="236423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7F210B49-B78A-838B-BEBE-1FFF79CF08F4}"/>
              </a:ext>
            </a:extLst>
          </p:cNvPr>
          <p:cNvSpPr/>
          <p:nvPr/>
        </p:nvSpPr>
        <p:spPr>
          <a:xfrm>
            <a:off x="5574166" y="236423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47D34305-A6C5-4A28-622D-F10BE1038B67}"/>
              </a:ext>
            </a:extLst>
          </p:cNvPr>
          <p:cNvSpPr/>
          <p:nvPr/>
        </p:nvSpPr>
        <p:spPr>
          <a:xfrm>
            <a:off x="5933395" y="236423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1E79733F-620C-B4E6-F199-210F20C769B0}"/>
              </a:ext>
            </a:extLst>
          </p:cNvPr>
          <p:cNvSpPr/>
          <p:nvPr/>
        </p:nvSpPr>
        <p:spPr>
          <a:xfrm>
            <a:off x="6292624" y="236423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4" name="Rectangle 533">
            <a:extLst>
              <a:ext uri="{FF2B5EF4-FFF2-40B4-BE49-F238E27FC236}">
                <a16:creationId xmlns:a16="http://schemas.microsoft.com/office/drawing/2014/main" id="{DCA5591B-21A7-1E0A-F22C-2BFF107F7832}"/>
              </a:ext>
            </a:extLst>
          </p:cNvPr>
          <p:cNvSpPr/>
          <p:nvPr/>
        </p:nvSpPr>
        <p:spPr>
          <a:xfrm>
            <a:off x="6646222" y="2364203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65FD3E36-8BA6-26C7-C27E-DC12425B1C8C}"/>
              </a:ext>
            </a:extLst>
          </p:cNvPr>
          <p:cNvSpPr/>
          <p:nvPr/>
        </p:nvSpPr>
        <p:spPr>
          <a:xfrm>
            <a:off x="4855702" y="4122283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6" name="Rectangle 535">
            <a:extLst>
              <a:ext uri="{FF2B5EF4-FFF2-40B4-BE49-F238E27FC236}">
                <a16:creationId xmlns:a16="http://schemas.microsoft.com/office/drawing/2014/main" id="{03E690A5-5560-AD89-9EBD-99DE1AB194DA}"/>
              </a:ext>
            </a:extLst>
          </p:cNvPr>
          <p:cNvSpPr/>
          <p:nvPr/>
        </p:nvSpPr>
        <p:spPr>
          <a:xfrm>
            <a:off x="5214931" y="4122283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7" name="Rectangle 536">
            <a:extLst>
              <a:ext uri="{FF2B5EF4-FFF2-40B4-BE49-F238E27FC236}">
                <a16:creationId xmlns:a16="http://schemas.microsoft.com/office/drawing/2014/main" id="{1232D4B8-3F07-F4B5-34C6-9CADAF43A32A}"/>
              </a:ext>
            </a:extLst>
          </p:cNvPr>
          <p:cNvSpPr/>
          <p:nvPr/>
        </p:nvSpPr>
        <p:spPr>
          <a:xfrm>
            <a:off x="5574160" y="4122283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2A260F72-F200-8A4C-31B9-E4F55A9B844B}"/>
              </a:ext>
            </a:extLst>
          </p:cNvPr>
          <p:cNvSpPr/>
          <p:nvPr/>
        </p:nvSpPr>
        <p:spPr>
          <a:xfrm>
            <a:off x="5933389" y="4122283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564F290F-DE7E-8EC4-7E4C-D589A3CD4772}"/>
              </a:ext>
            </a:extLst>
          </p:cNvPr>
          <p:cNvSpPr/>
          <p:nvPr/>
        </p:nvSpPr>
        <p:spPr>
          <a:xfrm>
            <a:off x="6292618" y="4122283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8C33E1E6-430A-A015-ADC5-A3133CFB9227}"/>
              </a:ext>
            </a:extLst>
          </p:cNvPr>
          <p:cNvSpPr/>
          <p:nvPr/>
        </p:nvSpPr>
        <p:spPr>
          <a:xfrm>
            <a:off x="6646216" y="412224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1" name="Rectangle 540">
            <a:extLst>
              <a:ext uri="{FF2B5EF4-FFF2-40B4-BE49-F238E27FC236}">
                <a16:creationId xmlns:a16="http://schemas.microsoft.com/office/drawing/2014/main" id="{9FFBC0EA-0B7A-9F7B-F903-CC9CA8747203}"/>
              </a:ext>
            </a:extLst>
          </p:cNvPr>
          <p:cNvSpPr/>
          <p:nvPr/>
        </p:nvSpPr>
        <p:spPr>
          <a:xfrm>
            <a:off x="4855705" y="4470626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5A47B2E6-E63B-5980-A3B4-7C4D5A77C8D5}"/>
              </a:ext>
            </a:extLst>
          </p:cNvPr>
          <p:cNvSpPr/>
          <p:nvPr/>
        </p:nvSpPr>
        <p:spPr>
          <a:xfrm>
            <a:off x="5214934" y="4470626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21947268-32DF-104E-4CDF-0C8CEF330CE0}"/>
              </a:ext>
            </a:extLst>
          </p:cNvPr>
          <p:cNvSpPr/>
          <p:nvPr/>
        </p:nvSpPr>
        <p:spPr>
          <a:xfrm>
            <a:off x="5574163" y="4470626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F71EDBCD-93DA-6EC9-8F82-632F1DA2D80B}"/>
              </a:ext>
            </a:extLst>
          </p:cNvPr>
          <p:cNvSpPr/>
          <p:nvPr/>
        </p:nvSpPr>
        <p:spPr>
          <a:xfrm>
            <a:off x="5933392" y="4470626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DAC5C9DA-0840-EFC6-78CF-194B9952CC51}"/>
              </a:ext>
            </a:extLst>
          </p:cNvPr>
          <p:cNvSpPr/>
          <p:nvPr/>
        </p:nvSpPr>
        <p:spPr>
          <a:xfrm>
            <a:off x="6292621" y="4470626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991F9E11-2E6C-145D-5945-D031FCCD2805}"/>
              </a:ext>
            </a:extLst>
          </p:cNvPr>
          <p:cNvSpPr/>
          <p:nvPr/>
        </p:nvSpPr>
        <p:spPr>
          <a:xfrm>
            <a:off x="6646219" y="447059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B1134CD3-4A12-AC44-AD41-68EFF892B076}"/>
              </a:ext>
            </a:extLst>
          </p:cNvPr>
          <p:cNvSpPr txBox="1"/>
          <p:nvPr/>
        </p:nvSpPr>
        <p:spPr>
          <a:xfrm>
            <a:off x="1037351" y="16763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522AAF37-A084-AB64-97E0-79667FF0F037}"/>
              </a:ext>
            </a:extLst>
          </p:cNvPr>
          <p:cNvSpPr txBox="1"/>
          <p:nvPr/>
        </p:nvSpPr>
        <p:spPr>
          <a:xfrm>
            <a:off x="1306776" y="15346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CE34164D-E7D6-FC68-63EB-90FC1F5B1BEF}"/>
              </a:ext>
            </a:extLst>
          </p:cNvPr>
          <p:cNvSpPr txBox="1"/>
          <p:nvPr/>
        </p:nvSpPr>
        <p:spPr>
          <a:xfrm>
            <a:off x="1574283" y="1377245"/>
            <a:ext cx="2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37BAB1B4-ACB3-93F9-2901-8A035B2B702F}"/>
              </a:ext>
            </a:extLst>
          </p:cNvPr>
          <p:cNvSpPr txBox="1"/>
          <p:nvPr/>
        </p:nvSpPr>
        <p:spPr>
          <a:xfrm>
            <a:off x="826352" y="18509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32C547C8-E560-AA99-4E2D-86C8254034C2}"/>
              </a:ext>
            </a:extLst>
          </p:cNvPr>
          <p:cNvSpPr txBox="1"/>
          <p:nvPr/>
        </p:nvSpPr>
        <p:spPr>
          <a:xfrm>
            <a:off x="933693" y="25480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13646951-E348-5A54-202A-20E246E55214}"/>
              </a:ext>
            </a:extLst>
          </p:cNvPr>
          <p:cNvSpPr txBox="1"/>
          <p:nvPr/>
        </p:nvSpPr>
        <p:spPr>
          <a:xfrm>
            <a:off x="942283" y="29173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10B2F678-84BA-695A-6DA2-F07F702FF907}"/>
              </a:ext>
            </a:extLst>
          </p:cNvPr>
          <p:cNvSpPr txBox="1"/>
          <p:nvPr/>
        </p:nvSpPr>
        <p:spPr>
          <a:xfrm>
            <a:off x="939789" y="32657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2F570A0B-4CB1-071D-64AA-03122808B6E2}"/>
              </a:ext>
            </a:extLst>
          </p:cNvPr>
          <p:cNvSpPr txBox="1"/>
          <p:nvPr/>
        </p:nvSpPr>
        <p:spPr>
          <a:xfrm>
            <a:off x="948379" y="36350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607" name="TextBox 606">
            <a:extLst>
              <a:ext uri="{FF2B5EF4-FFF2-40B4-BE49-F238E27FC236}">
                <a16:creationId xmlns:a16="http://schemas.microsoft.com/office/drawing/2014/main" id="{F3829CE4-43C3-514E-D8F6-39D39833BECE}"/>
              </a:ext>
            </a:extLst>
          </p:cNvPr>
          <p:cNvSpPr txBox="1"/>
          <p:nvPr/>
        </p:nvSpPr>
        <p:spPr>
          <a:xfrm>
            <a:off x="936760" y="39732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19955FFF-F114-5CDD-89B8-BDAD0F50C5ED}"/>
              </a:ext>
            </a:extLst>
          </p:cNvPr>
          <p:cNvSpPr txBox="1"/>
          <p:nvPr/>
        </p:nvSpPr>
        <p:spPr>
          <a:xfrm>
            <a:off x="945350" y="43426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bg-BG" dirty="0"/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CE1D35A4-1E96-D633-EC8C-94DC7FCFBB2A}"/>
              </a:ext>
            </a:extLst>
          </p:cNvPr>
          <p:cNvSpPr txBox="1"/>
          <p:nvPr/>
        </p:nvSpPr>
        <p:spPr>
          <a:xfrm>
            <a:off x="940587" y="46950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bg-BG" dirty="0"/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DC4F3E85-BAFA-DE24-41B7-9AEF5617E6C3}"/>
              </a:ext>
            </a:extLst>
          </p:cNvPr>
          <p:cNvSpPr txBox="1"/>
          <p:nvPr/>
        </p:nvSpPr>
        <p:spPr>
          <a:xfrm>
            <a:off x="934546" y="22152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4F8D6FE1-6FDF-07F9-189E-03DF5077B3BE}"/>
              </a:ext>
            </a:extLst>
          </p:cNvPr>
          <p:cNvSpPr txBox="1"/>
          <p:nvPr/>
        </p:nvSpPr>
        <p:spPr>
          <a:xfrm>
            <a:off x="1267356" y="50277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342AC7A3-1269-035C-DF42-13513AC295C8}"/>
              </a:ext>
            </a:extLst>
          </p:cNvPr>
          <p:cNvSpPr txBox="1"/>
          <p:nvPr/>
        </p:nvSpPr>
        <p:spPr>
          <a:xfrm>
            <a:off x="1589308" y="50327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8B9BB154-4A2B-40B4-55E7-5AD933EA1897}"/>
              </a:ext>
            </a:extLst>
          </p:cNvPr>
          <p:cNvSpPr txBox="1"/>
          <p:nvPr/>
        </p:nvSpPr>
        <p:spPr>
          <a:xfrm>
            <a:off x="1948537" y="50277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14CE41CD-ABD8-631B-4594-CDFDE1D8A91C}"/>
              </a:ext>
            </a:extLst>
          </p:cNvPr>
          <p:cNvSpPr txBox="1"/>
          <p:nvPr/>
        </p:nvSpPr>
        <p:spPr>
          <a:xfrm>
            <a:off x="2289539" y="50327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B39D0385-69F5-4095-5118-EDEA2CECB2CB}"/>
              </a:ext>
            </a:extLst>
          </p:cNvPr>
          <p:cNvSpPr txBox="1"/>
          <p:nvPr/>
        </p:nvSpPr>
        <p:spPr>
          <a:xfrm>
            <a:off x="2642793" y="50277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97705326-3ADD-8BED-3EE2-2C04DA27B84D}"/>
              </a:ext>
            </a:extLst>
          </p:cNvPr>
          <p:cNvSpPr txBox="1"/>
          <p:nvPr/>
        </p:nvSpPr>
        <p:spPr>
          <a:xfrm>
            <a:off x="3012370" y="50327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D2D5E320-DF69-5D9C-F41B-FE584A959EC5}"/>
              </a:ext>
            </a:extLst>
          </p:cNvPr>
          <p:cNvSpPr txBox="1"/>
          <p:nvPr/>
        </p:nvSpPr>
        <p:spPr>
          <a:xfrm rot="19259453">
            <a:off x="623977" y="132300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shape[0]</a:t>
            </a:r>
            <a:endParaRPr lang="bg-BG" dirty="0"/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A636D917-10C9-E8E0-D40C-2B97347AF8F6}"/>
              </a:ext>
            </a:extLst>
          </p:cNvPr>
          <p:cNvSpPr txBox="1"/>
          <p:nvPr/>
        </p:nvSpPr>
        <p:spPr>
          <a:xfrm rot="16200000">
            <a:off x="285508" y="324942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shape[1]</a:t>
            </a:r>
            <a:endParaRPr lang="bg-BG" dirty="0"/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A86F9711-2BD7-94C8-C09B-8A7E5D7EF6C5}"/>
              </a:ext>
            </a:extLst>
          </p:cNvPr>
          <p:cNvSpPr txBox="1"/>
          <p:nvPr/>
        </p:nvSpPr>
        <p:spPr>
          <a:xfrm>
            <a:off x="1663143" y="530200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shape[2]</a:t>
            </a:r>
            <a:endParaRPr lang="bg-BG" dirty="0"/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4D22502F-7962-470C-129D-09D8544D1182}"/>
              </a:ext>
            </a:extLst>
          </p:cNvPr>
          <p:cNvSpPr txBox="1"/>
          <p:nvPr/>
        </p:nvSpPr>
        <p:spPr>
          <a:xfrm>
            <a:off x="2653141" y="932002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endParaRPr lang="bg-BG" sz="2800" dirty="0"/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99E8CF40-E181-352C-FF63-60414761057D}"/>
              </a:ext>
            </a:extLst>
          </p:cNvPr>
          <p:cNvSpPr txBox="1"/>
          <p:nvPr/>
        </p:nvSpPr>
        <p:spPr>
          <a:xfrm>
            <a:off x="5102116" y="921117"/>
            <a:ext cx="1872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M[1:3,  :,  :]</a:t>
            </a:r>
            <a:endParaRPr lang="bg-BG" sz="2800" dirty="0"/>
          </a:p>
        </p:txBody>
      </p:sp>
      <p:sp>
        <p:nvSpPr>
          <p:cNvPr id="668" name="Rectangle 667">
            <a:extLst>
              <a:ext uri="{FF2B5EF4-FFF2-40B4-BE49-F238E27FC236}">
                <a16:creationId xmlns:a16="http://schemas.microsoft.com/office/drawing/2014/main" id="{357DB067-C54C-40AA-638E-FC4EE98C9009}"/>
              </a:ext>
            </a:extLst>
          </p:cNvPr>
          <p:cNvSpPr/>
          <p:nvPr/>
        </p:nvSpPr>
        <p:spPr>
          <a:xfrm>
            <a:off x="9153014" y="343444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9" name="Rectangle 668">
            <a:extLst>
              <a:ext uri="{FF2B5EF4-FFF2-40B4-BE49-F238E27FC236}">
                <a16:creationId xmlns:a16="http://schemas.microsoft.com/office/drawing/2014/main" id="{CFD32736-165F-ECCF-BC6D-10392D350652}"/>
              </a:ext>
            </a:extLst>
          </p:cNvPr>
          <p:cNvSpPr/>
          <p:nvPr/>
        </p:nvSpPr>
        <p:spPr>
          <a:xfrm>
            <a:off x="9512243" y="3434443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1" name="Rectangle 710">
            <a:extLst>
              <a:ext uri="{FF2B5EF4-FFF2-40B4-BE49-F238E27FC236}">
                <a16:creationId xmlns:a16="http://schemas.microsoft.com/office/drawing/2014/main" id="{16C05B1C-407C-1F88-FA05-8EB52580DAB3}"/>
              </a:ext>
            </a:extLst>
          </p:cNvPr>
          <p:cNvSpPr/>
          <p:nvPr/>
        </p:nvSpPr>
        <p:spPr>
          <a:xfrm>
            <a:off x="9332622" y="3270794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6" name="Rectangle 715">
            <a:extLst>
              <a:ext uri="{FF2B5EF4-FFF2-40B4-BE49-F238E27FC236}">
                <a16:creationId xmlns:a16="http://schemas.microsoft.com/office/drawing/2014/main" id="{C87E00FA-A7E3-D85A-794D-F6C1EBF8E947}"/>
              </a:ext>
            </a:extLst>
          </p:cNvPr>
          <p:cNvSpPr/>
          <p:nvPr/>
        </p:nvSpPr>
        <p:spPr>
          <a:xfrm>
            <a:off x="8959542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7" name="Rectangle 716">
            <a:extLst>
              <a:ext uri="{FF2B5EF4-FFF2-40B4-BE49-F238E27FC236}">
                <a16:creationId xmlns:a16="http://schemas.microsoft.com/office/drawing/2014/main" id="{F69213A0-A894-E619-2E64-5E488B00861F}"/>
              </a:ext>
            </a:extLst>
          </p:cNvPr>
          <p:cNvSpPr/>
          <p:nvPr/>
        </p:nvSpPr>
        <p:spPr>
          <a:xfrm>
            <a:off x="9332625" y="3614057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8" name="Rectangle 757">
            <a:extLst>
              <a:ext uri="{FF2B5EF4-FFF2-40B4-BE49-F238E27FC236}">
                <a16:creationId xmlns:a16="http://schemas.microsoft.com/office/drawing/2014/main" id="{B8021A1E-D1CC-A5BE-A9EA-587585FD5B27}"/>
              </a:ext>
            </a:extLst>
          </p:cNvPr>
          <p:cNvSpPr/>
          <p:nvPr/>
        </p:nvSpPr>
        <p:spPr>
          <a:xfrm>
            <a:off x="8790796" y="3437151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9" name="Rectangle 758">
            <a:extLst>
              <a:ext uri="{FF2B5EF4-FFF2-40B4-BE49-F238E27FC236}">
                <a16:creationId xmlns:a16="http://schemas.microsoft.com/office/drawing/2014/main" id="{8A40BB72-86F2-9846-C6C1-0855DC919394}"/>
              </a:ext>
            </a:extLst>
          </p:cNvPr>
          <p:cNvSpPr/>
          <p:nvPr/>
        </p:nvSpPr>
        <p:spPr>
          <a:xfrm>
            <a:off x="9152993" y="344532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4" name="Rectangle 763">
            <a:extLst>
              <a:ext uri="{FF2B5EF4-FFF2-40B4-BE49-F238E27FC236}">
                <a16:creationId xmlns:a16="http://schemas.microsoft.com/office/drawing/2014/main" id="{84B0ABDB-E06E-736B-991E-F8780683FD43}"/>
              </a:ext>
            </a:extLst>
          </p:cNvPr>
          <p:cNvSpPr/>
          <p:nvPr/>
        </p:nvSpPr>
        <p:spPr>
          <a:xfrm>
            <a:off x="8779913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5" name="Rectangle 764">
            <a:extLst>
              <a:ext uri="{FF2B5EF4-FFF2-40B4-BE49-F238E27FC236}">
                <a16:creationId xmlns:a16="http://schemas.microsoft.com/office/drawing/2014/main" id="{8BA918ED-171B-2A50-8A35-3A141D247722}"/>
              </a:ext>
            </a:extLst>
          </p:cNvPr>
          <p:cNvSpPr/>
          <p:nvPr/>
        </p:nvSpPr>
        <p:spPr>
          <a:xfrm>
            <a:off x="9152996" y="3793672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06" name="Rectangle 805">
            <a:extLst>
              <a:ext uri="{FF2B5EF4-FFF2-40B4-BE49-F238E27FC236}">
                <a16:creationId xmlns:a16="http://schemas.microsoft.com/office/drawing/2014/main" id="{EBFAAB2B-E5CE-3BE7-820C-2F3C985586BB}"/>
              </a:ext>
            </a:extLst>
          </p:cNvPr>
          <p:cNvSpPr/>
          <p:nvPr/>
        </p:nvSpPr>
        <p:spPr>
          <a:xfrm>
            <a:off x="8600302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07" name="Rectangle 806">
            <a:extLst>
              <a:ext uri="{FF2B5EF4-FFF2-40B4-BE49-F238E27FC236}">
                <a16:creationId xmlns:a16="http://schemas.microsoft.com/office/drawing/2014/main" id="{CE405615-5165-C3CB-912C-25961B49A729}"/>
              </a:ext>
            </a:extLst>
          </p:cNvPr>
          <p:cNvSpPr/>
          <p:nvPr/>
        </p:nvSpPr>
        <p:spPr>
          <a:xfrm>
            <a:off x="8959531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2" name="Rectangle 811">
            <a:extLst>
              <a:ext uri="{FF2B5EF4-FFF2-40B4-BE49-F238E27FC236}">
                <a16:creationId xmlns:a16="http://schemas.microsoft.com/office/drawing/2014/main" id="{4E515077-2C01-8023-E082-D51666FB22A1}"/>
              </a:ext>
            </a:extLst>
          </p:cNvPr>
          <p:cNvSpPr/>
          <p:nvPr/>
        </p:nvSpPr>
        <p:spPr>
          <a:xfrm>
            <a:off x="8600305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3" name="Rectangle 812">
            <a:extLst>
              <a:ext uri="{FF2B5EF4-FFF2-40B4-BE49-F238E27FC236}">
                <a16:creationId xmlns:a16="http://schemas.microsoft.com/office/drawing/2014/main" id="{232981D0-C0DA-5831-8667-5E64C041B4DB}"/>
              </a:ext>
            </a:extLst>
          </p:cNvPr>
          <p:cNvSpPr/>
          <p:nvPr/>
        </p:nvSpPr>
        <p:spPr>
          <a:xfrm>
            <a:off x="8959534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15" name="Straight Connector 814">
            <a:extLst>
              <a:ext uri="{FF2B5EF4-FFF2-40B4-BE49-F238E27FC236}">
                <a16:creationId xmlns:a16="http://schemas.microsoft.com/office/drawing/2014/main" id="{CC9FE46C-82C4-57EF-860F-FEF77D9171E4}"/>
              </a:ext>
            </a:extLst>
          </p:cNvPr>
          <p:cNvCxnSpPr>
            <a:cxnSpLocks/>
          </p:cNvCxnSpPr>
          <p:nvPr/>
        </p:nvCxnSpPr>
        <p:spPr>
          <a:xfrm flipV="1">
            <a:off x="9318771" y="3793672"/>
            <a:ext cx="566555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2" name="TextBox 831">
            <a:extLst>
              <a:ext uri="{FF2B5EF4-FFF2-40B4-BE49-F238E27FC236}">
                <a16:creationId xmlns:a16="http://schemas.microsoft.com/office/drawing/2014/main" id="{E724C17F-0E20-39BB-661B-5437A6C9A624}"/>
              </a:ext>
            </a:extLst>
          </p:cNvPr>
          <p:cNvSpPr txBox="1"/>
          <p:nvPr/>
        </p:nvSpPr>
        <p:spPr>
          <a:xfrm>
            <a:off x="8589965" y="433102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833" name="TextBox 832">
            <a:extLst>
              <a:ext uri="{FF2B5EF4-FFF2-40B4-BE49-F238E27FC236}">
                <a16:creationId xmlns:a16="http://schemas.microsoft.com/office/drawing/2014/main" id="{E9622DA9-0C59-DB23-B74D-7F085FE5F35C}"/>
              </a:ext>
            </a:extLst>
          </p:cNvPr>
          <p:cNvSpPr txBox="1"/>
          <p:nvPr/>
        </p:nvSpPr>
        <p:spPr>
          <a:xfrm>
            <a:off x="8959542" y="43360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840" name="TextBox 839">
            <a:extLst>
              <a:ext uri="{FF2B5EF4-FFF2-40B4-BE49-F238E27FC236}">
                <a16:creationId xmlns:a16="http://schemas.microsoft.com/office/drawing/2014/main" id="{D471D013-EE6F-D670-CC1E-1DCEEBF14375}"/>
              </a:ext>
            </a:extLst>
          </p:cNvPr>
          <p:cNvSpPr txBox="1"/>
          <p:nvPr/>
        </p:nvSpPr>
        <p:spPr>
          <a:xfrm>
            <a:off x="8292216" y="36273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bg-BG" dirty="0"/>
          </a:p>
        </p:txBody>
      </p:sp>
      <p:sp>
        <p:nvSpPr>
          <p:cNvPr id="841" name="TextBox 840">
            <a:extLst>
              <a:ext uri="{FF2B5EF4-FFF2-40B4-BE49-F238E27FC236}">
                <a16:creationId xmlns:a16="http://schemas.microsoft.com/office/drawing/2014/main" id="{F650FBC0-713B-73CF-477B-0D6E87129805}"/>
              </a:ext>
            </a:extLst>
          </p:cNvPr>
          <p:cNvSpPr txBox="1"/>
          <p:nvPr/>
        </p:nvSpPr>
        <p:spPr>
          <a:xfrm>
            <a:off x="8287453" y="39797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bg-BG" dirty="0"/>
          </a:p>
        </p:txBody>
      </p:sp>
      <p:sp>
        <p:nvSpPr>
          <p:cNvPr id="854" name="TextBox 853">
            <a:extLst>
              <a:ext uri="{FF2B5EF4-FFF2-40B4-BE49-F238E27FC236}">
                <a16:creationId xmlns:a16="http://schemas.microsoft.com/office/drawing/2014/main" id="{65E38A65-1B38-FD16-6898-E7C73C0FB5D9}"/>
              </a:ext>
            </a:extLst>
          </p:cNvPr>
          <p:cNvSpPr txBox="1"/>
          <p:nvPr/>
        </p:nvSpPr>
        <p:spPr>
          <a:xfrm>
            <a:off x="8479705" y="30914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855" name="TextBox 854">
            <a:extLst>
              <a:ext uri="{FF2B5EF4-FFF2-40B4-BE49-F238E27FC236}">
                <a16:creationId xmlns:a16="http://schemas.microsoft.com/office/drawing/2014/main" id="{DEC94102-E3A3-BBD8-3B21-31284AEA8A12}"/>
              </a:ext>
            </a:extLst>
          </p:cNvPr>
          <p:cNvSpPr txBox="1"/>
          <p:nvPr/>
        </p:nvSpPr>
        <p:spPr>
          <a:xfrm>
            <a:off x="8749130" y="29157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856" name="TextBox 855">
            <a:extLst>
              <a:ext uri="{FF2B5EF4-FFF2-40B4-BE49-F238E27FC236}">
                <a16:creationId xmlns:a16="http://schemas.microsoft.com/office/drawing/2014/main" id="{91D4293A-32A3-33CB-5670-487CAC65BF85}"/>
              </a:ext>
            </a:extLst>
          </p:cNvPr>
          <p:cNvSpPr txBox="1"/>
          <p:nvPr/>
        </p:nvSpPr>
        <p:spPr>
          <a:xfrm>
            <a:off x="9016637" y="2749916"/>
            <a:ext cx="2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857" name="TextBox 856">
            <a:extLst>
              <a:ext uri="{FF2B5EF4-FFF2-40B4-BE49-F238E27FC236}">
                <a16:creationId xmlns:a16="http://schemas.microsoft.com/office/drawing/2014/main" id="{FF4F3479-5CF5-B5F9-FB13-69B008D5BB03}"/>
              </a:ext>
            </a:extLst>
          </p:cNvPr>
          <p:cNvSpPr txBox="1"/>
          <p:nvPr/>
        </p:nvSpPr>
        <p:spPr>
          <a:xfrm>
            <a:off x="8268706" y="32659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858" name="TextBox 857">
            <a:extLst>
              <a:ext uri="{FF2B5EF4-FFF2-40B4-BE49-F238E27FC236}">
                <a16:creationId xmlns:a16="http://schemas.microsoft.com/office/drawing/2014/main" id="{5AD17BA1-F00F-7D79-01F0-5D89B5AF7AB7}"/>
              </a:ext>
            </a:extLst>
          </p:cNvPr>
          <p:cNvSpPr txBox="1"/>
          <p:nvPr/>
        </p:nvSpPr>
        <p:spPr>
          <a:xfrm>
            <a:off x="8302516" y="954983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M[:,  6:8,  4:6]</a:t>
            </a:r>
            <a:endParaRPr lang="bg-BG" sz="2800" dirty="0"/>
          </a:p>
        </p:txBody>
      </p:sp>
      <p:sp>
        <p:nvSpPr>
          <p:cNvPr id="859" name="TextBox 858">
            <a:extLst>
              <a:ext uri="{FF2B5EF4-FFF2-40B4-BE49-F238E27FC236}">
                <a16:creationId xmlns:a16="http://schemas.microsoft.com/office/drawing/2014/main" id="{450F0F8C-BAFB-0527-CF21-2C647016F228}"/>
              </a:ext>
            </a:extLst>
          </p:cNvPr>
          <p:cNvSpPr txBox="1"/>
          <p:nvPr/>
        </p:nvSpPr>
        <p:spPr>
          <a:xfrm>
            <a:off x="4877400" y="115962"/>
            <a:ext cx="2050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Array slicing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30508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113E0-33E6-F464-532A-FE27338DB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ECEA77-8DE5-E4EB-7221-8BE0D8BEF903}"/>
              </a:ext>
            </a:extLst>
          </p:cNvPr>
          <p:cNvSpPr/>
          <p:nvPr/>
        </p:nvSpPr>
        <p:spPr>
          <a:xfrm>
            <a:off x="1755075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2BB614-05A2-04D0-3C29-E1AB6168A598}"/>
              </a:ext>
            </a:extLst>
          </p:cNvPr>
          <p:cNvSpPr/>
          <p:nvPr/>
        </p:nvSpPr>
        <p:spPr>
          <a:xfrm>
            <a:off x="2114304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3B897C-9A76-11AE-9DA8-6EBD0284DA70}"/>
              </a:ext>
            </a:extLst>
          </p:cNvPr>
          <p:cNvSpPr/>
          <p:nvPr/>
        </p:nvSpPr>
        <p:spPr>
          <a:xfrm>
            <a:off x="2473533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C52897-C2B3-AFF0-5186-B3B010D50B76}"/>
              </a:ext>
            </a:extLst>
          </p:cNvPr>
          <p:cNvSpPr/>
          <p:nvPr/>
        </p:nvSpPr>
        <p:spPr>
          <a:xfrm>
            <a:off x="2832762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1CA0FF-2180-EE85-7F9B-789F126C26C2}"/>
              </a:ext>
            </a:extLst>
          </p:cNvPr>
          <p:cNvSpPr/>
          <p:nvPr/>
        </p:nvSpPr>
        <p:spPr>
          <a:xfrm>
            <a:off x="3205845" y="308610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C50387-626C-2F00-732F-CA309D2738CD}"/>
              </a:ext>
            </a:extLst>
          </p:cNvPr>
          <p:cNvSpPr/>
          <p:nvPr/>
        </p:nvSpPr>
        <p:spPr>
          <a:xfrm>
            <a:off x="3565074" y="3086100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6A7089-B3C7-6358-B1CE-AA92772EAE44}"/>
              </a:ext>
            </a:extLst>
          </p:cNvPr>
          <p:cNvSpPr/>
          <p:nvPr/>
        </p:nvSpPr>
        <p:spPr>
          <a:xfrm>
            <a:off x="1755078" y="33928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56E4EC-5018-D7B5-824C-2B14982A1976}"/>
              </a:ext>
            </a:extLst>
          </p:cNvPr>
          <p:cNvSpPr/>
          <p:nvPr/>
        </p:nvSpPr>
        <p:spPr>
          <a:xfrm>
            <a:off x="2114307" y="33928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EDEF9-6EE0-929B-5FAF-4BC9B77394DD}"/>
              </a:ext>
            </a:extLst>
          </p:cNvPr>
          <p:cNvSpPr/>
          <p:nvPr/>
        </p:nvSpPr>
        <p:spPr>
          <a:xfrm>
            <a:off x="2473536" y="33928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C6A81C-C63C-46E5-FC23-37C9BFB86F8D}"/>
              </a:ext>
            </a:extLst>
          </p:cNvPr>
          <p:cNvSpPr/>
          <p:nvPr/>
        </p:nvSpPr>
        <p:spPr>
          <a:xfrm>
            <a:off x="2832765" y="33928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165811-CC89-344B-A6F1-14CFE42E7A8E}"/>
              </a:ext>
            </a:extLst>
          </p:cNvPr>
          <p:cNvSpPr/>
          <p:nvPr/>
        </p:nvSpPr>
        <p:spPr>
          <a:xfrm>
            <a:off x="3205848" y="343444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1DD088-F940-4C23-A987-11D77D3B1942}"/>
              </a:ext>
            </a:extLst>
          </p:cNvPr>
          <p:cNvSpPr/>
          <p:nvPr/>
        </p:nvSpPr>
        <p:spPr>
          <a:xfrm>
            <a:off x="3565077" y="3434443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69AE56-C77F-D242-83D9-5369FEC78B16}"/>
              </a:ext>
            </a:extLst>
          </p:cNvPr>
          <p:cNvSpPr/>
          <p:nvPr/>
        </p:nvSpPr>
        <p:spPr>
          <a:xfrm>
            <a:off x="1755072" y="23369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43940E-DAAA-0BDB-3237-AB66B255BCE7}"/>
              </a:ext>
            </a:extLst>
          </p:cNvPr>
          <p:cNvSpPr/>
          <p:nvPr/>
        </p:nvSpPr>
        <p:spPr>
          <a:xfrm>
            <a:off x="2114301" y="23369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830A0E7-2D44-1C11-EB0D-ECBE0C8A42D6}"/>
              </a:ext>
            </a:extLst>
          </p:cNvPr>
          <p:cNvSpPr/>
          <p:nvPr/>
        </p:nvSpPr>
        <p:spPr>
          <a:xfrm>
            <a:off x="2473530" y="23369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9DFC1-A82D-5333-111C-54966A4585C4}"/>
              </a:ext>
            </a:extLst>
          </p:cNvPr>
          <p:cNvSpPr/>
          <p:nvPr/>
        </p:nvSpPr>
        <p:spPr>
          <a:xfrm>
            <a:off x="2832759" y="23369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2FDF86-F531-BF14-026C-B12F05F62C58}"/>
              </a:ext>
            </a:extLst>
          </p:cNvPr>
          <p:cNvSpPr/>
          <p:nvPr/>
        </p:nvSpPr>
        <p:spPr>
          <a:xfrm>
            <a:off x="3205842" y="237852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6A0502-E124-87CD-6206-C6A8C64DE0E1}"/>
              </a:ext>
            </a:extLst>
          </p:cNvPr>
          <p:cNvSpPr/>
          <p:nvPr/>
        </p:nvSpPr>
        <p:spPr>
          <a:xfrm>
            <a:off x="3565071" y="2378528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866ECF-E5CF-FE59-A0BB-F3F641A5AC6A}"/>
              </a:ext>
            </a:extLst>
          </p:cNvPr>
          <p:cNvSpPr/>
          <p:nvPr/>
        </p:nvSpPr>
        <p:spPr>
          <a:xfrm>
            <a:off x="1755075" y="26853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98E875-78BC-2276-A1A8-F87201BEA79A}"/>
              </a:ext>
            </a:extLst>
          </p:cNvPr>
          <p:cNvSpPr/>
          <p:nvPr/>
        </p:nvSpPr>
        <p:spPr>
          <a:xfrm>
            <a:off x="2114304" y="26853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D1E26B-E68A-8D2D-BAA9-8E945D8DC9F5}"/>
              </a:ext>
            </a:extLst>
          </p:cNvPr>
          <p:cNvSpPr/>
          <p:nvPr/>
        </p:nvSpPr>
        <p:spPr>
          <a:xfrm>
            <a:off x="2473533" y="26853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1607D4-E77E-E69A-E13D-8EFE0D16C20E}"/>
              </a:ext>
            </a:extLst>
          </p:cNvPr>
          <p:cNvSpPr/>
          <p:nvPr/>
        </p:nvSpPr>
        <p:spPr>
          <a:xfrm>
            <a:off x="2832762" y="26853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8F41B6-7A10-FA8A-7611-BB9497174D35}"/>
              </a:ext>
            </a:extLst>
          </p:cNvPr>
          <p:cNvSpPr/>
          <p:nvPr/>
        </p:nvSpPr>
        <p:spPr>
          <a:xfrm>
            <a:off x="3205845" y="272687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76EFF3-7118-C0A8-54C1-A5AD5EA3667A}"/>
              </a:ext>
            </a:extLst>
          </p:cNvPr>
          <p:cNvSpPr/>
          <p:nvPr/>
        </p:nvSpPr>
        <p:spPr>
          <a:xfrm>
            <a:off x="3565074" y="2726871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8F4AC6-04F2-DFEA-861C-BBCC36CD931B}"/>
              </a:ext>
            </a:extLst>
          </p:cNvPr>
          <p:cNvSpPr/>
          <p:nvPr/>
        </p:nvSpPr>
        <p:spPr>
          <a:xfrm>
            <a:off x="1768926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327300-04F5-EE9F-E9C6-FC116997ABD0}"/>
              </a:ext>
            </a:extLst>
          </p:cNvPr>
          <p:cNvSpPr/>
          <p:nvPr/>
        </p:nvSpPr>
        <p:spPr>
          <a:xfrm>
            <a:off x="2128155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33C5A6-08E2-E16E-9258-1042B927BE97}"/>
              </a:ext>
            </a:extLst>
          </p:cNvPr>
          <p:cNvSpPr/>
          <p:nvPr/>
        </p:nvSpPr>
        <p:spPr>
          <a:xfrm>
            <a:off x="2487384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1FE220-9774-2AC2-0FD0-EBA4CDE347BD}"/>
              </a:ext>
            </a:extLst>
          </p:cNvPr>
          <p:cNvSpPr/>
          <p:nvPr/>
        </p:nvSpPr>
        <p:spPr>
          <a:xfrm>
            <a:off x="2846613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1F861B-3967-9DF9-7A71-A033C26DE75D}"/>
              </a:ext>
            </a:extLst>
          </p:cNvPr>
          <p:cNvSpPr/>
          <p:nvPr/>
        </p:nvSpPr>
        <p:spPr>
          <a:xfrm>
            <a:off x="3205842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DBA3E1-2726-E395-A438-63EB54E62292}"/>
              </a:ext>
            </a:extLst>
          </p:cNvPr>
          <p:cNvSpPr/>
          <p:nvPr/>
        </p:nvSpPr>
        <p:spPr>
          <a:xfrm>
            <a:off x="3565071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BB8F4D-6FE5-F1FB-CAB1-BF71559AD4C7}"/>
              </a:ext>
            </a:extLst>
          </p:cNvPr>
          <p:cNvSpPr/>
          <p:nvPr/>
        </p:nvSpPr>
        <p:spPr>
          <a:xfrm>
            <a:off x="1768929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A8EC7F-26EE-7CDA-D2A8-F3E839657937}"/>
              </a:ext>
            </a:extLst>
          </p:cNvPr>
          <p:cNvSpPr/>
          <p:nvPr/>
        </p:nvSpPr>
        <p:spPr>
          <a:xfrm>
            <a:off x="2128158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958B09-4672-ED96-4031-B62400212412}"/>
              </a:ext>
            </a:extLst>
          </p:cNvPr>
          <p:cNvSpPr/>
          <p:nvPr/>
        </p:nvSpPr>
        <p:spPr>
          <a:xfrm>
            <a:off x="2487387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AD60D68-5055-111B-6BC6-0808088865F2}"/>
              </a:ext>
            </a:extLst>
          </p:cNvPr>
          <p:cNvSpPr/>
          <p:nvPr/>
        </p:nvSpPr>
        <p:spPr>
          <a:xfrm>
            <a:off x="2846616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3FF215C-812C-2FF2-54D8-F6DB3CA64CFE}"/>
              </a:ext>
            </a:extLst>
          </p:cNvPr>
          <p:cNvSpPr/>
          <p:nvPr/>
        </p:nvSpPr>
        <p:spPr>
          <a:xfrm>
            <a:off x="3205845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2DAC92-BCD5-171F-E77A-00693C278A64}"/>
              </a:ext>
            </a:extLst>
          </p:cNvPr>
          <p:cNvSpPr/>
          <p:nvPr/>
        </p:nvSpPr>
        <p:spPr>
          <a:xfrm>
            <a:off x="3565074" y="2024742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5A7EE9-0DE3-700D-EA7C-DA20287FA069}"/>
              </a:ext>
            </a:extLst>
          </p:cNvPr>
          <p:cNvSpPr/>
          <p:nvPr/>
        </p:nvSpPr>
        <p:spPr>
          <a:xfrm>
            <a:off x="1755069" y="37412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A31C682-756B-9B1E-DA72-B5582A8E2482}"/>
              </a:ext>
            </a:extLst>
          </p:cNvPr>
          <p:cNvSpPr/>
          <p:nvPr/>
        </p:nvSpPr>
        <p:spPr>
          <a:xfrm>
            <a:off x="2114298" y="37412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718B0F6-16CF-D00A-2591-076F616D3B65}"/>
              </a:ext>
            </a:extLst>
          </p:cNvPr>
          <p:cNvSpPr/>
          <p:nvPr/>
        </p:nvSpPr>
        <p:spPr>
          <a:xfrm>
            <a:off x="2473527" y="37412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AC934A-A98B-CFC4-7C23-E3E0BEA5D708}"/>
              </a:ext>
            </a:extLst>
          </p:cNvPr>
          <p:cNvSpPr/>
          <p:nvPr/>
        </p:nvSpPr>
        <p:spPr>
          <a:xfrm>
            <a:off x="2832756" y="37412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A68283A-7804-93D6-F9B8-340017928D65}"/>
              </a:ext>
            </a:extLst>
          </p:cNvPr>
          <p:cNvSpPr/>
          <p:nvPr/>
        </p:nvSpPr>
        <p:spPr>
          <a:xfrm>
            <a:off x="3205839" y="378278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26158DA-AD39-DC92-FD3C-5B563EA95301}"/>
              </a:ext>
            </a:extLst>
          </p:cNvPr>
          <p:cNvSpPr/>
          <p:nvPr/>
        </p:nvSpPr>
        <p:spPr>
          <a:xfrm>
            <a:off x="3565068" y="3782786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6B7117A-96C4-D80C-B617-44F42CD99F5D}"/>
              </a:ext>
            </a:extLst>
          </p:cNvPr>
          <p:cNvSpPr/>
          <p:nvPr/>
        </p:nvSpPr>
        <p:spPr>
          <a:xfrm>
            <a:off x="1755072" y="4089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16D210-2643-890D-ACFD-F2E5B4377F1D}"/>
              </a:ext>
            </a:extLst>
          </p:cNvPr>
          <p:cNvSpPr/>
          <p:nvPr/>
        </p:nvSpPr>
        <p:spPr>
          <a:xfrm>
            <a:off x="2114301" y="4089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7472BC2-6786-1ABE-F9C1-E90C4D001B8D}"/>
              </a:ext>
            </a:extLst>
          </p:cNvPr>
          <p:cNvSpPr/>
          <p:nvPr/>
        </p:nvSpPr>
        <p:spPr>
          <a:xfrm>
            <a:off x="2473530" y="4089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BF5BA6-3EEE-CFF4-556B-F69E349C0B31}"/>
              </a:ext>
            </a:extLst>
          </p:cNvPr>
          <p:cNvSpPr/>
          <p:nvPr/>
        </p:nvSpPr>
        <p:spPr>
          <a:xfrm>
            <a:off x="2832759" y="4089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2B213F8-AB06-E208-F30C-EA45E230862E}"/>
              </a:ext>
            </a:extLst>
          </p:cNvPr>
          <p:cNvSpPr/>
          <p:nvPr/>
        </p:nvSpPr>
        <p:spPr>
          <a:xfrm>
            <a:off x="3205842" y="413112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FA38DAB-BB58-05E7-4ACE-5533517AAA9D}"/>
              </a:ext>
            </a:extLst>
          </p:cNvPr>
          <p:cNvSpPr/>
          <p:nvPr/>
        </p:nvSpPr>
        <p:spPr>
          <a:xfrm>
            <a:off x="3565071" y="413112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9DEBD6-7D6E-2E73-5792-15F1C45880F4}"/>
              </a:ext>
            </a:extLst>
          </p:cNvPr>
          <p:cNvSpPr/>
          <p:nvPr/>
        </p:nvSpPr>
        <p:spPr>
          <a:xfrm>
            <a:off x="1575457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8A7DD7-4A13-523A-368C-F502C96BB57D}"/>
              </a:ext>
            </a:extLst>
          </p:cNvPr>
          <p:cNvSpPr/>
          <p:nvPr/>
        </p:nvSpPr>
        <p:spPr>
          <a:xfrm>
            <a:off x="1934686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C440A1C-45FE-7971-D8AE-E86E945A9E4D}"/>
              </a:ext>
            </a:extLst>
          </p:cNvPr>
          <p:cNvSpPr/>
          <p:nvPr/>
        </p:nvSpPr>
        <p:spPr>
          <a:xfrm>
            <a:off x="2293915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44B533-67F6-1709-6D10-8EFA4B379925}"/>
              </a:ext>
            </a:extLst>
          </p:cNvPr>
          <p:cNvSpPr/>
          <p:nvPr/>
        </p:nvSpPr>
        <p:spPr>
          <a:xfrm>
            <a:off x="2653144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3FF4012-4E1B-AF1F-D05F-8671F3C7AAF2}"/>
              </a:ext>
            </a:extLst>
          </p:cNvPr>
          <p:cNvSpPr/>
          <p:nvPr/>
        </p:nvSpPr>
        <p:spPr>
          <a:xfrm>
            <a:off x="3012373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DC67A7-C9A4-C327-B7AE-B106E3B90355}"/>
              </a:ext>
            </a:extLst>
          </p:cNvPr>
          <p:cNvSpPr/>
          <p:nvPr/>
        </p:nvSpPr>
        <p:spPr>
          <a:xfrm>
            <a:off x="3385456" y="3265714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77ADB7F-4A2D-B4DC-B818-8162A74484E5}"/>
              </a:ext>
            </a:extLst>
          </p:cNvPr>
          <p:cNvSpPr/>
          <p:nvPr/>
        </p:nvSpPr>
        <p:spPr>
          <a:xfrm>
            <a:off x="1575460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26BF382-526E-710D-497E-FF45BEE457C1}"/>
              </a:ext>
            </a:extLst>
          </p:cNvPr>
          <p:cNvSpPr/>
          <p:nvPr/>
        </p:nvSpPr>
        <p:spPr>
          <a:xfrm>
            <a:off x="1934689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AE629EB-5FD7-2BAD-7404-C1C263453A03}"/>
              </a:ext>
            </a:extLst>
          </p:cNvPr>
          <p:cNvSpPr/>
          <p:nvPr/>
        </p:nvSpPr>
        <p:spPr>
          <a:xfrm>
            <a:off x="2293918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64835B1-5612-0E2D-E469-62FF678EEB83}"/>
              </a:ext>
            </a:extLst>
          </p:cNvPr>
          <p:cNvSpPr/>
          <p:nvPr/>
        </p:nvSpPr>
        <p:spPr>
          <a:xfrm>
            <a:off x="2653147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923E14E-33C8-6AEF-97CA-29CD20832A2A}"/>
              </a:ext>
            </a:extLst>
          </p:cNvPr>
          <p:cNvSpPr/>
          <p:nvPr/>
        </p:nvSpPr>
        <p:spPr>
          <a:xfrm>
            <a:off x="3012376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7ED3BF3-778F-9794-A6A6-142091143115}"/>
              </a:ext>
            </a:extLst>
          </p:cNvPr>
          <p:cNvSpPr/>
          <p:nvPr/>
        </p:nvSpPr>
        <p:spPr>
          <a:xfrm>
            <a:off x="3385459" y="3614057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29CA88D-7141-6D3D-8D21-DD1BC9383AB4}"/>
              </a:ext>
            </a:extLst>
          </p:cNvPr>
          <p:cNvSpPr/>
          <p:nvPr/>
        </p:nvSpPr>
        <p:spPr>
          <a:xfrm>
            <a:off x="1575454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310E27-3A59-E06E-4061-4532D3F49690}"/>
              </a:ext>
            </a:extLst>
          </p:cNvPr>
          <p:cNvSpPr/>
          <p:nvPr/>
        </p:nvSpPr>
        <p:spPr>
          <a:xfrm>
            <a:off x="1934683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A622121-68D3-9C92-FA9E-9AFE517C0CF8}"/>
              </a:ext>
            </a:extLst>
          </p:cNvPr>
          <p:cNvSpPr/>
          <p:nvPr/>
        </p:nvSpPr>
        <p:spPr>
          <a:xfrm>
            <a:off x="2293912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F36B336-11C7-61B4-DEC5-00FFB88861F4}"/>
              </a:ext>
            </a:extLst>
          </p:cNvPr>
          <p:cNvSpPr/>
          <p:nvPr/>
        </p:nvSpPr>
        <p:spPr>
          <a:xfrm>
            <a:off x="2653141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B25E5E1-014A-216F-4224-D0428DBFF648}"/>
              </a:ext>
            </a:extLst>
          </p:cNvPr>
          <p:cNvSpPr/>
          <p:nvPr/>
        </p:nvSpPr>
        <p:spPr>
          <a:xfrm>
            <a:off x="3012370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567D521-485E-4EB8-A70C-0AAE869DAB4E}"/>
              </a:ext>
            </a:extLst>
          </p:cNvPr>
          <p:cNvSpPr/>
          <p:nvPr/>
        </p:nvSpPr>
        <p:spPr>
          <a:xfrm>
            <a:off x="3385453" y="2558142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96C2472-E70E-81F5-D919-923679EEAAFB}"/>
              </a:ext>
            </a:extLst>
          </p:cNvPr>
          <p:cNvSpPr/>
          <p:nvPr/>
        </p:nvSpPr>
        <p:spPr>
          <a:xfrm>
            <a:off x="1575457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F28FD71-B9C5-E3D1-AF67-F795A4FBCE27}"/>
              </a:ext>
            </a:extLst>
          </p:cNvPr>
          <p:cNvSpPr/>
          <p:nvPr/>
        </p:nvSpPr>
        <p:spPr>
          <a:xfrm>
            <a:off x="1934686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22568F4-8DC6-DB28-4FCB-B805BC5C1E80}"/>
              </a:ext>
            </a:extLst>
          </p:cNvPr>
          <p:cNvSpPr/>
          <p:nvPr/>
        </p:nvSpPr>
        <p:spPr>
          <a:xfrm>
            <a:off x="2293915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87F604A-F043-2049-9566-5CF4C80FDF6F}"/>
              </a:ext>
            </a:extLst>
          </p:cNvPr>
          <p:cNvSpPr/>
          <p:nvPr/>
        </p:nvSpPr>
        <p:spPr>
          <a:xfrm>
            <a:off x="2653144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A55F63E-48EA-8641-D02A-7FFC8904D60B}"/>
              </a:ext>
            </a:extLst>
          </p:cNvPr>
          <p:cNvSpPr/>
          <p:nvPr/>
        </p:nvSpPr>
        <p:spPr>
          <a:xfrm>
            <a:off x="3012373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091F3C5-5D8B-5166-B9B1-FD802A2B930D}"/>
              </a:ext>
            </a:extLst>
          </p:cNvPr>
          <p:cNvSpPr/>
          <p:nvPr/>
        </p:nvSpPr>
        <p:spPr>
          <a:xfrm>
            <a:off x="3385456" y="290648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F51F78-4B54-6914-D9C6-6BEDE5D9D288}"/>
              </a:ext>
            </a:extLst>
          </p:cNvPr>
          <p:cNvSpPr/>
          <p:nvPr/>
        </p:nvSpPr>
        <p:spPr>
          <a:xfrm>
            <a:off x="1589308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431ADF3-DC1E-464D-A3BC-240CDFB7B9D4}"/>
              </a:ext>
            </a:extLst>
          </p:cNvPr>
          <p:cNvSpPr/>
          <p:nvPr/>
        </p:nvSpPr>
        <p:spPr>
          <a:xfrm>
            <a:off x="1948537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E96194E-40BF-C7B7-A755-50FCA65C4B4C}"/>
              </a:ext>
            </a:extLst>
          </p:cNvPr>
          <p:cNvSpPr/>
          <p:nvPr/>
        </p:nvSpPr>
        <p:spPr>
          <a:xfrm>
            <a:off x="2307766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0A5C148-70F5-1B9A-8D23-1E7437A0B7A7}"/>
              </a:ext>
            </a:extLst>
          </p:cNvPr>
          <p:cNvSpPr/>
          <p:nvPr/>
        </p:nvSpPr>
        <p:spPr>
          <a:xfrm>
            <a:off x="2666995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4DE2CED-5B48-393E-9B92-BC4F62BA9BCD}"/>
              </a:ext>
            </a:extLst>
          </p:cNvPr>
          <p:cNvSpPr/>
          <p:nvPr/>
        </p:nvSpPr>
        <p:spPr>
          <a:xfrm>
            <a:off x="3026224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DA2633C-0B57-B90B-BAC1-4171014C82C5}"/>
              </a:ext>
            </a:extLst>
          </p:cNvPr>
          <p:cNvSpPr/>
          <p:nvPr/>
        </p:nvSpPr>
        <p:spPr>
          <a:xfrm>
            <a:off x="3385453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29F07D7-C83D-EC2F-0D54-5A42570BF40A}"/>
              </a:ext>
            </a:extLst>
          </p:cNvPr>
          <p:cNvSpPr/>
          <p:nvPr/>
        </p:nvSpPr>
        <p:spPr>
          <a:xfrm>
            <a:off x="1575457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04F6DE-DA04-41BB-84BF-AAA63FEB6752}"/>
              </a:ext>
            </a:extLst>
          </p:cNvPr>
          <p:cNvSpPr/>
          <p:nvPr/>
        </p:nvSpPr>
        <p:spPr>
          <a:xfrm>
            <a:off x="1934686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6846C48-A7B6-A64C-FED8-2922982F0B89}"/>
              </a:ext>
            </a:extLst>
          </p:cNvPr>
          <p:cNvSpPr/>
          <p:nvPr/>
        </p:nvSpPr>
        <p:spPr>
          <a:xfrm>
            <a:off x="2293915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77D5411-B899-6687-756B-D2807AFB5AF9}"/>
              </a:ext>
            </a:extLst>
          </p:cNvPr>
          <p:cNvSpPr/>
          <p:nvPr/>
        </p:nvSpPr>
        <p:spPr>
          <a:xfrm>
            <a:off x="2653144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C4368B6-8CAE-3DE4-82D1-9F70B1C00D07}"/>
              </a:ext>
            </a:extLst>
          </p:cNvPr>
          <p:cNvSpPr/>
          <p:nvPr/>
        </p:nvSpPr>
        <p:spPr>
          <a:xfrm>
            <a:off x="3012373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BFADAAC-48ED-8D66-EB96-538F65964189}"/>
              </a:ext>
            </a:extLst>
          </p:cNvPr>
          <p:cNvSpPr/>
          <p:nvPr/>
        </p:nvSpPr>
        <p:spPr>
          <a:xfrm>
            <a:off x="3385456" y="2204356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341889F-1EDC-0FEC-49D1-6FEE1E50EE4D}"/>
              </a:ext>
            </a:extLst>
          </p:cNvPr>
          <p:cNvSpPr/>
          <p:nvPr/>
        </p:nvSpPr>
        <p:spPr>
          <a:xfrm>
            <a:off x="1575451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AF361F6-F661-EB0D-90E4-6CDE8DC882CF}"/>
              </a:ext>
            </a:extLst>
          </p:cNvPr>
          <p:cNvSpPr/>
          <p:nvPr/>
        </p:nvSpPr>
        <p:spPr>
          <a:xfrm>
            <a:off x="1934680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8FD4B13-18A5-CED7-56A3-236D56C21F81}"/>
              </a:ext>
            </a:extLst>
          </p:cNvPr>
          <p:cNvSpPr/>
          <p:nvPr/>
        </p:nvSpPr>
        <p:spPr>
          <a:xfrm>
            <a:off x="2293909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6B06F0C-49D2-2B31-EBE9-DEA45AE121EE}"/>
              </a:ext>
            </a:extLst>
          </p:cNvPr>
          <p:cNvSpPr/>
          <p:nvPr/>
        </p:nvSpPr>
        <p:spPr>
          <a:xfrm>
            <a:off x="2653138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066E231-BE78-6905-7309-EA1678449023}"/>
              </a:ext>
            </a:extLst>
          </p:cNvPr>
          <p:cNvSpPr/>
          <p:nvPr/>
        </p:nvSpPr>
        <p:spPr>
          <a:xfrm>
            <a:off x="3012367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FC4D08F-FC21-4140-89BC-92CF54469A2A}"/>
              </a:ext>
            </a:extLst>
          </p:cNvPr>
          <p:cNvSpPr/>
          <p:nvPr/>
        </p:nvSpPr>
        <p:spPr>
          <a:xfrm>
            <a:off x="3385450" y="3962400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61291C5-002A-02F5-6EF4-AEAB974CCF36}"/>
              </a:ext>
            </a:extLst>
          </p:cNvPr>
          <p:cNvSpPr/>
          <p:nvPr/>
        </p:nvSpPr>
        <p:spPr>
          <a:xfrm>
            <a:off x="1575454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4D0D6EF-F6F6-241E-8251-F30B77AACC0A}"/>
              </a:ext>
            </a:extLst>
          </p:cNvPr>
          <p:cNvSpPr/>
          <p:nvPr/>
        </p:nvSpPr>
        <p:spPr>
          <a:xfrm>
            <a:off x="1934683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2FED341-CA25-E2BA-7454-DC0E9C96F49C}"/>
              </a:ext>
            </a:extLst>
          </p:cNvPr>
          <p:cNvSpPr/>
          <p:nvPr/>
        </p:nvSpPr>
        <p:spPr>
          <a:xfrm>
            <a:off x="2293912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1B4B61F-6682-C38D-445C-48580B6971F2}"/>
              </a:ext>
            </a:extLst>
          </p:cNvPr>
          <p:cNvSpPr/>
          <p:nvPr/>
        </p:nvSpPr>
        <p:spPr>
          <a:xfrm>
            <a:off x="2653141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48C733-F521-EAB1-577C-4DA811E0E76E}"/>
              </a:ext>
            </a:extLst>
          </p:cNvPr>
          <p:cNvSpPr/>
          <p:nvPr/>
        </p:nvSpPr>
        <p:spPr>
          <a:xfrm>
            <a:off x="3012370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243A85C-1543-E5C1-CFD5-75054F61EABC}"/>
              </a:ext>
            </a:extLst>
          </p:cNvPr>
          <p:cNvSpPr/>
          <p:nvPr/>
        </p:nvSpPr>
        <p:spPr>
          <a:xfrm>
            <a:off x="3385453" y="431074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159BF2E-B98A-B474-FB0A-BAEF905CD8A1}"/>
              </a:ext>
            </a:extLst>
          </p:cNvPr>
          <p:cNvSpPr/>
          <p:nvPr/>
        </p:nvSpPr>
        <p:spPr>
          <a:xfrm>
            <a:off x="1395828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A54E7B2-685B-FE05-3617-09E8BE4FF257}"/>
              </a:ext>
            </a:extLst>
          </p:cNvPr>
          <p:cNvSpPr/>
          <p:nvPr/>
        </p:nvSpPr>
        <p:spPr>
          <a:xfrm>
            <a:off x="1755057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C7C16D6-605B-ADEF-42CC-572B75BB4538}"/>
              </a:ext>
            </a:extLst>
          </p:cNvPr>
          <p:cNvSpPr/>
          <p:nvPr/>
        </p:nvSpPr>
        <p:spPr>
          <a:xfrm>
            <a:off x="2114286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A94DAAE-E69C-E9C3-3AFC-CA1D00B36914}"/>
              </a:ext>
            </a:extLst>
          </p:cNvPr>
          <p:cNvSpPr/>
          <p:nvPr/>
        </p:nvSpPr>
        <p:spPr>
          <a:xfrm>
            <a:off x="2473515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A40AA66-F11D-69AC-65E7-8108DF8BDBD3}"/>
              </a:ext>
            </a:extLst>
          </p:cNvPr>
          <p:cNvSpPr/>
          <p:nvPr/>
        </p:nvSpPr>
        <p:spPr>
          <a:xfrm>
            <a:off x="2832744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D384733-F05D-30E8-C2B0-B78D2B6DB946}"/>
              </a:ext>
            </a:extLst>
          </p:cNvPr>
          <p:cNvSpPr/>
          <p:nvPr/>
        </p:nvSpPr>
        <p:spPr>
          <a:xfrm>
            <a:off x="3205827" y="344532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F7B5573-E601-F71D-0BA6-F3F71B5DCDAC}"/>
              </a:ext>
            </a:extLst>
          </p:cNvPr>
          <p:cNvSpPr/>
          <p:nvPr/>
        </p:nvSpPr>
        <p:spPr>
          <a:xfrm>
            <a:off x="1395831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8146445-07F5-F27D-04C0-435F33015A54}"/>
              </a:ext>
            </a:extLst>
          </p:cNvPr>
          <p:cNvSpPr/>
          <p:nvPr/>
        </p:nvSpPr>
        <p:spPr>
          <a:xfrm>
            <a:off x="1755060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FEAD575-AB4C-369E-22DC-41C02B42092A}"/>
              </a:ext>
            </a:extLst>
          </p:cNvPr>
          <p:cNvSpPr/>
          <p:nvPr/>
        </p:nvSpPr>
        <p:spPr>
          <a:xfrm>
            <a:off x="2114289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F331B92-CC89-09F6-F1CE-30270D7203B2}"/>
              </a:ext>
            </a:extLst>
          </p:cNvPr>
          <p:cNvSpPr/>
          <p:nvPr/>
        </p:nvSpPr>
        <p:spPr>
          <a:xfrm>
            <a:off x="2473518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B4269B4-87E8-2289-57DA-BAB0F7BB7208}"/>
              </a:ext>
            </a:extLst>
          </p:cNvPr>
          <p:cNvSpPr/>
          <p:nvPr/>
        </p:nvSpPr>
        <p:spPr>
          <a:xfrm>
            <a:off x="2832747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42AE4B1-3A6C-2A79-182F-11FA76E516FE}"/>
              </a:ext>
            </a:extLst>
          </p:cNvPr>
          <p:cNvSpPr/>
          <p:nvPr/>
        </p:nvSpPr>
        <p:spPr>
          <a:xfrm>
            <a:off x="3205830" y="3793672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1299FED-23EC-AD6B-85EE-3E404F9A3BC7}"/>
              </a:ext>
            </a:extLst>
          </p:cNvPr>
          <p:cNvSpPr/>
          <p:nvPr/>
        </p:nvSpPr>
        <p:spPr>
          <a:xfrm>
            <a:off x="1395825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C7EE030-A5FA-55AC-730B-ED493F06A864}"/>
              </a:ext>
            </a:extLst>
          </p:cNvPr>
          <p:cNvSpPr/>
          <p:nvPr/>
        </p:nvSpPr>
        <p:spPr>
          <a:xfrm>
            <a:off x="1755054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9DF9A4A-36D9-1C60-3269-3F4891827272}"/>
              </a:ext>
            </a:extLst>
          </p:cNvPr>
          <p:cNvSpPr/>
          <p:nvPr/>
        </p:nvSpPr>
        <p:spPr>
          <a:xfrm>
            <a:off x="2114283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9E45E21-E370-40A9-4CC6-78E0623D520E}"/>
              </a:ext>
            </a:extLst>
          </p:cNvPr>
          <p:cNvSpPr/>
          <p:nvPr/>
        </p:nvSpPr>
        <p:spPr>
          <a:xfrm>
            <a:off x="2473512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2310F2E-AC42-B194-BD55-31B449C3621F}"/>
              </a:ext>
            </a:extLst>
          </p:cNvPr>
          <p:cNvSpPr/>
          <p:nvPr/>
        </p:nvSpPr>
        <p:spPr>
          <a:xfrm>
            <a:off x="2832741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BCE2BE0-7549-4CAC-C307-D35F8DC56094}"/>
              </a:ext>
            </a:extLst>
          </p:cNvPr>
          <p:cNvSpPr/>
          <p:nvPr/>
        </p:nvSpPr>
        <p:spPr>
          <a:xfrm>
            <a:off x="3205824" y="273775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2C25AD2-88CD-1CA8-7493-49769678C1F5}"/>
              </a:ext>
            </a:extLst>
          </p:cNvPr>
          <p:cNvSpPr/>
          <p:nvPr/>
        </p:nvSpPr>
        <p:spPr>
          <a:xfrm>
            <a:off x="1395828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9AD9990-2BE8-5235-78E6-A3C9CB5C25F4}"/>
              </a:ext>
            </a:extLst>
          </p:cNvPr>
          <p:cNvSpPr/>
          <p:nvPr/>
        </p:nvSpPr>
        <p:spPr>
          <a:xfrm>
            <a:off x="1755057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1270A8A-61E6-9C16-FC04-7E3085887F5E}"/>
              </a:ext>
            </a:extLst>
          </p:cNvPr>
          <p:cNvSpPr/>
          <p:nvPr/>
        </p:nvSpPr>
        <p:spPr>
          <a:xfrm>
            <a:off x="2114286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DF87C07-501A-E019-9139-44686CBD5664}"/>
              </a:ext>
            </a:extLst>
          </p:cNvPr>
          <p:cNvSpPr/>
          <p:nvPr/>
        </p:nvSpPr>
        <p:spPr>
          <a:xfrm>
            <a:off x="2473515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54C1E13-6222-EC77-0A05-9F7401A6F4B3}"/>
              </a:ext>
            </a:extLst>
          </p:cNvPr>
          <p:cNvSpPr/>
          <p:nvPr/>
        </p:nvSpPr>
        <p:spPr>
          <a:xfrm>
            <a:off x="2832744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3317A24-AA52-45EF-3331-943DBAAE3CF6}"/>
              </a:ext>
            </a:extLst>
          </p:cNvPr>
          <p:cNvSpPr/>
          <p:nvPr/>
        </p:nvSpPr>
        <p:spPr>
          <a:xfrm>
            <a:off x="3205827" y="308610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81D4D25-D931-23DB-A28A-D996E63722B4}"/>
              </a:ext>
            </a:extLst>
          </p:cNvPr>
          <p:cNvSpPr/>
          <p:nvPr/>
        </p:nvSpPr>
        <p:spPr>
          <a:xfrm>
            <a:off x="1409679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D8652DB-2107-BFEC-9545-FBE9C7A130DA}"/>
              </a:ext>
            </a:extLst>
          </p:cNvPr>
          <p:cNvSpPr/>
          <p:nvPr/>
        </p:nvSpPr>
        <p:spPr>
          <a:xfrm>
            <a:off x="1768908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5DBE09F-EDB1-2FD7-F7D6-1817C6973862}"/>
              </a:ext>
            </a:extLst>
          </p:cNvPr>
          <p:cNvSpPr/>
          <p:nvPr/>
        </p:nvSpPr>
        <p:spPr>
          <a:xfrm>
            <a:off x="2128137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7737335-69BC-5E4B-8134-1466B3A891A2}"/>
              </a:ext>
            </a:extLst>
          </p:cNvPr>
          <p:cNvSpPr/>
          <p:nvPr/>
        </p:nvSpPr>
        <p:spPr>
          <a:xfrm>
            <a:off x="2487366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EA2DAFC-93C8-EB5A-E0C5-1E427B96D8F1}"/>
              </a:ext>
            </a:extLst>
          </p:cNvPr>
          <p:cNvSpPr/>
          <p:nvPr/>
        </p:nvSpPr>
        <p:spPr>
          <a:xfrm>
            <a:off x="2846595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93B8993-240A-B693-C801-C58576A2831D}"/>
              </a:ext>
            </a:extLst>
          </p:cNvPr>
          <p:cNvSpPr/>
          <p:nvPr/>
        </p:nvSpPr>
        <p:spPr>
          <a:xfrm>
            <a:off x="3205824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5B71DD1-40C5-3697-9B4E-B04BF494A894}"/>
              </a:ext>
            </a:extLst>
          </p:cNvPr>
          <p:cNvSpPr/>
          <p:nvPr/>
        </p:nvSpPr>
        <p:spPr>
          <a:xfrm>
            <a:off x="1395828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C7614A2-68A6-E920-83BB-F14B05CB35DF}"/>
              </a:ext>
            </a:extLst>
          </p:cNvPr>
          <p:cNvSpPr/>
          <p:nvPr/>
        </p:nvSpPr>
        <p:spPr>
          <a:xfrm>
            <a:off x="1755057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4488102-66A6-3DA8-CCFB-DB7B54436A82}"/>
              </a:ext>
            </a:extLst>
          </p:cNvPr>
          <p:cNvSpPr/>
          <p:nvPr/>
        </p:nvSpPr>
        <p:spPr>
          <a:xfrm>
            <a:off x="2114286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0189B60-A11F-B30C-68E9-29B40FB0E4E0}"/>
              </a:ext>
            </a:extLst>
          </p:cNvPr>
          <p:cNvSpPr/>
          <p:nvPr/>
        </p:nvSpPr>
        <p:spPr>
          <a:xfrm>
            <a:off x="2473515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CAE72D58-40DA-A1F6-AA9D-1AB7CFDD94DE}"/>
              </a:ext>
            </a:extLst>
          </p:cNvPr>
          <p:cNvSpPr/>
          <p:nvPr/>
        </p:nvSpPr>
        <p:spPr>
          <a:xfrm>
            <a:off x="2832744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E0536DB-8E52-372E-6AC9-09ED64F63700}"/>
              </a:ext>
            </a:extLst>
          </p:cNvPr>
          <p:cNvSpPr/>
          <p:nvPr/>
        </p:nvSpPr>
        <p:spPr>
          <a:xfrm>
            <a:off x="3205827" y="2383971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12FAC98-3B74-0D4E-F9EA-A959E217ADAA}"/>
              </a:ext>
            </a:extLst>
          </p:cNvPr>
          <p:cNvSpPr/>
          <p:nvPr/>
        </p:nvSpPr>
        <p:spPr>
          <a:xfrm>
            <a:off x="1395822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EDF17A0-2DDE-20AD-16E5-ABB37DD2B231}"/>
              </a:ext>
            </a:extLst>
          </p:cNvPr>
          <p:cNvSpPr/>
          <p:nvPr/>
        </p:nvSpPr>
        <p:spPr>
          <a:xfrm>
            <a:off x="1755051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E23DC71-167C-8483-5C33-F7052BAD85C7}"/>
              </a:ext>
            </a:extLst>
          </p:cNvPr>
          <p:cNvSpPr/>
          <p:nvPr/>
        </p:nvSpPr>
        <p:spPr>
          <a:xfrm>
            <a:off x="2114280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C9C9FA0-9FF3-94E9-965D-AC834B1AD325}"/>
              </a:ext>
            </a:extLst>
          </p:cNvPr>
          <p:cNvSpPr/>
          <p:nvPr/>
        </p:nvSpPr>
        <p:spPr>
          <a:xfrm>
            <a:off x="2473509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027269E-D880-5D2B-076B-E07A3C665CB1}"/>
              </a:ext>
            </a:extLst>
          </p:cNvPr>
          <p:cNvSpPr/>
          <p:nvPr/>
        </p:nvSpPr>
        <p:spPr>
          <a:xfrm>
            <a:off x="2832738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AA2BA2B-0E90-23CC-0BE5-58746BC11E72}"/>
              </a:ext>
            </a:extLst>
          </p:cNvPr>
          <p:cNvSpPr/>
          <p:nvPr/>
        </p:nvSpPr>
        <p:spPr>
          <a:xfrm>
            <a:off x="3205821" y="414201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D72D2BC-F2E3-CD1F-AF68-268B2EFE3C20}"/>
              </a:ext>
            </a:extLst>
          </p:cNvPr>
          <p:cNvSpPr/>
          <p:nvPr/>
        </p:nvSpPr>
        <p:spPr>
          <a:xfrm>
            <a:off x="1395825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4F7F6B7-ECE1-F6C0-F5EC-EFFCFEAC0846}"/>
              </a:ext>
            </a:extLst>
          </p:cNvPr>
          <p:cNvSpPr/>
          <p:nvPr/>
        </p:nvSpPr>
        <p:spPr>
          <a:xfrm>
            <a:off x="1755054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805BB44-E72A-B69F-DC66-2455C921A60E}"/>
              </a:ext>
            </a:extLst>
          </p:cNvPr>
          <p:cNvSpPr/>
          <p:nvPr/>
        </p:nvSpPr>
        <p:spPr>
          <a:xfrm>
            <a:off x="2114283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DC961E7-6AB8-AB05-C491-3A2C1645FA8D}"/>
              </a:ext>
            </a:extLst>
          </p:cNvPr>
          <p:cNvSpPr/>
          <p:nvPr/>
        </p:nvSpPr>
        <p:spPr>
          <a:xfrm>
            <a:off x="2473512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999FE9A-1CE9-4C05-46EF-C93C5CC7792E}"/>
              </a:ext>
            </a:extLst>
          </p:cNvPr>
          <p:cNvSpPr/>
          <p:nvPr/>
        </p:nvSpPr>
        <p:spPr>
          <a:xfrm>
            <a:off x="2832741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4CCF2C5-0A48-7C54-6041-5580E8095366}"/>
              </a:ext>
            </a:extLst>
          </p:cNvPr>
          <p:cNvSpPr/>
          <p:nvPr/>
        </p:nvSpPr>
        <p:spPr>
          <a:xfrm>
            <a:off x="3205824" y="449035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13ACFBF-2F8E-B0D9-7C1B-14B7C3826563}"/>
              </a:ext>
            </a:extLst>
          </p:cNvPr>
          <p:cNvSpPr/>
          <p:nvPr/>
        </p:nvSpPr>
        <p:spPr>
          <a:xfrm>
            <a:off x="1216220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2BEF1E0-7B02-5FC4-053E-0BBCC7BD87A7}"/>
              </a:ext>
            </a:extLst>
          </p:cNvPr>
          <p:cNvSpPr/>
          <p:nvPr/>
        </p:nvSpPr>
        <p:spPr>
          <a:xfrm>
            <a:off x="1575449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C60CA64-5D9D-C361-180B-856932BB8841}"/>
              </a:ext>
            </a:extLst>
          </p:cNvPr>
          <p:cNvSpPr/>
          <p:nvPr/>
        </p:nvSpPr>
        <p:spPr>
          <a:xfrm>
            <a:off x="1934678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F3F01C3-C4BD-0A44-B788-61C81F80BFE0}"/>
              </a:ext>
            </a:extLst>
          </p:cNvPr>
          <p:cNvSpPr/>
          <p:nvPr/>
        </p:nvSpPr>
        <p:spPr>
          <a:xfrm>
            <a:off x="2293907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63ED1A3-2620-32F7-28FA-AE022A62B8A3}"/>
              </a:ext>
            </a:extLst>
          </p:cNvPr>
          <p:cNvSpPr/>
          <p:nvPr/>
        </p:nvSpPr>
        <p:spPr>
          <a:xfrm>
            <a:off x="2653136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AAFBE4D-30D5-4867-8514-B2B279D8B6F5}"/>
              </a:ext>
            </a:extLst>
          </p:cNvPr>
          <p:cNvSpPr/>
          <p:nvPr/>
        </p:nvSpPr>
        <p:spPr>
          <a:xfrm>
            <a:off x="3012365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30B6441-56EB-F7BB-8193-07E0064F584F}"/>
              </a:ext>
            </a:extLst>
          </p:cNvPr>
          <p:cNvSpPr/>
          <p:nvPr/>
        </p:nvSpPr>
        <p:spPr>
          <a:xfrm>
            <a:off x="1216223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B45FA6D-CE25-DA46-984E-DFA83C1CCF84}"/>
              </a:ext>
            </a:extLst>
          </p:cNvPr>
          <p:cNvSpPr/>
          <p:nvPr/>
        </p:nvSpPr>
        <p:spPr>
          <a:xfrm>
            <a:off x="1575452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453108B-F69E-DCCF-1DB2-3F68081465D2}"/>
              </a:ext>
            </a:extLst>
          </p:cNvPr>
          <p:cNvSpPr/>
          <p:nvPr/>
        </p:nvSpPr>
        <p:spPr>
          <a:xfrm>
            <a:off x="1934681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DD68F97B-F7B1-8B08-2712-624AB3D4C88A}"/>
              </a:ext>
            </a:extLst>
          </p:cNvPr>
          <p:cNvSpPr/>
          <p:nvPr/>
        </p:nvSpPr>
        <p:spPr>
          <a:xfrm>
            <a:off x="2293910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FB2178C9-D937-92DB-16FA-424F6BF3DC09}"/>
              </a:ext>
            </a:extLst>
          </p:cNvPr>
          <p:cNvSpPr/>
          <p:nvPr/>
        </p:nvSpPr>
        <p:spPr>
          <a:xfrm>
            <a:off x="2653139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DC3215B-7694-1EB8-E900-989661FF5E2C}"/>
              </a:ext>
            </a:extLst>
          </p:cNvPr>
          <p:cNvSpPr/>
          <p:nvPr/>
        </p:nvSpPr>
        <p:spPr>
          <a:xfrm>
            <a:off x="3012368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EFD87A4-2F37-8852-BECD-2C3C6A435BE2}"/>
              </a:ext>
            </a:extLst>
          </p:cNvPr>
          <p:cNvSpPr/>
          <p:nvPr/>
        </p:nvSpPr>
        <p:spPr>
          <a:xfrm>
            <a:off x="1216217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EAD38DF-5BE6-4C37-4B24-F31AD85AD9C8}"/>
              </a:ext>
            </a:extLst>
          </p:cNvPr>
          <p:cNvSpPr/>
          <p:nvPr/>
        </p:nvSpPr>
        <p:spPr>
          <a:xfrm>
            <a:off x="1575446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1526739B-B750-CF90-1B45-D8F048A2B089}"/>
              </a:ext>
            </a:extLst>
          </p:cNvPr>
          <p:cNvSpPr/>
          <p:nvPr/>
        </p:nvSpPr>
        <p:spPr>
          <a:xfrm>
            <a:off x="1934675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9A73EBB-FBCB-315D-7C16-22A8568B59B0}"/>
              </a:ext>
            </a:extLst>
          </p:cNvPr>
          <p:cNvSpPr/>
          <p:nvPr/>
        </p:nvSpPr>
        <p:spPr>
          <a:xfrm>
            <a:off x="2293904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2835ACB-B635-62D6-8547-6F90DDCE4080}"/>
              </a:ext>
            </a:extLst>
          </p:cNvPr>
          <p:cNvSpPr/>
          <p:nvPr/>
        </p:nvSpPr>
        <p:spPr>
          <a:xfrm>
            <a:off x="2653133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913C099-46AD-F923-D230-684B052DF94A}"/>
              </a:ext>
            </a:extLst>
          </p:cNvPr>
          <p:cNvSpPr/>
          <p:nvPr/>
        </p:nvSpPr>
        <p:spPr>
          <a:xfrm>
            <a:off x="3012362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1B0D4FA-98C3-8C7B-2F0D-8B9660D4C4ED}"/>
              </a:ext>
            </a:extLst>
          </p:cNvPr>
          <p:cNvSpPr/>
          <p:nvPr/>
        </p:nvSpPr>
        <p:spPr>
          <a:xfrm>
            <a:off x="1216220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95D4EB0-0FE0-DBCC-2E39-D9F4C764245F}"/>
              </a:ext>
            </a:extLst>
          </p:cNvPr>
          <p:cNvSpPr/>
          <p:nvPr/>
        </p:nvSpPr>
        <p:spPr>
          <a:xfrm>
            <a:off x="1575449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C492BBB-1934-259E-852C-9BF602D6B89B}"/>
              </a:ext>
            </a:extLst>
          </p:cNvPr>
          <p:cNvSpPr/>
          <p:nvPr/>
        </p:nvSpPr>
        <p:spPr>
          <a:xfrm>
            <a:off x="1934678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B75AB6-BD6B-3C80-7803-A582203A53A5}"/>
              </a:ext>
            </a:extLst>
          </p:cNvPr>
          <p:cNvSpPr/>
          <p:nvPr/>
        </p:nvSpPr>
        <p:spPr>
          <a:xfrm>
            <a:off x="2293907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8064491-1D43-D13A-570B-72648B391EC9}"/>
              </a:ext>
            </a:extLst>
          </p:cNvPr>
          <p:cNvSpPr/>
          <p:nvPr/>
        </p:nvSpPr>
        <p:spPr>
          <a:xfrm>
            <a:off x="2653136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6A68F58-956D-7C91-764B-2886B7C0F8A7}"/>
              </a:ext>
            </a:extLst>
          </p:cNvPr>
          <p:cNvSpPr/>
          <p:nvPr/>
        </p:nvSpPr>
        <p:spPr>
          <a:xfrm>
            <a:off x="3012365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37291412-E6F9-F3C0-02E5-D56660F43226}"/>
              </a:ext>
            </a:extLst>
          </p:cNvPr>
          <p:cNvSpPr/>
          <p:nvPr/>
        </p:nvSpPr>
        <p:spPr>
          <a:xfrm>
            <a:off x="1216217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A6B5D2E-6441-0E70-DEE2-4581AF89CADC}"/>
              </a:ext>
            </a:extLst>
          </p:cNvPr>
          <p:cNvSpPr/>
          <p:nvPr/>
        </p:nvSpPr>
        <p:spPr>
          <a:xfrm>
            <a:off x="1575446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F2FE2301-06C1-409F-02A5-3AB58C99D997}"/>
              </a:ext>
            </a:extLst>
          </p:cNvPr>
          <p:cNvSpPr/>
          <p:nvPr/>
        </p:nvSpPr>
        <p:spPr>
          <a:xfrm>
            <a:off x="1934675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ADDC245-6209-E811-3D6D-3CD70729E295}"/>
              </a:ext>
            </a:extLst>
          </p:cNvPr>
          <p:cNvSpPr/>
          <p:nvPr/>
        </p:nvSpPr>
        <p:spPr>
          <a:xfrm>
            <a:off x="2293904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D938E437-1120-A5CC-F8C2-C674978217A7}"/>
              </a:ext>
            </a:extLst>
          </p:cNvPr>
          <p:cNvSpPr/>
          <p:nvPr/>
        </p:nvSpPr>
        <p:spPr>
          <a:xfrm>
            <a:off x="2653133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080CCF1-42F2-C4DE-C01B-5B23FAFF6120}"/>
              </a:ext>
            </a:extLst>
          </p:cNvPr>
          <p:cNvSpPr/>
          <p:nvPr/>
        </p:nvSpPr>
        <p:spPr>
          <a:xfrm>
            <a:off x="3012362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68E4A13-B643-5D0A-17FF-CFCCDDC304AF}"/>
              </a:ext>
            </a:extLst>
          </p:cNvPr>
          <p:cNvSpPr/>
          <p:nvPr/>
        </p:nvSpPr>
        <p:spPr>
          <a:xfrm>
            <a:off x="1216220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DA6B4DE6-2043-6D84-2E95-7FCECB4FA477}"/>
              </a:ext>
            </a:extLst>
          </p:cNvPr>
          <p:cNvSpPr/>
          <p:nvPr/>
        </p:nvSpPr>
        <p:spPr>
          <a:xfrm>
            <a:off x="1575449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BB7DC85-90FA-CDCD-0975-A65FBC799A6E}"/>
              </a:ext>
            </a:extLst>
          </p:cNvPr>
          <p:cNvSpPr/>
          <p:nvPr/>
        </p:nvSpPr>
        <p:spPr>
          <a:xfrm>
            <a:off x="1934678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B01E28B-6529-FC75-1717-BC4C4B0CCF5E}"/>
              </a:ext>
            </a:extLst>
          </p:cNvPr>
          <p:cNvSpPr/>
          <p:nvPr/>
        </p:nvSpPr>
        <p:spPr>
          <a:xfrm>
            <a:off x="2293907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58EA67A5-9A63-E0B4-99FD-3A4FE6BDFC82}"/>
              </a:ext>
            </a:extLst>
          </p:cNvPr>
          <p:cNvSpPr/>
          <p:nvPr/>
        </p:nvSpPr>
        <p:spPr>
          <a:xfrm>
            <a:off x="2653136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A01B0501-E107-81A8-6A83-518857F362EB}"/>
              </a:ext>
            </a:extLst>
          </p:cNvPr>
          <p:cNvSpPr/>
          <p:nvPr/>
        </p:nvSpPr>
        <p:spPr>
          <a:xfrm>
            <a:off x="3012365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322468F-F706-6DF2-3803-8C0779EA5BCC}"/>
              </a:ext>
            </a:extLst>
          </p:cNvPr>
          <p:cNvSpPr/>
          <p:nvPr/>
        </p:nvSpPr>
        <p:spPr>
          <a:xfrm>
            <a:off x="1216214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94C983A-DBBB-B20C-D0D1-C984A063B107}"/>
              </a:ext>
            </a:extLst>
          </p:cNvPr>
          <p:cNvSpPr/>
          <p:nvPr/>
        </p:nvSpPr>
        <p:spPr>
          <a:xfrm>
            <a:off x="1575443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75215A6-F71A-835E-7F12-686AA67E4EBF}"/>
              </a:ext>
            </a:extLst>
          </p:cNvPr>
          <p:cNvSpPr/>
          <p:nvPr/>
        </p:nvSpPr>
        <p:spPr>
          <a:xfrm>
            <a:off x="1934672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9B625FD-8EBF-646C-8370-9F939C4CF1EF}"/>
              </a:ext>
            </a:extLst>
          </p:cNvPr>
          <p:cNvSpPr/>
          <p:nvPr/>
        </p:nvSpPr>
        <p:spPr>
          <a:xfrm>
            <a:off x="2293901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07F16B3-AC71-68F1-A4C3-66DB39541402}"/>
              </a:ext>
            </a:extLst>
          </p:cNvPr>
          <p:cNvSpPr/>
          <p:nvPr/>
        </p:nvSpPr>
        <p:spPr>
          <a:xfrm>
            <a:off x="2653130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738CDF2C-70A3-549F-8D56-50CD4249198E}"/>
              </a:ext>
            </a:extLst>
          </p:cNvPr>
          <p:cNvSpPr/>
          <p:nvPr/>
        </p:nvSpPr>
        <p:spPr>
          <a:xfrm>
            <a:off x="3012359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D55B0010-C94E-8262-6CE4-3EA16DF44AEE}"/>
              </a:ext>
            </a:extLst>
          </p:cNvPr>
          <p:cNvSpPr/>
          <p:nvPr/>
        </p:nvSpPr>
        <p:spPr>
          <a:xfrm>
            <a:off x="1216217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6D1012FE-7C75-2F8B-73CB-FDB6270D3C02}"/>
              </a:ext>
            </a:extLst>
          </p:cNvPr>
          <p:cNvSpPr/>
          <p:nvPr/>
        </p:nvSpPr>
        <p:spPr>
          <a:xfrm>
            <a:off x="1575446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C9A2DCE-A6CE-509B-2F6C-2EE7C17AA380}"/>
              </a:ext>
            </a:extLst>
          </p:cNvPr>
          <p:cNvSpPr/>
          <p:nvPr/>
        </p:nvSpPr>
        <p:spPr>
          <a:xfrm>
            <a:off x="1934675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F932A345-EB15-A99A-1BD1-1AF310A49822}"/>
              </a:ext>
            </a:extLst>
          </p:cNvPr>
          <p:cNvSpPr/>
          <p:nvPr/>
        </p:nvSpPr>
        <p:spPr>
          <a:xfrm>
            <a:off x="2293904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2AD18CB-44BF-C70E-3C43-DEF48675CB27}"/>
              </a:ext>
            </a:extLst>
          </p:cNvPr>
          <p:cNvSpPr/>
          <p:nvPr/>
        </p:nvSpPr>
        <p:spPr>
          <a:xfrm>
            <a:off x="2653133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EE271A9-874C-B894-B51E-DBEDA9B709AD}"/>
              </a:ext>
            </a:extLst>
          </p:cNvPr>
          <p:cNvSpPr/>
          <p:nvPr/>
        </p:nvSpPr>
        <p:spPr>
          <a:xfrm>
            <a:off x="3012362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C2952260-B49F-7656-79A5-2D6706F065D4}"/>
              </a:ext>
            </a:extLst>
          </p:cNvPr>
          <p:cNvCxnSpPr>
            <a:cxnSpLocks/>
          </p:cNvCxnSpPr>
          <p:nvPr/>
        </p:nvCxnSpPr>
        <p:spPr>
          <a:xfrm flipV="1">
            <a:off x="1230079" y="1687284"/>
            <a:ext cx="530677" cy="522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061533C-7213-59CC-2C6A-750DAA60CB5D}"/>
              </a:ext>
            </a:extLst>
          </p:cNvPr>
          <p:cNvCxnSpPr>
            <a:cxnSpLocks/>
          </p:cNvCxnSpPr>
          <p:nvPr/>
        </p:nvCxnSpPr>
        <p:spPr>
          <a:xfrm flipV="1">
            <a:off x="3371599" y="4490358"/>
            <a:ext cx="566555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E93BC02A-097A-3981-AF59-933037B86BC1}"/>
              </a:ext>
            </a:extLst>
          </p:cNvPr>
          <p:cNvCxnSpPr>
            <a:cxnSpLocks/>
          </p:cNvCxnSpPr>
          <p:nvPr/>
        </p:nvCxnSpPr>
        <p:spPr>
          <a:xfrm flipV="1">
            <a:off x="3371599" y="1669224"/>
            <a:ext cx="552698" cy="565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9" name="TextBox 598">
            <a:extLst>
              <a:ext uri="{FF2B5EF4-FFF2-40B4-BE49-F238E27FC236}">
                <a16:creationId xmlns:a16="http://schemas.microsoft.com/office/drawing/2014/main" id="{7D2949ED-CDA6-8D69-2ACF-2908DE3EFAE3}"/>
              </a:ext>
            </a:extLst>
          </p:cNvPr>
          <p:cNvSpPr txBox="1"/>
          <p:nvPr/>
        </p:nvSpPr>
        <p:spPr>
          <a:xfrm>
            <a:off x="1037351" y="16763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7E928C45-4AFC-6C27-D981-616AF46698B6}"/>
              </a:ext>
            </a:extLst>
          </p:cNvPr>
          <p:cNvSpPr txBox="1"/>
          <p:nvPr/>
        </p:nvSpPr>
        <p:spPr>
          <a:xfrm>
            <a:off x="1306776" y="15346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A44504FC-7EC6-8E4D-CB83-0DC42DB9E489}"/>
              </a:ext>
            </a:extLst>
          </p:cNvPr>
          <p:cNvSpPr txBox="1"/>
          <p:nvPr/>
        </p:nvSpPr>
        <p:spPr>
          <a:xfrm>
            <a:off x="1574283" y="1377245"/>
            <a:ext cx="2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BECC2BA9-1414-7F8D-56FD-82D5C2872F10}"/>
              </a:ext>
            </a:extLst>
          </p:cNvPr>
          <p:cNvSpPr txBox="1"/>
          <p:nvPr/>
        </p:nvSpPr>
        <p:spPr>
          <a:xfrm>
            <a:off x="826352" y="18509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70D64CFC-E9B0-5A0D-29DA-4803CB54C36D}"/>
              </a:ext>
            </a:extLst>
          </p:cNvPr>
          <p:cNvSpPr txBox="1"/>
          <p:nvPr/>
        </p:nvSpPr>
        <p:spPr>
          <a:xfrm>
            <a:off x="933693" y="25480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21F58619-1C74-C482-8A90-ADC13EBE17D1}"/>
              </a:ext>
            </a:extLst>
          </p:cNvPr>
          <p:cNvSpPr txBox="1"/>
          <p:nvPr/>
        </p:nvSpPr>
        <p:spPr>
          <a:xfrm>
            <a:off x="942283" y="29173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35A4A92F-2D02-0EAE-0AF6-C2E9F3178C16}"/>
              </a:ext>
            </a:extLst>
          </p:cNvPr>
          <p:cNvSpPr txBox="1"/>
          <p:nvPr/>
        </p:nvSpPr>
        <p:spPr>
          <a:xfrm>
            <a:off x="939789" y="32657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C5C6FC69-D6C5-D700-3E65-7C851A60BCCB}"/>
              </a:ext>
            </a:extLst>
          </p:cNvPr>
          <p:cNvSpPr txBox="1"/>
          <p:nvPr/>
        </p:nvSpPr>
        <p:spPr>
          <a:xfrm>
            <a:off x="948379" y="36350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607" name="TextBox 606">
            <a:extLst>
              <a:ext uri="{FF2B5EF4-FFF2-40B4-BE49-F238E27FC236}">
                <a16:creationId xmlns:a16="http://schemas.microsoft.com/office/drawing/2014/main" id="{A4F60EAC-F563-4FF0-3FCA-36FBA124FAD5}"/>
              </a:ext>
            </a:extLst>
          </p:cNvPr>
          <p:cNvSpPr txBox="1"/>
          <p:nvPr/>
        </p:nvSpPr>
        <p:spPr>
          <a:xfrm>
            <a:off x="936760" y="39732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A9EB8B9F-3AA4-4EA2-04A5-03C10B9C19EE}"/>
              </a:ext>
            </a:extLst>
          </p:cNvPr>
          <p:cNvSpPr txBox="1"/>
          <p:nvPr/>
        </p:nvSpPr>
        <p:spPr>
          <a:xfrm>
            <a:off x="945350" y="43426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bg-BG" dirty="0"/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89C44111-9D1C-BFF4-C682-9278FA9947F5}"/>
              </a:ext>
            </a:extLst>
          </p:cNvPr>
          <p:cNvSpPr txBox="1"/>
          <p:nvPr/>
        </p:nvSpPr>
        <p:spPr>
          <a:xfrm>
            <a:off x="940587" y="46950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bg-BG" dirty="0"/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7EBE81F8-AEAD-871F-5BDF-EEEDCDA672E6}"/>
              </a:ext>
            </a:extLst>
          </p:cNvPr>
          <p:cNvSpPr txBox="1"/>
          <p:nvPr/>
        </p:nvSpPr>
        <p:spPr>
          <a:xfrm>
            <a:off x="934546" y="22152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DECEDF16-A4BB-F8CF-FFA3-7E7B8B3BD4C4}"/>
              </a:ext>
            </a:extLst>
          </p:cNvPr>
          <p:cNvSpPr txBox="1"/>
          <p:nvPr/>
        </p:nvSpPr>
        <p:spPr>
          <a:xfrm>
            <a:off x="1267356" y="50277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B0AFA9B0-4384-F2F5-EE78-8043ED4EE39B}"/>
              </a:ext>
            </a:extLst>
          </p:cNvPr>
          <p:cNvSpPr txBox="1"/>
          <p:nvPr/>
        </p:nvSpPr>
        <p:spPr>
          <a:xfrm>
            <a:off x="1589308" y="50327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FB437523-3D05-971D-B96C-2428106ADA6D}"/>
              </a:ext>
            </a:extLst>
          </p:cNvPr>
          <p:cNvSpPr txBox="1"/>
          <p:nvPr/>
        </p:nvSpPr>
        <p:spPr>
          <a:xfrm>
            <a:off x="1948537" y="50277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402E553F-A4DE-FCCF-55B7-C119A3BCD19E}"/>
              </a:ext>
            </a:extLst>
          </p:cNvPr>
          <p:cNvSpPr txBox="1"/>
          <p:nvPr/>
        </p:nvSpPr>
        <p:spPr>
          <a:xfrm>
            <a:off x="2289539" y="50327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3B0FF04A-814A-CC6D-5775-B2DBCA538E1B}"/>
              </a:ext>
            </a:extLst>
          </p:cNvPr>
          <p:cNvSpPr txBox="1"/>
          <p:nvPr/>
        </p:nvSpPr>
        <p:spPr>
          <a:xfrm>
            <a:off x="2642793" y="50277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92B2C9FC-D156-6945-6C6A-CE6BC7C7E1C3}"/>
              </a:ext>
            </a:extLst>
          </p:cNvPr>
          <p:cNvSpPr txBox="1"/>
          <p:nvPr/>
        </p:nvSpPr>
        <p:spPr>
          <a:xfrm>
            <a:off x="3012370" y="50327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8039DDE1-5DF1-47DE-ACD4-23F2683CEAA6}"/>
              </a:ext>
            </a:extLst>
          </p:cNvPr>
          <p:cNvSpPr txBox="1"/>
          <p:nvPr/>
        </p:nvSpPr>
        <p:spPr>
          <a:xfrm rot="19259453">
            <a:off x="623977" y="132300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shape[0]</a:t>
            </a:r>
            <a:endParaRPr lang="bg-BG" dirty="0"/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7257D4F4-FD4C-9CB8-BD20-8B97770DDC9D}"/>
              </a:ext>
            </a:extLst>
          </p:cNvPr>
          <p:cNvSpPr txBox="1"/>
          <p:nvPr/>
        </p:nvSpPr>
        <p:spPr>
          <a:xfrm rot="16200000">
            <a:off x="285508" y="324942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shape[1]</a:t>
            </a:r>
            <a:endParaRPr lang="bg-BG" dirty="0"/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5F45ECA6-8540-7DFA-3F5F-41D2CD957C37}"/>
              </a:ext>
            </a:extLst>
          </p:cNvPr>
          <p:cNvSpPr txBox="1"/>
          <p:nvPr/>
        </p:nvSpPr>
        <p:spPr>
          <a:xfrm>
            <a:off x="1663143" y="530200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shape[2]</a:t>
            </a:r>
            <a:endParaRPr lang="bg-BG" dirty="0"/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C0239DE3-CE84-3EE0-5556-2044DCDE808E}"/>
              </a:ext>
            </a:extLst>
          </p:cNvPr>
          <p:cNvSpPr txBox="1"/>
          <p:nvPr/>
        </p:nvSpPr>
        <p:spPr>
          <a:xfrm>
            <a:off x="2653141" y="932002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endParaRPr lang="bg-BG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946219-BB76-E31B-FA5D-2AEB316E6090}"/>
              </a:ext>
            </a:extLst>
          </p:cNvPr>
          <p:cNvSpPr/>
          <p:nvPr/>
        </p:nvSpPr>
        <p:spPr>
          <a:xfrm>
            <a:off x="5869875" y="2997533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0017B8-1301-4234-EE26-D5CD6266E395}"/>
              </a:ext>
            </a:extLst>
          </p:cNvPr>
          <p:cNvSpPr/>
          <p:nvPr/>
        </p:nvSpPr>
        <p:spPr>
          <a:xfrm>
            <a:off x="6229104" y="2997533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E91DA3-26AB-645B-928F-C7189ADCF85E}"/>
              </a:ext>
            </a:extLst>
          </p:cNvPr>
          <p:cNvSpPr/>
          <p:nvPr/>
        </p:nvSpPr>
        <p:spPr>
          <a:xfrm>
            <a:off x="6588333" y="2997533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3DDDEDFD-EFD8-72DC-D622-107CC6C3AC11}"/>
              </a:ext>
            </a:extLst>
          </p:cNvPr>
          <p:cNvSpPr/>
          <p:nvPr/>
        </p:nvSpPr>
        <p:spPr>
          <a:xfrm>
            <a:off x="6947562" y="2997533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05F661FA-DDF1-5E7F-D30A-9FA81BAF1BDA}"/>
              </a:ext>
            </a:extLst>
          </p:cNvPr>
          <p:cNvSpPr/>
          <p:nvPr/>
        </p:nvSpPr>
        <p:spPr>
          <a:xfrm>
            <a:off x="5869878" y="3345876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B35859D2-B8E7-2DF0-3366-A15F050AC4F4}"/>
              </a:ext>
            </a:extLst>
          </p:cNvPr>
          <p:cNvSpPr/>
          <p:nvPr/>
        </p:nvSpPr>
        <p:spPr>
          <a:xfrm>
            <a:off x="6229107" y="3345876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9A829753-C138-B878-A830-B05EEF4DCFD6}"/>
              </a:ext>
            </a:extLst>
          </p:cNvPr>
          <p:cNvSpPr/>
          <p:nvPr/>
        </p:nvSpPr>
        <p:spPr>
          <a:xfrm>
            <a:off x="6588336" y="3345876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4ECC9770-1CA9-82B1-808D-5E1ED4D6A824}"/>
              </a:ext>
            </a:extLst>
          </p:cNvPr>
          <p:cNvSpPr/>
          <p:nvPr/>
        </p:nvSpPr>
        <p:spPr>
          <a:xfrm>
            <a:off x="6947565" y="3345876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8CEC9BF8-1A9F-1522-1545-A3C018120245}"/>
              </a:ext>
            </a:extLst>
          </p:cNvPr>
          <p:cNvSpPr/>
          <p:nvPr/>
        </p:nvSpPr>
        <p:spPr>
          <a:xfrm>
            <a:off x="5869872" y="2289961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404B4D4D-0869-290E-CCEF-BDD36CE250D4}"/>
              </a:ext>
            </a:extLst>
          </p:cNvPr>
          <p:cNvSpPr/>
          <p:nvPr/>
        </p:nvSpPr>
        <p:spPr>
          <a:xfrm>
            <a:off x="6229101" y="2289961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9C2A6F55-5B92-5FC6-F24E-D637AD92D39C}"/>
              </a:ext>
            </a:extLst>
          </p:cNvPr>
          <p:cNvSpPr/>
          <p:nvPr/>
        </p:nvSpPr>
        <p:spPr>
          <a:xfrm>
            <a:off x="6588330" y="2289961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49E964D0-B27E-1EE6-A455-91E7CFA16FFF}"/>
              </a:ext>
            </a:extLst>
          </p:cNvPr>
          <p:cNvSpPr/>
          <p:nvPr/>
        </p:nvSpPr>
        <p:spPr>
          <a:xfrm>
            <a:off x="6947559" y="2289961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57316967-FDB3-3EE5-07F4-777E333BF5D6}"/>
              </a:ext>
            </a:extLst>
          </p:cNvPr>
          <p:cNvSpPr/>
          <p:nvPr/>
        </p:nvSpPr>
        <p:spPr>
          <a:xfrm>
            <a:off x="5869875" y="2638304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45B4B9D5-08FF-3D60-B9AE-EF16CF9A8685}"/>
              </a:ext>
            </a:extLst>
          </p:cNvPr>
          <p:cNvSpPr/>
          <p:nvPr/>
        </p:nvSpPr>
        <p:spPr>
          <a:xfrm>
            <a:off x="6229104" y="2638304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AA7780B7-96F2-088C-81E0-B015D28B3F16}"/>
              </a:ext>
            </a:extLst>
          </p:cNvPr>
          <p:cNvSpPr/>
          <p:nvPr/>
        </p:nvSpPr>
        <p:spPr>
          <a:xfrm>
            <a:off x="6588333" y="2638304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CCC86B7E-1BBC-0AF2-ACE3-5297D2D42553}"/>
              </a:ext>
            </a:extLst>
          </p:cNvPr>
          <p:cNvSpPr/>
          <p:nvPr/>
        </p:nvSpPr>
        <p:spPr>
          <a:xfrm>
            <a:off x="6947562" y="2638304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4173168F-4EE0-D3A5-4D38-C8E5CC7493B4}"/>
              </a:ext>
            </a:extLst>
          </p:cNvPr>
          <p:cNvSpPr/>
          <p:nvPr/>
        </p:nvSpPr>
        <p:spPr>
          <a:xfrm>
            <a:off x="5869869" y="3694219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D9481A6F-B673-88C3-18CA-B32A96210441}"/>
              </a:ext>
            </a:extLst>
          </p:cNvPr>
          <p:cNvSpPr/>
          <p:nvPr/>
        </p:nvSpPr>
        <p:spPr>
          <a:xfrm>
            <a:off x="6229098" y="3694219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56210F47-0EE5-D590-2F4A-5D38961BE6DC}"/>
              </a:ext>
            </a:extLst>
          </p:cNvPr>
          <p:cNvSpPr/>
          <p:nvPr/>
        </p:nvSpPr>
        <p:spPr>
          <a:xfrm>
            <a:off x="6588327" y="3694219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3A657523-AD39-8AE6-0CF2-48950FF3A207}"/>
              </a:ext>
            </a:extLst>
          </p:cNvPr>
          <p:cNvSpPr/>
          <p:nvPr/>
        </p:nvSpPr>
        <p:spPr>
          <a:xfrm>
            <a:off x="6947556" y="3694219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0ED51DD1-4791-A4D2-283E-51BB3479BAA9}"/>
              </a:ext>
            </a:extLst>
          </p:cNvPr>
          <p:cNvSpPr/>
          <p:nvPr/>
        </p:nvSpPr>
        <p:spPr>
          <a:xfrm>
            <a:off x="5869872" y="4042562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D2298C2E-7A72-7DB6-BD14-B9CD140A7B4F}"/>
              </a:ext>
            </a:extLst>
          </p:cNvPr>
          <p:cNvSpPr/>
          <p:nvPr/>
        </p:nvSpPr>
        <p:spPr>
          <a:xfrm>
            <a:off x="6229101" y="4042562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C6E64861-AB20-F176-B772-E68786D44ED4}"/>
              </a:ext>
            </a:extLst>
          </p:cNvPr>
          <p:cNvSpPr/>
          <p:nvPr/>
        </p:nvSpPr>
        <p:spPr>
          <a:xfrm>
            <a:off x="6588330" y="4042562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D3F3FB3E-1469-2F8A-B878-59E20F99731E}"/>
              </a:ext>
            </a:extLst>
          </p:cNvPr>
          <p:cNvSpPr/>
          <p:nvPr/>
        </p:nvSpPr>
        <p:spPr>
          <a:xfrm>
            <a:off x="6947559" y="4042562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F88A0F8C-B629-9C0D-D7A5-9BF435B08CC8}"/>
              </a:ext>
            </a:extLst>
          </p:cNvPr>
          <p:cNvSpPr/>
          <p:nvPr/>
        </p:nvSpPr>
        <p:spPr>
          <a:xfrm>
            <a:off x="5690257" y="3177147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0ACA39F1-B75F-7316-E90B-DC7CC1749547}"/>
              </a:ext>
            </a:extLst>
          </p:cNvPr>
          <p:cNvSpPr/>
          <p:nvPr/>
        </p:nvSpPr>
        <p:spPr>
          <a:xfrm>
            <a:off x="6049486" y="3177147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469AF531-A00E-FF0B-55AA-B1A2C6791927}"/>
              </a:ext>
            </a:extLst>
          </p:cNvPr>
          <p:cNvSpPr/>
          <p:nvPr/>
        </p:nvSpPr>
        <p:spPr>
          <a:xfrm>
            <a:off x="6408715" y="3177147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E2739B4F-613B-5C6C-551A-55C97D91C864}"/>
              </a:ext>
            </a:extLst>
          </p:cNvPr>
          <p:cNvSpPr/>
          <p:nvPr/>
        </p:nvSpPr>
        <p:spPr>
          <a:xfrm>
            <a:off x="6767944" y="3177147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04054144-0473-0020-9CBD-A427EAF6140C}"/>
              </a:ext>
            </a:extLst>
          </p:cNvPr>
          <p:cNvSpPr/>
          <p:nvPr/>
        </p:nvSpPr>
        <p:spPr>
          <a:xfrm>
            <a:off x="7127173" y="3177147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10E72ED3-F1B9-6165-5C42-162691FC1CA6}"/>
              </a:ext>
            </a:extLst>
          </p:cNvPr>
          <p:cNvSpPr/>
          <p:nvPr/>
        </p:nvSpPr>
        <p:spPr>
          <a:xfrm>
            <a:off x="5690260" y="3525490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9494C9EA-0790-B890-844E-238CEC8B7A64}"/>
              </a:ext>
            </a:extLst>
          </p:cNvPr>
          <p:cNvSpPr/>
          <p:nvPr/>
        </p:nvSpPr>
        <p:spPr>
          <a:xfrm>
            <a:off x="6049489" y="3525490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C29F2891-D278-FBDC-ADD1-A6F8FAFCC1A7}"/>
              </a:ext>
            </a:extLst>
          </p:cNvPr>
          <p:cNvSpPr/>
          <p:nvPr/>
        </p:nvSpPr>
        <p:spPr>
          <a:xfrm>
            <a:off x="6408718" y="3525490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89F2CB63-B9D7-CE21-BAFE-5A973AD15146}"/>
              </a:ext>
            </a:extLst>
          </p:cNvPr>
          <p:cNvSpPr/>
          <p:nvPr/>
        </p:nvSpPr>
        <p:spPr>
          <a:xfrm>
            <a:off x="6767947" y="3525490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459F97DD-92D6-B898-CA13-93C86411DBDE}"/>
              </a:ext>
            </a:extLst>
          </p:cNvPr>
          <p:cNvSpPr/>
          <p:nvPr/>
        </p:nvSpPr>
        <p:spPr>
          <a:xfrm>
            <a:off x="7127176" y="3525490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6" name="Rectangle 625">
            <a:extLst>
              <a:ext uri="{FF2B5EF4-FFF2-40B4-BE49-F238E27FC236}">
                <a16:creationId xmlns:a16="http://schemas.microsoft.com/office/drawing/2014/main" id="{950F9082-06C2-AA4E-2E21-92C6F68962E7}"/>
              </a:ext>
            </a:extLst>
          </p:cNvPr>
          <p:cNvSpPr/>
          <p:nvPr/>
        </p:nvSpPr>
        <p:spPr>
          <a:xfrm>
            <a:off x="5690254" y="2469575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99D9DCB1-24D7-60C4-E096-41AF5427CC1A}"/>
              </a:ext>
            </a:extLst>
          </p:cNvPr>
          <p:cNvSpPr/>
          <p:nvPr/>
        </p:nvSpPr>
        <p:spPr>
          <a:xfrm>
            <a:off x="6049483" y="2469575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CF563664-F992-E760-537F-8B81A2B98478}"/>
              </a:ext>
            </a:extLst>
          </p:cNvPr>
          <p:cNvSpPr/>
          <p:nvPr/>
        </p:nvSpPr>
        <p:spPr>
          <a:xfrm>
            <a:off x="6408712" y="2469575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F2CC4E6D-B4D8-46D8-999F-80F6ED689869}"/>
              </a:ext>
            </a:extLst>
          </p:cNvPr>
          <p:cNvSpPr/>
          <p:nvPr/>
        </p:nvSpPr>
        <p:spPr>
          <a:xfrm>
            <a:off x="6767941" y="2469575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D43C9149-BCF6-7D80-2098-383CF6D4EE68}"/>
              </a:ext>
            </a:extLst>
          </p:cNvPr>
          <p:cNvSpPr/>
          <p:nvPr/>
        </p:nvSpPr>
        <p:spPr>
          <a:xfrm>
            <a:off x="7127170" y="2469575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2" name="Rectangle 631">
            <a:extLst>
              <a:ext uri="{FF2B5EF4-FFF2-40B4-BE49-F238E27FC236}">
                <a16:creationId xmlns:a16="http://schemas.microsoft.com/office/drawing/2014/main" id="{7D764075-B746-E44D-EA76-06E881E696AD}"/>
              </a:ext>
            </a:extLst>
          </p:cNvPr>
          <p:cNvSpPr/>
          <p:nvPr/>
        </p:nvSpPr>
        <p:spPr>
          <a:xfrm>
            <a:off x="5690257" y="281791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91147860-6ECA-E049-868D-373EB7063FE5}"/>
              </a:ext>
            </a:extLst>
          </p:cNvPr>
          <p:cNvSpPr/>
          <p:nvPr/>
        </p:nvSpPr>
        <p:spPr>
          <a:xfrm>
            <a:off x="6049486" y="281791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55E1FBF3-9A34-497C-5328-3ABDBEC9D38F}"/>
              </a:ext>
            </a:extLst>
          </p:cNvPr>
          <p:cNvSpPr/>
          <p:nvPr/>
        </p:nvSpPr>
        <p:spPr>
          <a:xfrm>
            <a:off x="6408715" y="281791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5" name="Rectangle 634">
            <a:extLst>
              <a:ext uri="{FF2B5EF4-FFF2-40B4-BE49-F238E27FC236}">
                <a16:creationId xmlns:a16="http://schemas.microsoft.com/office/drawing/2014/main" id="{A6313A0B-8E19-E6D6-8FDB-32CFB1AB6875}"/>
              </a:ext>
            </a:extLst>
          </p:cNvPr>
          <p:cNvSpPr/>
          <p:nvPr/>
        </p:nvSpPr>
        <p:spPr>
          <a:xfrm>
            <a:off x="6767944" y="281791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CB4B01B5-A572-EEE9-5C81-4FE4C9ABFCFD}"/>
              </a:ext>
            </a:extLst>
          </p:cNvPr>
          <p:cNvSpPr/>
          <p:nvPr/>
        </p:nvSpPr>
        <p:spPr>
          <a:xfrm>
            <a:off x="7127173" y="281791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DDD3EEA1-58AA-B228-BDD1-F5A2B8FEC637}"/>
              </a:ext>
            </a:extLst>
          </p:cNvPr>
          <p:cNvSpPr/>
          <p:nvPr/>
        </p:nvSpPr>
        <p:spPr>
          <a:xfrm>
            <a:off x="5690251" y="3873833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DAB917D-86A1-9933-ED56-98D894B17A89}"/>
              </a:ext>
            </a:extLst>
          </p:cNvPr>
          <p:cNvSpPr/>
          <p:nvPr/>
        </p:nvSpPr>
        <p:spPr>
          <a:xfrm>
            <a:off x="6049480" y="3873833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048ED45-13B6-DAE4-E4BF-A95DFDA1D104}"/>
              </a:ext>
            </a:extLst>
          </p:cNvPr>
          <p:cNvSpPr/>
          <p:nvPr/>
        </p:nvSpPr>
        <p:spPr>
          <a:xfrm>
            <a:off x="6408709" y="3873833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A84DD76-99C2-C4E8-ACF4-65D6EEAD8134}"/>
              </a:ext>
            </a:extLst>
          </p:cNvPr>
          <p:cNvSpPr/>
          <p:nvPr/>
        </p:nvSpPr>
        <p:spPr>
          <a:xfrm>
            <a:off x="6767938" y="3873833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6E5FA45-0C8F-790A-B430-22F6208C7283}"/>
              </a:ext>
            </a:extLst>
          </p:cNvPr>
          <p:cNvSpPr/>
          <p:nvPr/>
        </p:nvSpPr>
        <p:spPr>
          <a:xfrm>
            <a:off x="7127167" y="3873833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2F503403-9BE3-D1DE-2C38-FE075FA50011}"/>
              </a:ext>
            </a:extLst>
          </p:cNvPr>
          <p:cNvSpPr/>
          <p:nvPr/>
        </p:nvSpPr>
        <p:spPr>
          <a:xfrm>
            <a:off x="5690254" y="4222176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1362AA4E-CDF8-00E7-9747-A7FFDAEF5CA2}"/>
              </a:ext>
            </a:extLst>
          </p:cNvPr>
          <p:cNvSpPr/>
          <p:nvPr/>
        </p:nvSpPr>
        <p:spPr>
          <a:xfrm>
            <a:off x="6049483" y="4222176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5E6C9F8-8C02-3A94-571E-A068505522F2}"/>
              </a:ext>
            </a:extLst>
          </p:cNvPr>
          <p:cNvSpPr/>
          <p:nvPr/>
        </p:nvSpPr>
        <p:spPr>
          <a:xfrm>
            <a:off x="6408712" y="4222176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79E9296-AAB6-6D8C-817E-4CDDB6ACBBB9}"/>
              </a:ext>
            </a:extLst>
          </p:cNvPr>
          <p:cNvSpPr/>
          <p:nvPr/>
        </p:nvSpPr>
        <p:spPr>
          <a:xfrm>
            <a:off x="6767941" y="4222176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EDDE209-2CA4-B483-C3CA-84E9360F1940}"/>
              </a:ext>
            </a:extLst>
          </p:cNvPr>
          <p:cNvSpPr/>
          <p:nvPr/>
        </p:nvSpPr>
        <p:spPr>
          <a:xfrm>
            <a:off x="7127170" y="4222176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7004C076-2036-7BBF-2CD6-751DF6747829}"/>
              </a:ext>
            </a:extLst>
          </p:cNvPr>
          <p:cNvSpPr/>
          <p:nvPr/>
        </p:nvSpPr>
        <p:spPr>
          <a:xfrm>
            <a:off x="5510628" y="3356762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B83A50F6-1072-36BB-8525-54D04F17EE70}"/>
              </a:ext>
            </a:extLst>
          </p:cNvPr>
          <p:cNvSpPr/>
          <p:nvPr/>
        </p:nvSpPr>
        <p:spPr>
          <a:xfrm>
            <a:off x="5869857" y="3356762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63F8321-DD75-8EFF-7751-0B3F066476DC}"/>
              </a:ext>
            </a:extLst>
          </p:cNvPr>
          <p:cNvSpPr/>
          <p:nvPr/>
        </p:nvSpPr>
        <p:spPr>
          <a:xfrm>
            <a:off x="6229086" y="3356762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2C338C4-6C0C-61CC-2D2D-C5481298BF2A}"/>
              </a:ext>
            </a:extLst>
          </p:cNvPr>
          <p:cNvSpPr/>
          <p:nvPr/>
        </p:nvSpPr>
        <p:spPr>
          <a:xfrm>
            <a:off x="6588315" y="3356762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F858673F-026F-810F-1AB1-096C86DDEBCE}"/>
              </a:ext>
            </a:extLst>
          </p:cNvPr>
          <p:cNvSpPr/>
          <p:nvPr/>
        </p:nvSpPr>
        <p:spPr>
          <a:xfrm>
            <a:off x="6947544" y="3356762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4EFB71D-35B4-00DE-AC47-8698ECC61DEB}"/>
              </a:ext>
            </a:extLst>
          </p:cNvPr>
          <p:cNvSpPr/>
          <p:nvPr/>
        </p:nvSpPr>
        <p:spPr>
          <a:xfrm>
            <a:off x="5510631" y="3705105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DC064015-0223-E720-D478-5BBD542D0030}"/>
              </a:ext>
            </a:extLst>
          </p:cNvPr>
          <p:cNvSpPr/>
          <p:nvPr/>
        </p:nvSpPr>
        <p:spPr>
          <a:xfrm>
            <a:off x="5869860" y="3705105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B5D2DCB8-D075-BCFE-95E0-0845FA9590F9}"/>
              </a:ext>
            </a:extLst>
          </p:cNvPr>
          <p:cNvSpPr/>
          <p:nvPr/>
        </p:nvSpPr>
        <p:spPr>
          <a:xfrm>
            <a:off x="6229089" y="3705105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B950B53-5C7F-C300-148A-77EEC1157FB6}"/>
              </a:ext>
            </a:extLst>
          </p:cNvPr>
          <p:cNvSpPr/>
          <p:nvPr/>
        </p:nvSpPr>
        <p:spPr>
          <a:xfrm>
            <a:off x="6588318" y="3705105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70662034-1ABA-950C-6274-3DFFCD42E0FE}"/>
              </a:ext>
            </a:extLst>
          </p:cNvPr>
          <p:cNvSpPr/>
          <p:nvPr/>
        </p:nvSpPr>
        <p:spPr>
          <a:xfrm>
            <a:off x="6947547" y="3705105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EBFF42F-3835-8CDF-F73E-A9D0AA845475}"/>
              </a:ext>
            </a:extLst>
          </p:cNvPr>
          <p:cNvSpPr/>
          <p:nvPr/>
        </p:nvSpPr>
        <p:spPr>
          <a:xfrm>
            <a:off x="5510625" y="2649190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EB5C8158-E33F-16D1-8E0B-A6580B86C849}"/>
              </a:ext>
            </a:extLst>
          </p:cNvPr>
          <p:cNvSpPr/>
          <p:nvPr/>
        </p:nvSpPr>
        <p:spPr>
          <a:xfrm>
            <a:off x="5869854" y="2649190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0FD9622-02F1-AFFE-CF06-588FCBB480B1}"/>
              </a:ext>
            </a:extLst>
          </p:cNvPr>
          <p:cNvSpPr/>
          <p:nvPr/>
        </p:nvSpPr>
        <p:spPr>
          <a:xfrm>
            <a:off x="6229083" y="2649190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B667502B-C94A-8F49-320C-0792D492E331}"/>
              </a:ext>
            </a:extLst>
          </p:cNvPr>
          <p:cNvSpPr/>
          <p:nvPr/>
        </p:nvSpPr>
        <p:spPr>
          <a:xfrm>
            <a:off x="6588312" y="2649190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933BC3F-A570-4531-D973-5603115CC4C5}"/>
              </a:ext>
            </a:extLst>
          </p:cNvPr>
          <p:cNvSpPr/>
          <p:nvPr/>
        </p:nvSpPr>
        <p:spPr>
          <a:xfrm>
            <a:off x="6947541" y="2649190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161991B1-F41F-8838-C940-2A93B37C86DB}"/>
              </a:ext>
            </a:extLst>
          </p:cNvPr>
          <p:cNvSpPr/>
          <p:nvPr/>
        </p:nvSpPr>
        <p:spPr>
          <a:xfrm>
            <a:off x="5510628" y="2997533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634846A5-3A16-FFF0-FF59-C87FA8283DD5}"/>
              </a:ext>
            </a:extLst>
          </p:cNvPr>
          <p:cNvSpPr/>
          <p:nvPr/>
        </p:nvSpPr>
        <p:spPr>
          <a:xfrm>
            <a:off x="5869857" y="2997533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3ACABD4-E564-97FE-B29C-7DCBB5CD8C03}"/>
              </a:ext>
            </a:extLst>
          </p:cNvPr>
          <p:cNvSpPr/>
          <p:nvPr/>
        </p:nvSpPr>
        <p:spPr>
          <a:xfrm>
            <a:off x="6229086" y="2997533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CD8C101-D13C-F397-6E23-23009EE3A9B3}"/>
              </a:ext>
            </a:extLst>
          </p:cNvPr>
          <p:cNvSpPr/>
          <p:nvPr/>
        </p:nvSpPr>
        <p:spPr>
          <a:xfrm>
            <a:off x="6588315" y="2997533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96CC68B1-4C02-9706-4CE4-5FB193AF7F1B}"/>
              </a:ext>
            </a:extLst>
          </p:cNvPr>
          <p:cNvSpPr/>
          <p:nvPr/>
        </p:nvSpPr>
        <p:spPr>
          <a:xfrm>
            <a:off x="6947544" y="2997533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CC6CF019-F9BE-386E-A151-FD527E323925}"/>
              </a:ext>
            </a:extLst>
          </p:cNvPr>
          <p:cNvSpPr/>
          <p:nvPr/>
        </p:nvSpPr>
        <p:spPr>
          <a:xfrm>
            <a:off x="5510628" y="2295404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1D8C5617-DA34-6A4B-DE11-827A458C4091}"/>
              </a:ext>
            </a:extLst>
          </p:cNvPr>
          <p:cNvSpPr/>
          <p:nvPr/>
        </p:nvSpPr>
        <p:spPr>
          <a:xfrm>
            <a:off x="5869857" y="2295404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7115DBF2-E0AD-8DA7-CA25-CFE02926B674}"/>
              </a:ext>
            </a:extLst>
          </p:cNvPr>
          <p:cNvSpPr/>
          <p:nvPr/>
        </p:nvSpPr>
        <p:spPr>
          <a:xfrm>
            <a:off x="6229086" y="2295404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816C9DEF-1F91-1AA2-23A1-65444ED3EA32}"/>
              </a:ext>
            </a:extLst>
          </p:cNvPr>
          <p:cNvSpPr/>
          <p:nvPr/>
        </p:nvSpPr>
        <p:spPr>
          <a:xfrm>
            <a:off x="6588315" y="2295404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0" name="Rectangle 639">
            <a:extLst>
              <a:ext uri="{FF2B5EF4-FFF2-40B4-BE49-F238E27FC236}">
                <a16:creationId xmlns:a16="http://schemas.microsoft.com/office/drawing/2014/main" id="{3BF6F87B-C342-A696-9BEF-4773DF71507E}"/>
              </a:ext>
            </a:extLst>
          </p:cNvPr>
          <p:cNvSpPr/>
          <p:nvPr/>
        </p:nvSpPr>
        <p:spPr>
          <a:xfrm>
            <a:off x="6947544" y="2295404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2" name="Rectangle 641">
            <a:extLst>
              <a:ext uri="{FF2B5EF4-FFF2-40B4-BE49-F238E27FC236}">
                <a16:creationId xmlns:a16="http://schemas.microsoft.com/office/drawing/2014/main" id="{148DE4A2-E501-36B1-C0C1-5F6D28CC2680}"/>
              </a:ext>
            </a:extLst>
          </p:cNvPr>
          <p:cNvSpPr/>
          <p:nvPr/>
        </p:nvSpPr>
        <p:spPr>
          <a:xfrm>
            <a:off x="5510622" y="405344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3" name="Rectangle 642">
            <a:extLst>
              <a:ext uri="{FF2B5EF4-FFF2-40B4-BE49-F238E27FC236}">
                <a16:creationId xmlns:a16="http://schemas.microsoft.com/office/drawing/2014/main" id="{7570EAED-BE21-E94C-75F4-F41475A049F2}"/>
              </a:ext>
            </a:extLst>
          </p:cNvPr>
          <p:cNvSpPr/>
          <p:nvPr/>
        </p:nvSpPr>
        <p:spPr>
          <a:xfrm>
            <a:off x="5869851" y="405344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4" name="Rectangle 643">
            <a:extLst>
              <a:ext uri="{FF2B5EF4-FFF2-40B4-BE49-F238E27FC236}">
                <a16:creationId xmlns:a16="http://schemas.microsoft.com/office/drawing/2014/main" id="{A5F91F23-6A43-2F71-6BF9-3D638DEDE42C}"/>
              </a:ext>
            </a:extLst>
          </p:cNvPr>
          <p:cNvSpPr/>
          <p:nvPr/>
        </p:nvSpPr>
        <p:spPr>
          <a:xfrm>
            <a:off x="6229080" y="405344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5" name="Rectangle 644">
            <a:extLst>
              <a:ext uri="{FF2B5EF4-FFF2-40B4-BE49-F238E27FC236}">
                <a16:creationId xmlns:a16="http://schemas.microsoft.com/office/drawing/2014/main" id="{C0260577-AC3A-475B-F832-FFDCBEFE073F}"/>
              </a:ext>
            </a:extLst>
          </p:cNvPr>
          <p:cNvSpPr/>
          <p:nvPr/>
        </p:nvSpPr>
        <p:spPr>
          <a:xfrm>
            <a:off x="6588309" y="405344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EF214D27-6F39-6549-D240-397D46BB70F8}"/>
              </a:ext>
            </a:extLst>
          </p:cNvPr>
          <p:cNvSpPr/>
          <p:nvPr/>
        </p:nvSpPr>
        <p:spPr>
          <a:xfrm>
            <a:off x="6947538" y="405344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2843EA4D-46F8-957E-2D03-AC0A5DD628D8}"/>
              </a:ext>
            </a:extLst>
          </p:cNvPr>
          <p:cNvSpPr/>
          <p:nvPr/>
        </p:nvSpPr>
        <p:spPr>
          <a:xfrm>
            <a:off x="5510625" y="4401791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9EDE4721-F353-5801-F4EB-43632882A505}"/>
              </a:ext>
            </a:extLst>
          </p:cNvPr>
          <p:cNvSpPr/>
          <p:nvPr/>
        </p:nvSpPr>
        <p:spPr>
          <a:xfrm>
            <a:off x="5869854" y="4401791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0" name="Rectangle 649">
            <a:extLst>
              <a:ext uri="{FF2B5EF4-FFF2-40B4-BE49-F238E27FC236}">
                <a16:creationId xmlns:a16="http://schemas.microsoft.com/office/drawing/2014/main" id="{CF9D20E0-5BA8-3F0A-B558-CA4088FFC035}"/>
              </a:ext>
            </a:extLst>
          </p:cNvPr>
          <p:cNvSpPr/>
          <p:nvPr/>
        </p:nvSpPr>
        <p:spPr>
          <a:xfrm>
            <a:off x="6229083" y="4401791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CE232FD3-0001-B421-1A8D-2864FD91555F}"/>
              </a:ext>
            </a:extLst>
          </p:cNvPr>
          <p:cNvSpPr/>
          <p:nvPr/>
        </p:nvSpPr>
        <p:spPr>
          <a:xfrm>
            <a:off x="6588312" y="4401791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2" name="Rectangle 651">
            <a:extLst>
              <a:ext uri="{FF2B5EF4-FFF2-40B4-BE49-F238E27FC236}">
                <a16:creationId xmlns:a16="http://schemas.microsoft.com/office/drawing/2014/main" id="{7411CB8A-BF3E-649D-7618-169C156F3A48}"/>
              </a:ext>
            </a:extLst>
          </p:cNvPr>
          <p:cNvSpPr/>
          <p:nvPr/>
        </p:nvSpPr>
        <p:spPr>
          <a:xfrm>
            <a:off x="6947541" y="4401791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673E3B6B-E0C3-FC94-551F-1A646A496091}"/>
              </a:ext>
            </a:extLst>
          </p:cNvPr>
          <p:cNvSpPr/>
          <p:nvPr/>
        </p:nvSpPr>
        <p:spPr>
          <a:xfrm>
            <a:off x="5331020" y="3579919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84454FDE-BD3A-2664-9D68-7453D8590C45}"/>
              </a:ext>
            </a:extLst>
          </p:cNvPr>
          <p:cNvSpPr/>
          <p:nvPr/>
        </p:nvSpPr>
        <p:spPr>
          <a:xfrm>
            <a:off x="5690249" y="3579919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5F4F6C43-FDE0-7ADD-622D-80C369A541DF}"/>
              </a:ext>
            </a:extLst>
          </p:cNvPr>
          <p:cNvSpPr/>
          <p:nvPr/>
        </p:nvSpPr>
        <p:spPr>
          <a:xfrm>
            <a:off x="6049478" y="3579919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7" name="Rectangle 656">
            <a:extLst>
              <a:ext uri="{FF2B5EF4-FFF2-40B4-BE49-F238E27FC236}">
                <a16:creationId xmlns:a16="http://schemas.microsoft.com/office/drawing/2014/main" id="{E4891DBE-A3FF-0BA1-E9AA-E0D4143E04A5}"/>
              </a:ext>
            </a:extLst>
          </p:cNvPr>
          <p:cNvSpPr/>
          <p:nvPr/>
        </p:nvSpPr>
        <p:spPr>
          <a:xfrm>
            <a:off x="6408707" y="3579919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8" name="Rectangle 657">
            <a:extLst>
              <a:ext uri="{FF2B5EF4-FFF2-40B4-BE49-F238E27FC236}">
                <a16:creationId xmlns:a16="http://schemas.microsoft.com/office/drawing/2014/main" id="{0A68FD89-496A-B7DD-383A-B624C94BFD48}"/>
              </a:ext>
            </a:extLst>
          </p:cNvPr>
          <p:cNvSpPr/>
          <p:nvPr/>
        </p:nvSpPr>
        <p:spPr>
          <a:xfrm>
            <a:off x="6767936" y="3579919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9" name="Rectangle 658">
            <a:extLst>
              <a:ext uri="{FF2B5EF4-FFF2-40B4-BE49-F238E27FC236}">
                <a16:creationId xmlns:a16="http://schemas.microsoft.com/office/drawing/2014/main" id="{292091D3-D908-0899-E4A8-DA76237A0235}"/>
              </a:ext>
            </a:extLst>
          </p:cNvPr>
          <p:cNvSpPr/>
          <p:nvPr/>
        </p:nvSpPr>
        <p:spPr>
          <a:xfrm>
            <a:off x="7127165" y="3579919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6A02A78B-E0DB-AEC3-D9A9-900EF79E35C1}"/>
              </a:ext>
            </a:extLst>
          </p:cNvPr>
          <p:cNvSpPr/>
          <p:nvPr/>
        </p:nvSpPr>
        <p:spPr>
          <a:xfrm>
            <a:off x="5331023" y="3928262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33F8D007-916F-7C50-3BC6-9AD8268E79B1}"/>
              </a:ext>
            </a:extLst>
          </p:cNvPr>
          <p:cNvSpPr/>
          <p:nvPr/>
        </p:nvSpPr>
        <p:spPr>
          <a:xfrm>
            <a:off x="5690252" y="3928262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1449E6EE-96C6-2D44-3B1D-84F5BDFB11C9}"/>
              </a:ext>
            </a:extLst>
          </p:cNvPr>
          <p:cNvSpPr/>
          <p:nvPr/>
        </p:nvSpPr>
        <p:spPr>
          <a:xfrm>
            <a:off x="6049481" y="3928262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F7205E01-D75A-037B-B733-D18DD688A24F}"/>
              </a:ext>
            </a:extLst>
          </p:cNvPr>
          <p:cNvSpPr/>
          <p:nvPr/>
        </p:nvSpPr>
        <p:spPr>
          <a:xfrm>
            <a:off x="6408710" y="3928262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4" name="Rectangle 663">
            <a:extLst>
              <a:ext uri="{FF2B5EF4-FFF2-40B4-BE49-F238E27FC236}">
                <a16:creationId xmlns:a16="http://schemas.microsoft.com/office/drawing/2014/main" id="{FCEEEBE5-AD21-EEE6-EEBD-4616603141A8}"/>
              </a:ext>
            </a:extLst>
          </p:cNvPr>
          <p:cNvSpPr/>
          <p:nvPr/>
        </p:nvSpPr>
        <p:spPr>
          <a:xfrm>
            <a:off x="6767939" y="3928262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5" name="Rectangle 664">
            <a:extLst>
              <a:ext uri="{FF2B5EF4-FFF2-40B4-BE49-F238E27FC236}">
                <a16:creationId xmlns:a16="http://schemas.microsoft.com/office/drawing/2014/main" id="{F892E911-AA17-9B0C-B373-AF086433B602}"/>
              </a:ext>
            </a:extLst>
          </p:cNvPr>
          <p:cNvSpPr/>
          <p:nvPr/>
        </p:nvSpPr>
        <p:spPr>
          <a:xfrm>
            <a:off x="7127168" y="3928262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6" name="Rectangle 665">
            <a:extLst>
              <a:ext uri="{FF2B5EF4-FFF2-40B4-BE49-F238E27FC236}">
                <a16:creationId xmlns:a16="http://schemas.microsoft.com/office/drawing/2014/main" id="{4FF9F9FA-3C63-51D7-6CFB-AE91CED1C851}"/>
              </a:ext>
            </a:extLst>
          </p:cNvPr>
          <p:cNvSpPr/>
          <p:nvPr/>
        </p:nvSpPr>
        <p:spPr>
          <a:xfrm>
            <a:off x="5331017" y="2872347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7" name="Rectangle 666">
            <a:extLst>
              <a:ext uri="{FF2B5EF4-FFF2-40B4-BE49-F238E27FC236}">
                <a16:creationId xmlns:a16="http://schemas.microsoft.com/office/drawing/2014/main" id="{54C38406-1CB1-8C00-BD7B-AB7E0B4A852F}"/>
              </a:ext>
            </a:extLst>
          </p:cNvPr>
          <p:cNvSpPr/>
          <p:nvPr/>
        </p:nvSpPr>
        <p:spPr>
          <a:xfrm>
            <a:off x="5690246" y="2872347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0" name="Rectangle 669">
            <a:extLst>
              <a:ext uri="{FF2B5EF4-FFF2-40B4-BE49-F238E27FC236}">
                <a16:creationId xmlns:a16="http://schemas.microsoft.com/office/drawing/2014/main" id="{82299434-D788-3B96-220D-5B55F147633E}"/>
              </a:ext>
            </a:extLst>
          </p:cNvPr>
          <p:cNvSpPr/>
          <p:nvPr/>
        </p:nvSpPr>
        <p:spPr>
          <a:xfrm>
            <a:off x="6049475" y="2872347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C9445022-FDE2-FCE4-8E32-9D18E5FCC864}"/>
              </a:ext>
            </a:extLst>
          </p:cNvPr>
          <p:cNvSpPr/>
          <p:nvPr/>
        </p:nvSpPr>
        <p:spPr>
          <a:xfrm>
            <a:off x="6408704" y="2872347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2" name="Rectangle 671">
            <a:extLst>
              <a:ext uri="{FF2B5EF4-FFF2-40B4-BE49-F238E27FC236}">
                <a16:creationId xmlns:a16="http://schemas.microsoft.com/office/drawing/2014/main" id="{6DDC18E8-DB8C-D964-19B0-62ABB58C6FBD}"/>
              </a:ext>
            </a:extLst>
          </p:cNvPr>
          <p:cNvSpPr/>
          <p:nvPr/>
        </p:nvSpPr>
        <p:spPr>
          <a:xfrm>
            <a:off x="6767933" y="2872347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B0CE0605-951E-B7FF-E1C3-DC38E4AD0CF4}"/>
              </a:ext>
            </a:extLst>
          </p:cNvPr>
          <p:cNvSpPr/>
          <p:nvPr/>
        </p:nvSpPr>
        <p:spPr>
          <a:xfrm>
            <a:off x="7127162" y="2872347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4" name="Rectangle 673">
            <a:extLst>
              <a:ext uri="{FF2B5EF4-FFF2-40B4-BE49-F238E27FC236}">
                <a16:creationId xmlns:a16="http://schemas.microsoft.com/office/drawing/2014/main" id="{EC42067A-959C-BBFD-ACEE-8D5E089E894E}"/>
              </a:ext>
            </a:extLst>
          </p:cNvPr>
          <p:cNvSpPr/>
          <p:nvPr/>
        </p:nvSpPr>
        <p:spPr>
          <a:xfrm>
            <a:off x="5331020" y="3220690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5" name="Rectangle 674">
            <a:extLst>
              <a:ext uri="{FF2B5EF4-FFF2-40B4-BE49-F238E27FC236}">
                <a16:creationId xmlns:a16="http://schemas.microsoft.com/office/drawing/2014/main" id="{9F4E214B-C763-5C4F-2946-87130C99CBBD}"/>
              </a:ext>
            </a:extLst>
          </p:cNvPr>
          <p:cNvSpPr/>
          <p:nvPr/>
        </p:nvSpPr>
        <p:spPr>
          <a:xfrm>
            <a:off x="5690249" y="3220690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5460D68B-3BBB-0162-7FCC-7677CEB7EC7B}"/>
              </a:ext>
            </a:extLst>
          </p:cNvPr>
          <p:cNvSpPr/>
          <p:nvPr/>
        </p:nvSpPr>
        <p:spPr>
          <a:xfrm>
            <a:off x="6049478" y="3220690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7" name="Rectangle 676">
            <a:extLst>
              <a:ext uri="{FF2B5EF4-FFF2-40B4-BE49-F238E27FC236}">
                <a16:creationId xmlns:a16="http://schemas.microsoft.com/office/drawing/2014/main" id="{E5A86CAB-E2B9-3D85-8C4D-61F14A39B59E}"/>
              </a:ext>
            </a:extLst>
          </p:cNvPr>
          <p:cNvSpPr/>
          <p:nvPr/>
        </p:nvSpPr>
        <p:spPr>
          <a:xfrm>
            <a:off x="6408707" y="3220690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8" name="Rectangle 677">
            <a:extLst>
              <a:ext uri="{FF2B5EF4-FFF2-40B4-BE49-F238E27FC236}">
                <a16:creationId xmlns:a16="http://schemas.microsoft.com/office/drawing/2014/main" id="{9EDC0D07-409E-89F6-2A26-BF7CD19DB198}"/>
              </a:ext>
            </a:extLst>
          </p:cNvPr>
          <p:cNvSpPr/>
          <p:nvPr/>
        </p:nvSpPr>
        <p:spPr>
          <a:xfrm>
            <a:off x="6767936" y="3220690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9" name="Rectangle 678">
            <a:extLst>
              <a:ext uri="{FF2B5EF4-FFF2-40B4-BE49-F238E27FC236}">
                <a16:creationId xmlns:a16="http://schemas.microsoft.com/office/drawing/2014/main" id="{DF6626B7-E9B1-6180-A02F-51851971F7EE}"/>
              </a:ext>
            </a:extLst>
          </p:cNvPr>
          <p:cNvSpPr/>
          <p:nvPr/>
        </p:nvSpPr>
        <p:spPr>
          <a:xfrm>
            <a:off x="7127165" y="3220690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0" name="Rectangle 679">
            <a:extLst>
              <a:ext uri="{FF2B5EF4-FFF2-40B4-BE49-F238E27FC236}">
                <a16:creationId xmlns:a16="http://schemas.microsoft.com/office/drawing/2014/main" id="{EB5603B5-F315-2825-8B06-30482E369F5C}"/>
              </a:ext>
            </a:extLst>
          </p:cNvPr>
          <p:cNvSpPr/>
          <p:nvPr/>
        </p:nvSpPr>
        <p:spPr>
          <a:xfrm>
            <a:off x="5331017" y="217021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1" name="Rectangle 680">
            <a:extLst>
              <a:ext uri="{FF2B5EF4-FFF2-40B4-BE49-F238E27FC236}">
                <a16:creationId xmlns:a16="http://schemas.microsoft.com/office/drawing/2014/main" id="{432C0BA0-EFDD-B68F-482D-1A0C4C709782}"/>
              </a:ext>
            </a:extLst>
          </p:cNvPr>
          <p:cNvSpPr/>
          <p:nvPr/>
        </p:nvSpPr>
        <p:spPr>
          <a:xfrm>
            <a:off x="5690246" y="217021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2" name="Rectangle 681">
            <a:extLst>
              <a:ext uri="{FF2B5EF4-FFF2-40B4-BE49-F238E27FC236}">
                <a16:creationId xmlns:a16="http://schemas.microsoft.com/office/drawing/2014/main" id="{59D6365C-7CB6-F55C-AA95-49D5778C12BC}"/>
              </a:ext>
            </a:extLst>
          </p:cNvPr>
          <p:cNvSpPr/>
          <p:nvPr/>
        </p:nvSpPr>
        <p:spPr>
          <a:xfrm>
            <a:off x="6049475" y="217021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3" name="Rectangle 682">
            <a:extLst>
              <a:ext uri="{FF2B5EF4-FFF2-40B4-BE49-F238E27FC236}">
                <a16:creationId xmlns:a16="http://schemas.microsoft.com/office/drawing/2014/main" id="{F43E17F0-1708-1110-E767-62545320D4B5}"/>
              </a:ext>
            </a:extLst>
          </p:cNvPr>
          <p:cNvSpPr/>
          <p:nvPr/>
        </p:nvSpPr>
        <p:spPr>
          <a:xfrm>
            <a:off x="6408704" y="217021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4" name="Rectangle 683">
            <a:extLst>
              <a:ext uri="{FF2B5EF4-FFF2-40B4-BE49-F238E27FC236}">
                <a16:creationId xmlns:a16="http://schemas.microsoft.com/office/drawing/2014/main" id="{E176905A-A9CC-8A02-0B66-0DA4E4E4B814}"/>
              </a:ext>
            </a:extLst>
          </p:cNvPr>
          <p:cNvSpPr/>
          <p:nvPr/>
        </p:nvSpPr>
        <p:spPr>
          <a:xfrm>
            <a:off x="6767933" y="217021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5" name="Rectangle 684">
            <a:extLst>
              <a:ext uri="{FF2B5EF4-FFF2-40B4-BE49-F238E27FC236}">
                <a16:creationId xmlns:a16="http://schemas.microsoft.com/office/drawing/2014/main" id="{CE51B5F6-16B8-AE85-79D5-E7AB552368C5}"/>
              </a:ext>
            </a:extLst>
          </p:cNvPr>
          <p:cNvSpPr/>
          <p:nvPr/>
        </p:nvSpPr>
        <p:spPr>
          <a:xfrm>
            <a:off x="7127162" y="217021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6" name="Rectangle 685">
            <a:extLst>
              <a:ext uri="{FF2B5EF4-FFF2-40B4-BE49-F238E27FC236}">
                <a16:creationId xmlns:a16="http://schemas.microsoft.com/office/drawing/2014/main" id="{B4CC6EB9-D024-1CE2-E9A6-C0E0FA72083D}"/>
              </a:ext>
            </a:extLst>
          </p:cNvPr>
          <p:cNvSpPr/>
          <p:nvPr/>
        </p:nvSpPr>
        <p:spPr>
          <a:xfrm>
            <a:off x="5331020" y="2518561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7" name="Rectangle 686">
            <a:extLst>
              <a:ext uri="{FF2B5EF4-FFF2-40B4-BE49-F238E27FC236}">
                <a16:creationId xmlns:a16="http://schemas.microsoft.com/office/drawing/2014/main" id="{6CD1E73C-831E-5C79-D585-D2E4DCD48C67}"/>
              </a:ext>
            </a:extLst>
          </p:cNvPr>
          <p:cNvSpPr/>
          <p:nvPr/>
        </p:nvSpPr>
        <p:spPr>
          <a:xfrm>
            <a:off x="5690249" y="2518561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AE0423BD-014B-A201-E712-A7D400BE4110}"/>
              </a:ext>
            </a:extLst>
          </p:cNvPr>
          <p:cNvSpPr/>
          <p:nvPr/>
        </p:nvSpPr>
        <p:spPr>
          <a:xfrm>
            <a:off x="6049478" y="2518561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9" name="Rectangle 688">
            <a:extLst>
              <a:ext uri="{FF2B5EF4-FFF2-40B4-BE49-F238E27FC236}">
                <a16:creationId xmlns:a16="http://schemas.microsoft.com/office/drawing/2014/main" id="{A8A49A7F-7837-CF25-7628-97320B30B84D}"/>
              </a:ext>
            </a:extLst>
          </p:cNvPr>
          <p:cNvSpPr/>
          <p:nvPr/>
        </p:nvSpPr>
        <p:spPr>
          <a:xfrm>
            <a:off x="6408707" y="2518561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0" name="Rectangle 689">
            <a:extLst>
              <a:ext uri="{FF2B5EF4-FFF2-40B4-BE49-F238E27FC236}">
                <a16:creationId xmlns:a16="http://schemas.microsoft.com/office/drawing/2014/main" id="{38D86B9C-CED3-2486-E3FE-11DBE4716322}"/>
              </a:ext>
            </a:extLst>
          </p:cNvPr>
          <p:cNvSpPr/>
          <p:nvPr/>
        </p:nvSpPr>
        <p:spPr>
          <a:xfrm>
            <a:off x="6767936" y="2518561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1" name="Rectangle 690">
            <a:extLst>
              <a:ext uri="{FF2B5EF4-FFF2-40B4-BE49-F238E27FC236}">
                <a16:creationId xmlns:a16="http://schemas.microsoft.com/office/drawing/2014/main" id="{2290FE79-E403-212E-3C68-9651F774CB4C}"/>
              </a:ext>
            </a:extLst>
          </p:cNvPr>
          <p:cNvSpPr/>
          <p:nvPr/>
        </p:nvSpPr>
        <p:spPr>
          <a:xfrm>
            <a:off x="7127165" y="2518561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EE46AEB-ACC4-6361-7D5A-6BEE08A7D593}"/>
              </a:ext>
            </a:extLst>
          </p:cNvPr>
          <p:cNvSpPr/>
          <p:nvPr/>
        </p:nvSpPr>
        <p:spPr>
          <a:xfrm>
            <a:off x="5331014" y="4276605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3" name="Rectangle 692">
            <a:extLst>
              <a:ext uri="{FF2B5EF4-FFF2-40B4-BE49-F238E27FC236}">
                <a16:creationId xmlns:a16="http://schemas.microsoft.com/office/drawing/2014/main" id="{4795D39F-6930-73ED-CFA9-86451FDB338A}"/>
              </a:ext>
            </a:extLst>
          </p:cNvPr>
          <p:cNvSpPr/>
          <p:nvPr/>
        </p:nvSpPr>
        <p:spPr>
          <a:xfrm>
            <a:off x="5690243" y="4276605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4" name="Rectangle 693">
            <a:extLst>
              <a:ext uri="{FF2B5EF4-FFF2-40B4-BE49-F238E27FC236}">
                <a16:creationId xmlns:a16="http://schemas.microsoft.com/office/drawing/2014/main" id="{2CCC6C2E-2CFC-ECC9-3BDB-F7765FE86E7F}"/>
              </a:ext>
            </a:extLst>
          </p:cNvPr>
          <p:cNvSpPr/>
          <p:nvPr/>
        </p:nvSpPr>
        <p:spPr>
          <a:xfrm>
            <a:off x="6049472" y="4276605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5" name="Rectangle 694">
            <a:extLst>
              <a:ext uri="{FF2B5EF4-FFF2-40B4-BE49-F238E27FC236}">
                <a16:creationId xmlns:a16="http://schemas.microsoft.com/office/drawing/2014/main" id="{5C1F9343-A289-F0D0-86B0-CFF9A008A4C1}"/>
              </a:ext>
            </a:extLst>
          </p:cNvPr>
          <p:cNvSpPr/>
          <p:nvPr/>
        </p:nvSpPr>
        <p:spPr>
          <a:xfrm>
            <a:off x="6408701" y="4276605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FDEF6866-4B55-8C69-3C67-8E3A78B571AE}"/>
              </a:ext>
            </a:extLst>
          </p:cNvPr>
          <p:cNvSpPr/>
          <p:nvPr/>
        </p:nvSpPr>
        <p:spPr>
          <a:xfrm>
            <a:off x="6767930" y="4276605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C11FDFDE-B1FF-5597-048C-A4AB89F2D254}"/>
              </a:ext>
            </a:extLst>
          </p:cNvPr>
          <p:cNvSpPr/>
          <p:nvPr/>
        </p:nvSpPr>
        <p:spPr>
          <a:xfrm>
            <a:off x="7127159" y="4276605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8" name="Rectangle 697">
            <a:extLst>
              <a:ext uri="{FF2B5EF4-FFF2-40B4-BE49-F238E27FC236}">
                <a16:creationId xmlns:a16="http://schemas.microsoft.com/office/drawing/2014/main" id="{B78ACEB3-58C0-179F-153D-438C7D260BAD}"/>
              </a:ext>
            </a:extLst>
          </p:cNvPr>
          <p:cNvSpPr/>
          <p:nvPr/>
        </p:nvSpPr>
        <p:spPr>
          <a:xfrm>
            <a:off x="5331017" y="462494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9" name="Rectangle 698">
            <a:extLst>
              <a:ext uri="{FF2B5EF4-FFF2-40B4-BE49-F238E27FC236}">
                <a16:creationId xmlns:a16="http://schemas.microsoft.com/office/drawing/2014/main" id="{395504E1-43E3-671A-CE23-9420C53235A4}"/>
              </a:ext>
            </a:extLst>
          </p:cNvPr>
          <p:cNvSpPr/>
          <p:nvPr/>
        </p:nvSpPr>
        <p:spPr>
          <a:xfrm>
            <a:off x="5690246" y="462494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0" name="Rectangle 699">
            <a:extLst>
              <a:ext uri="{FF2B5EF4-FFF2-40B4-BE49-F238E27FC236}">
                <a16:creationId xmlns:a16="http://schemas.microsoft.com/office/drawing/2014/main" id="{4E379F19-5076-5D8B-2B18-544D739BB7C2}"/>
              </a:ext>
            </a:extLst>
          </p:cNvPr>
          <p:cNvSpPr/>
          <p:nvPr/>
        </p:nvSpPr>
        <p:spPr>
          <a:xfrm>
            <a:off x="6049475" y="462494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1" name="Rectangle 700">
            <a:extLst>
              <a:ext uri="{FF2B5EF4-FFF2-40B4-BE49-F238E27FC236}">
                <a16:creationId xmlns:a16="http://schemas.microsoft.com/office/drawing/2014/main" id="{FF3EF0CB-C981-B10F-7506-6C6ADA58E4EE}"/>
              </a:ext>
            </a:extLst>
          </p:cNvPr>
          <p:cNvSpPr/>
          <p:nvPr/>
        </p:nvSpPr>
        <p:spPr>
          <a:xfrm>
            <a:off x="6408704" y="462494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2" name="Rectangle 701">
            <a:extLst>
              <a:ext uri="{FF2B5EF4-FFF2-40B4-BE49-F238E27FC236}">
                <a16:creationId xmlns:a16="http://schemas.microsoft.com/office/drawing/2014/main" id="{54FA8FCB-F355-73C7-BE12-CFCEB0FF7382}"/>
              </a:ext>
            </a:extLst>
          </p:cNvPr>
          <p:cNvSpPr/>
          <p:nvPr/>
        </p:nvSpPr>
        <p:spPr>
          <a:xfrm>
            <a:off x="6767933" y="462494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3" name="Rectangle 702">
            <a:extLst>
              <a:ext uri="{FF2B5EF4-FFF2-40B4-BE49-F238E27FC236}">
                <a16:creationId xmlns:a16="http://schemas.microsoft.com/office/drawing/2014/main" id="{285B988C-153C-2FDF-3100-7BC53E670920}"/>
              </a:ext>
            </a:extLst>
          </p:cNvPr>
          <p:cNvSpPr/>
          <p:nvPr/>
        </p:nvSpPr>
        <p:spPr>
          <a:xfrm>
            <a:off x="7127162" y="462494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213C458B-9BF1-7D8C-0883-AE5C3D9B0DEC}"/>
              </a:ext>
            </a:extLst>
          </p:cNvPr>
          <p:cNvSpPr txBox="1"/>
          <p:nvPr/>
        </p:nvSpPr>
        <p:spPr>
          <a:xfrm>
            <a:off x="3565067" y="192162"/>
            <a:ext cx="4757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Maximum intensity projection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85529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3B5EE-6CE6-9E67-72F6-C96794FE3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1EA226-5525-9A1F-3C9A-A4CABF915503}"/>
              </a:ext>
            </a:extLst>
          </p:cNvPr>
          <p:cNvSpPr/>
          <p:nvPr/>
        </p:nvSpPr>
        <p:spPr>
          <a:xfrm>
            <a:off x="1755075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001BE7-C661-FB20-DFB2-269DC964D317}"/>
              </a:ext>
            </a:extLst>
          </p:cNvPr>
          <p:cNvSpPr/>
          <p:nvPr/>
        </p:nvSpPr>
        <p:spPr>
          <a:xfrm>
            <a:off x="2114304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A4DDAC-1BBE-47D3-4E3B-004CC5AF0A85}"/>
              </a:ext>
            </a:extLst>
          </p:cNvPr>
          <p:cNvSpPr/>
          <p:nvPr/>
        </p:nvSpPr>
        <p:spPr>
          <a:xfrm>
            <a:off x="2473533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A5AC8E-EDA7-A6ED-F8B5-0F7D055FFEC1}"/>
              </a:ext>
            </a:extLst>
          </p:cNvPr>
          <p:cNvSpPr/>
          <p:nvPr/>
        </p:nvSpPr>
        <p:spPr>
          <a:xfrm>
            <a:off x="2832762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8D47F8-E83E-CE05-C1C1-8A7C61C22184}"/>
              </a:ext>
            </a:extLst>
          </p:cNvPr>
          <p:cNvSpPr/>
          <p:nvPr/>
        </p:nvSpPr>
        <p:spPr>
          <a:xfrm>
            <a:off x="3205845" y="308610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D79248-ACC4-E42B-8D9D-16C223D1FE8E}"/>
              </a:ext>
            </a:extLst>
          </p:cNvPr>
          <p:cNvSpPr/>
          <p:nvPr/>
        </p:nvSpPr>
        <p:spPr>
          <a:xfrm>
            <a:off x="3565074" y="3086100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57EE7C-11A5-BE94-0387-33E1B6D69975}"/>
              </a:ext>
            </a:extLst>
          </p:cNvPr>
          <p:cNvSpPr/>
          <p:nvPr/>
        </p:nvSpPr>
        <p:spPr>
          <a:xfrm>
            <a:off x="1755078" y="33928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FCE0D6-D395-F2D8-18BB-474EFB00B9F8}"/>
              </a:ext>
            </a:extLst>
          </p:cNvPr>
          <p:cNvSpPr/>
          <p:nvPr/>
        </p:nvSpPr>
        <p:spPr>
          <a:xfrm>
            <a:off x="2114307" y="33928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3398D1-C3D1-AA39-7422-1A91751F0042}"/>
              </a:ext>
            </a:extLst>
          </p:cNvPr>
          <p:cNvSpPr/>
          <p:nvPr/>
        </p:nvSpPr>
        <p:spPr>
          <a:xfrm>
            <a:off x="2473536" y="33928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782192-F1DA-FE3A-98FB-7BF102DF22F4}"/>
              </a:ext>
            </a:extLst>
          </p:cNvPr>
          <p:cNvSpPr/>
          <p:nvPr/>
        </p:nvSpPr>
        <p:spPr>
          <a:xfrm>
            <a:off x="2832765" y="33928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21156C-62A3-D771-F17F-A71814BCE66F}"/>
              </a:ext>
            </a:extLst>
          </p:cNvPr>
          <p:cNvSpPr/>
          <p:nvPr/>
        </p:nvSpPr>
        <p:spPr>
          <a:xfrm>
            <a:off x="3205848" y="343444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093B72-52AD-4766-1D84-C8AC84ED3023}"/>
              </a:ext>
            </a:extLst>
          </p:cNvPr>
          <p:cNvSpPr/>
          <p:nvPr/>
        </p:nvSpPr>
        <p:spPr>
          <a:xfrm>
            <a:off x="3565077" y="3434443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83C739-2C20-2A79-1474-935889428A78}"/>
              </a:ext>
            </a:extLst>
          </p:cNvPr>
          <p:cNvSpPr/>
          <p:nvPr/>
        </p:nvSpPr>
        <p:spPr>
          <a:xfrm>
            <a:off x="1755072" y="23369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11AD8B-D5B0-A78C-A5F8-E8D66E637ABB}"/>
              </a:ext>
            </a:extLst>
          </p:cNvPr>
          <p:cNvSpPr/>
          <p:nvPr/>
        </p:nvSpPr>
        <p:spPr>
          <a:xfrm>
            <a:off x="2114301" y="23369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810550-A896-7FA8-9363-3554A56062F8}"/>
              </a:ext>
            </a:extLst>
          </p:cNvPr>
          <p:cNvSpPr/>
          <p:nvPr/>
        </p:nvSpPr>
        <p:spPr>
          <a:xfrm>
            <a:off x="2473530" y="23369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6FA542-E5C9-D8EF-27CB-A723DFEF9E15}"/>
              </a:ext>
            </a:extLst>
          </p:cNvPr>
          <p:cNvSpPr/>
          <p:nvPr/>
        </p:nvSpPr>
        <p:spPr>
          <a:xfrm>
            <a:off x="2832759" y="23369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5071F9-0D11-55B5-C4A2-27B477FA93EC}"/>
              </a:ext>
            </a:extLst>
          </p:cNvPr>
          <p:cNvSpPr/>
          <p:nvPr/>
        </p:nvSpPr>
        <p:spPr>
          <a:xfrm>
            <a:off x="3205842" y="237852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2DB77-60ED-0D36-1FE4-314FA82732A0}"/>
              </a:ext>
            </a:extLst>
          </p:cNvPr>
          <p:cNvSpPr/>
          <p:nvPr/>
        </p:nvSpPr>
        <p:spPr>
          <a:xfrm>
            <a:off x="3565071" y="2378528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E82407-2A50-549D-4A54-C5D263899619}"/>
              </a:ext>
            </a:extLst>
          </p:cNvPr>
          <p:cNvSpPr/>
          <p:nvPr/>
        </p:nvSpPr>
        <p:spPr>
          <a:xfrm>
            <a:off x="1755075" y="26853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EDB821-A3B7-4FF8-B393-B95EB84852BF}"/>
              </a:ext>
            </a:extLst>
          </p:cNvPr>
          <p:cNvSpPr/>
          <p:nvPr/>
        </p:nvSpPr>
        <p:spPr>
          <a:xfrm>
            <a:off x="2114304" y="26853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EA498F-8228-7EB2-EB46-BDD77CB9AE8C}"/>
              </a:ext>
            </a:extLst>
          </p:cNvPr>
          <p:cNvSpPr/>
          <p:nvPr/>
        </p:nvSpPr>
        <p:spPr>
          <a:xfrm>
            <a:off x="2473533" y="26853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C0D66F-4AFB-280E-7212-F62D1835716F}"/>
              </a:ext>
            </a:extLst>
          </p:cNvPr>
          <p:cNvSpPr/>
          <p:nvPr/>
        </p:nvSpPr>
        <p:spPr>
          <a:xfrm>
            <a:off x="2832762" y="26853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CB1E90-E765-45CE-851E-A654051525D5}"/>
              </a:ext>
            </a:extLst>
          </p:cNvPr>
          <p:cNvSpPr/>
          <p:nvPr/>
        </p:nvSpPr>
        <p:spPr>
          <a:xfrm>
            <a:off x="3205845" y="272687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1FFE27-D503-A6A5-4ADC-C7DC3D68C707}"/>
              </a:ext>
            </a:extLst>
          </p:cNvPr>
          <p:cNvSpPr/>
          <p:nvPr/>
        </p:nvSpPr>
        <p:spPr>
          <a:xfrm>
            <a:off x="3565074" y="2726871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298B3C-4D77-39C3-49C9-81D249105374}"/>
              </a:ext>
            </a:extLst>
          </p:cNvPr>
          <p:cNvSpPr/>
          <p:nvPr/>
        </p:nvSpPr>
        <p:spPr>
          <a:xfrm>
            <a:off x="1768926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A4CA51-338D-68B1-6517-07C2F52F29EF}"/>
              </a:ext>
            </a:extLst>
          </p:cNvPr>
          <p:cNvSpPr/>
          <p:nvPr/>
        </p:nvSpPr>
        <p:spPr>
          <a:xfrm>
            <a:off x="2128155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77E1A68-03A4-1627-CD8D-90E4A658D7BC}"/>
              </a:ext>
            </a:extLst>
          </p:cNvPr>
          <p:cNvSpPr/>
          <p:nvPr/>
        </p:nvSpPr>
        <p:spPr>
          <a:xfrm>
            <a:off x="2487384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5E9F14-2374-960A-7462-94FB58130B53}"/>
              </a:ext>
            </a:extLst>
          </p:cNvPr>
          <p:cNvSpPr/>
          <p:nvPr/>
        </p:nvSpPr>
        <p:spPr>
          <a:xfrm>
            <a:off x="2846613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DE27AE-116D-5F2B-730E-1D6269F38423}"/>
              </a:ext>
            </a:extLst>
          </p:cNvPr>
          <p:cNvSpPr/>
          <p:nvPr/>
        </p:nvSpPr>
        <p:spPr>
          <a:xfrm>
            <a:off x="3205842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EAF9DC-B0D1-BD7F-70B4-FFBF3ED11A72}"/>
              </a:ext>
            </a:extLst>
          </p:cNvPr>
          <p:cNvSpPr/>
          <p:nvPr/>
        </p:nvSpPr>
        <p:spPr>
          <a:xfrm>
            <a:off x="3565071" y="167639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B4B0B2-EC90-5A7D-C838-20985A5FD2EA}"/>
              </a:ext>
            </a:extLst>
          </p:cNvPr>
          <p:cNvSpPr/>
          <p:nvPr/>
        </p:nvSpPr>
        <p:spPr>
          <a:xfrm>
            <a:off x="1768929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DF897B-DCFE-8099-E7AD-8560EA16577F}"/>
              </a:ext>
            </a:extLst>
          </p:cNvPr>
          <p:cNvSpPr/>
          <p:nvPr/>
        </p:nvSpPr>
        <p:spPr>
          <a:xfrm>
            <a:off x="2128158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8C5FE7-9F3C-2069-D66C-1A3E0926F298}"/>
              </a:ext>
            </a:extLst>
          </p:cNvPr>
          <p:cNvSpPr/>
          <p:nvPr/>
        </p:nvSpPr>
        <p:spPr>
          <a:xfrm>
            <a:off x="2487387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984AB0-2B46-C76B-BB50-529C409CDF75}"/>
              </a:ext>
            </a:extLst>
          </p:cNvPr>
          <p:cNvSpPr/>
          <p:nvPr/>
        </p:nvSpPr>
        <p:spPr>
          <a:xfrm>
            <a:off x="2846616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3FA461-28A2-1A8C-AF15-5BDD3ECD88EB}"/>
              </a:ext>
            </a:extLst>
          </p:cNvPr>
          <p:cNvSpPr/>
          <p:nvPr/>
        </p:nvSpPr>
        <p:spPr>
          <a:xfrm>
            <a:off x="3205845" y="202474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4F4B6A-5580-9D02-92FE-F9CC8814CFD5}"/>
              </a:ext>
            </a:extLst>
          </p:cNvPr>
          <p:cNvSpPr/>
          <p:nvPr/>
        </p:nvSpPr>
        <p:spPr>
          <a:xfrm>
            <a:off x="3565074" y="2024742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30F389E-DA6A-57A0-EA54-3E0493175E0F}"/>
              </a:ext>
            </a:extLst>
          </p:cNvPr>
          <p:cNvSpPr/>
          <p:nvPr/>
        </p:nvSpPr>
        <p:spPr>
          <a:xfrm>
            <a:off x="1755069" y="37412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CB9FBD-0C4C-1656-40A9-577B9DAB4C25}"/>
              </a:ext>
            </a:extLst>
          </p:cNvPr>
          <p:cNvSpPr/>
          <p:nvPr/>
        </p:nvSpPr>
        <p:spPr>
          <a:xfrm>
            <a:off x="2114298" y="37412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D6AB7E-670F-D2D7-FA04-5DBACF1C76A6}"/>
              </a:ext>
            </a:extLst>
          </p:cNvPr>
          <p:cNvSpPr/>
          <p:nvPr/>
        </p:nvSpPr>
        <p:spPr>
          <a:xfrm>
            <a:off x="2473527" y="37412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05B8FFF-2448-C5CF-C582-4674B29C0168}"/>
              </a:ext>
            </a:extLst>
          </p:cNvPr>
          <p:cNvSpPr/>
          <p:nvPr/>
        </p:nvSpPr>
        <p:spPr>
          <a:xfrm>
            <a:off x="2832756" y="37412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30162D-0827-0C7A-6C48-362F87EFEA53}"/>
              </a:ext>
            </a:extLst>
          </p:cNvPr>
          <p:cNvSpPr/>
          <p:nvPr/>
        </p:nvSpPr>
        <p:spPr>
          <a:xfrm>
            <a:off x="3205839" y="378278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396AA6-D4D2-1278-5E50-29FBE46E69ED}"/>
              </a:ext>
            </a:extLst>
          </p:cNvPr>
          <p:cNvSpPr/>
          <p:nvPr/>
        </p:nvSpPr>
        <p:spPr>
          <a:xfrm>
            <a:off x="3565068" y="3782786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096E77-B886-C541-679F-CC7C1B933893}"/>
              </a:ext>
            </a:extLst>
          </p:cNvPr>
          <p:cNvSpPr/>
          <p:nvPr/>
        </p:nvSpPr>
        <p:spPr>
          <a:xfrm>
            <a:off x="1755072" y="4089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C27CEE2-6AB3-0C9E-A21A-E1D66D006700}"/>
              </a:ext>
            </a:extLst>
          </p:cNvPr>
          <p:cNvSpPr/>
          <p:nvPr/>
        </p:nvSpPr>
        <p:spPr>
          <a:xfrm>
            <a:off x="2114301" y="4089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B7640B-5258-073D-4F82-79CD2E63FEE0}"/>
              </a:ext>
            </a:extLst>
          </p:cNvPr>
          <p:cNvSpPr/>
          <p:nvPr/>
        </p:nvSpPr>
        <p:spPr>
          <a:xfrm>
            <a:off x="2473530" y="4089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EB80764-6370-8E4F-4ACE-453D66BD5310}"/>
              </a:ext>
            </a:extLst>
          </p:cNvPr>
          <p:cNvSpPr/>
          <p:nvPr/>
        </p:nvSpPr>
        <p:spPr>
          <a:xfrm>
            <a:off x="2832759" y="40895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5BB44D-217C-1696-D9E9-9D14EC2D94EA}"/>
              </a:ext>
            </a:extLst>
          </p:cNvPr>
          <p:cNvSpPr/>
          <p:nvPr/>
        </p:nvSpPr>
        <p:spPr>
          <a:xfrm>
            <a:off x="3205842" y="413112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881D747-9611-19B9-2B16-73966086D422}"/>
              </a:ext>
            </a:extLst>
          </p:cNvPr>
          <p:cNvSpPr/>
          <p:nvPr/>
        </p:nvSpPr>
        <p:spPr>
          <a:xfrm>
            <a:off x="3565071" y="4131129"/>
            <a:ext cx="359229" cy="35922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795C9B-C7BF-BE1C-5E31-05EF5EAD668D}"/>
              </a:ext>
            </a:extLst>
          </p:cNvPr>
          <p:cNvSpPr/>
          <p:nvPr/>
        </p:nvSpPr>
        <p:spPr>
          <a:xfrm>
            <a:off x="1575457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BA18B37-903A-D85A-80FD-D41BEE968F70}"/>
              </a:ext>
            </a:extLst>
          </p:cNvPr>
          <p:cNvSpPr/>
          <p:nvPr/>
        </p:nvSpPr>
        <p:spPr>
          <a:xfrm>
            <a:off x="1934686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635D169-E3B8-DC50-4FA8-4F423FFD9045}"/>
              </a:ext>
            </a:extLst>
          </p:cNvPr>
          <p:cNvSpPr/>
          <p:nvPr/>
        </p:nvSpPr>
        <p:spPr>
          <a:xfrm>
            <a:off x="2293915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8073DF-CC65-C9CA-0488-F936F728C649}"/>
              </a:ext>
            </a:extLst>
          </p:cNvPr>
          <p:cNvSpPr/>
          <p:nvPr/>
        </p:nvSpPr>
        <p:spPr>
          <a:xfrm>
            <a:off x="2653144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131F2A5-F642-1A80-CB5A-46F84891997C}"/>
              </a:ext>
            </a:extLst>
          </p:cNvPr>
          <p:cNvSpPr/>
          <p:nvPr/>
        </p:nvSpPr>
        <p:spPr>
          <a:xfrm>
            <a:off x="3012373" y="32241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89C202C-FFEE-8044-5761-2F087012A2D6}"/>
              </a:ext>
            </a:extLst>
          </p:cNvPr>
          <p:cNvSpPr/>
          <p:nvPr/>
        </p:nvSpPr>
        <p:spPr>
          <a:xfrm>
            <a:off x="3385456" y="3265714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118CB5F-23B5-ECAE-A07D-532EBCDF47DC}"/>
              </a:ext>
            </a:extLst>
          </p:cNvPr>
          <p:cNvSpPr/>
          <p:nvPr/>
        </p:nvSpPr>
        <p:spPr>
          <a:xfrm>
            <a:off x="1575460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B3B7E17-4363-4545-147C-437FA7225A5A}"/>
              </a:ext>
            </a:extLst>
          </p:cNvPr>
          <p:cNvSpPr/>
          <p:nvPr/>
        </p:nvSpPr>
        <p:spPr>
          <a:xfrm>
            <a:off x="1934689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2EDAEDB-76E5-C105-EC17-25AAC938BA2A}"/>
              </a:ext>
            </a:extLst>
          </p:cNvPr>
          <p:cNvSpPr/>
          <p:nvPr/>
        </p:nvSpPr>
        <p:spPr>
          <a:xfrm>
            <a:off x="2293918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5D85B7F-7BB2-2496-0412-D5A49613334C}"/>
              </a:ext>
            </a:extLst>
          </p:cNvPr>
          <p:cNvSpPr/>
          <p:nvPr/>
        </p:nvSpPr>
        <p:spPr>
          <a:xfrm>
            <a:off x="2653147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21C3498-2D02-242C-6859-276CD30CE989}"/>
              </a:ext>
            </a:extLst>
          </p:cNvPr>
          <p:cNvSpPr/>
          <p:nvPr/>
        </p:nvSpPr>
        <p:spPr>
          <a:xfrm>
            <a:off x="3012376" y="35724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8E64AD-84FC-A5D6-B14B-9CA742B916D1}"/>
              </a:ext>
            </a:extLst>
          </p:cNvPr>
          <p:cNvSpPr/>
          <p:nvPr/>
        </p:nvSpPr>
        <p:spPr>
          <a:xfrm>
            <a:off x="3385459" y="3614057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433C8B-9323-02D2-F006-2A0D63D00CDD}"/>
              </a:ext>
            </a:extLst>
          </p:cNvPr>
          <p:cNvSpPr/>
          <p:nvPr/>
        </p:nvSpPr>
        <p:spPr>
          <a:xfrm>
            <a:off x="1575454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97CCE1C-B157-6AA0-0DC8-A504E0DB1843}"/>
              </a:ext>
            </a:extLst>
          </p:cNvPr>
          <p:cNvSpPr/>
          <p:nvPr/>
        </p:nvSpPr>
        <p:spPr>
          <a:xfrm>
            <a:off x="1934683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549E367-68D6-E805-86A8-19A78DB7946A}"/>
              </a:ext>
            </a:extLst>
          </p:cNvPr>
          <p:cNvSpPr/>
          <p:nvPr/>
        </p:nvSpPr>
        <p:spPr>
          <a:xfrm>
            <a:off x="2293912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2E822C9-7615-4747-9490-C689EB6B1FCD}"/>
              </a:ext>
            </a:extLst>
          </p:cNvPr>
          <p:cNvSpPr/>
          <p:nvPr/>
        </p:nvSpPr>
        <p:spPr>
          <a:xfrm>
            <a:off x="2653141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C2BB852-10E8-74A3-B80D-69911558B4BC}"/>
              </a:ext>
            </a:extLst>
          </p:cNvPr>
          <p:cNvSpPr/>
          <p:nvPr/>
        </p:nvSpPr>
        <p:spPr>
          <a:xfrm>
            <a:off x="3012370" y="251658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DA2A138-8E76-F642-7DCC-89AF1D3AF2A4}"/>
              </a:ext>
            </a:extLst>
          </p:cNvPr>
          <p:cNvSpPr/>
          <p:nvPr/>
        </p:nvSpPr>
        <p:spPr>
          <a:xfrm>
            <a:off x="3385453" y="2558142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1A95A1F-A05B-05F8-155F-E9173C8C8B84}"/>
              </a:ext>
            </a:extLst>
          </p:cNvPr>
          <p:cNvSpPr/>
          <p:nvPr/>
        </p:nvSpPr>
        <p:spPr>
          <a:xfrm>
            <a:off x="1575457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12B5107-6158-2BDC-824C-504FB0AED3EB}"/>
              </a:ext>
            </a:extLst>
          </p:cNvPr>
          <p:cNvSpPr/>
          <p:nvPr/>
        </p:nvSpPr>
        <p:spPr>
          <a:xfrm>
            <a:off x="1934686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E848972-48ED-324E-8210-A0156BC83F13}"/>
              </a:ext>
            </a:extLst>
          </p:cNvPr>
          <p:cNvSpPr/>
          <p:nvPr/>
        </p:nvSpPr>
        <p:spPr>
          <a:xfrm>
            <a:off x="2293915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C6E24E3-44E8-5514-FDAA-3871230BA625}"/>
              </a:ext>
            </a:extLst>
          </p:cNvPr>
          <p:cNvSpPr/>
          <p:nvPr/>
        </p:nvSpPr>
        <p:spPr>
          <a:xfrm>
            <a:off x="2653144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E5E44A-6FAD-F85A-0BCF-54488376AE15}"/>
              </a:ext>
            </a:extLst>
          </p:cNvPr>
          <p:cNvSpPr/>
          <p:nvPr/>
        </p:nvSpPr>
        <p:spPr>
          <a:xfrm>
            <a:off x="3012373" y="28649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6826C1-CE83-D972-9C4C-2B02E11BE08C}"/>
              </a:ext>
            </a:extLst>
          </p:cNvPr>
          <p:cNvSpPr/>
          <p:nvPr/>
        </p:nvSpPr>
        <p:spPr>
          <a:xfrm>
            <a:off x="3385456" y="2906485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3D456DC-1140-C284-4913-565B84350891}"/>
              </a:ext>
            </a:extLst>
          </p:cNvPr>
          <p:cNvSpPr/>
          <p:nvPr/>
        </p:nvSpPr>
        <p:spPr>
          <a:xfrm>
            <a:off x="1589308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2E742F5-47F9-F1EF-ED16-AA82D85F3FDC}"/>
              </a:ext>
            </a:extLst>
          </p:cNvPr>
          <p:cNvSpPr/>
          <p:nvPr/>
        </p:nvSpPr>
        <p:spPr>
          <a:xfrm>
            <a:off x="1948537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8FB751-9649-EDCB-1FF6-84F155978875}"/>
              </a:ext>
            </a:extLst>
          </p:cNvPr>
          <p:cNvSpPr/>
          <p:nvPr/>
        </p:nvSpPr>
        <p:spPr>
          <a:xfrm>
            <a:off x="2307766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90CC3F3-8AF7-73FF-D0DF-12BE6221F7A5}"/>
              </a:ext>
            </a:extLst>
          </p:cNvPr>
          <p:cNvSpPr/>
          <p:nvPr/>
        </p:nvSpPr>
        <p:spPr>
          <a:xfrm>
            <a:off x="2666995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2D80161-8368-67FA-10FD-6A1DD65BDDFB}"/>
              </a:ext>
            </a:extLst>
          </p:cNvPr>
          <p:cNvSpPr/>
          <p:nvPr/>
        </p:nvSpPr>
        <p:spPr>
          <a:xfrm>
            <a:off x="3026224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BC89D02-F54D-F6D9-564E-33C5CC78CFCA}"/>
              </a:ext>
            </a:extLst>
          </p:cNvPr>
          <p:cNvSpPr/>
          <p:nvPr/>
        </p:nvSpPr>
        <p:spPr>
          <a:xfrm>
            <a:off x="3385453" y="185601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1112540-C6FF-CA74-E0D3-85151F1276F4}"/>
              </a:ext>
            </a:extLst>
          </p:cNvPr>
          <p:cNvSpPr/>
          <p:nvPr/>
        </p:nvSpPr>
        <p:spPr>
          <a:xfrm>
            <a:off x="1575457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A1EC6F-89CF-2397-8385-9B2738750737}"/>
              </a:ext>
            </a:extLst>
          </p:cNvPr>
          <p:cNvSpPr/>
          <p:nvPr/>
        </p:nvSpPr>
        <p:spPr>
          <a:xfrm>
            <a:off x="1934686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7DBA53-2708-D25E-D130-6368E4C46520}"/>
              </a:ext>
            </a:extLst>
          </p:cNvPr>
          <p:cNvSpPr/>
          <p:nvPr/>
        </p:nvSpPr>
        <p:spPr>
          <a:xfrm>
            <a:off x="2293915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0B7C3D8-4021-5F5F-5E25-9C31F090CA19}"/>
              </a:ext>
            </a:extLst>
          </p:cNvPr>
          <p:cNvSpPr/>
          <p:nvPr/>
        </p:nvSpPr>
        <p:spPr>
          <a:xfrm>
            <a:off x="2653144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38B9085-2B9B-DC93-85BC-4BC15EAD96A2}"/>
              </a:ext>
            </a:extLst>
          </p:cNvPr>
          <p:cNvSpPr/>
          <p:nvPr/>
        </p:nvSpPr>
        <p:spPr>
          <a:xfrm>
            <a:off x="3012373" y="216279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B9BB043-711A-6225-156E-0C14D488E277}"/>
              </a:ext>
            </a:extLst>
          </p:cNvPr>
          <p:cNvSpPr/>
          <p:nvPr/>
        </p:nvSpPr>
        <p:spPr>
          <a:xfrm>
            <a:off x="3385456" y="2204356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5C5382F-CEEA-1E96-1051-2621042A73E3}"/>
              </a:ext>
            </a:extLst>
          </p:cNvPr>
          <p:cNvSpPr/>
          <p:nvPr/>
        </p:nvSpPr>
        <p:spPr>
          <a:xfrm>
            <a:off x="1575451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250A446-6900-1242-47CE-1F0138473806}"/>
              </a:ext>
            </a:extLst>
          </p:cNvPr>
          <p:cNvSpPr/>
          <p:nvPr/>
        </p:nvSpPr>
        <p:spPr>
          <a:xfrm>
            <a:off x="1934680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3A571B6-B68F-75E4-B42F-3D84797B4CD0}"/>
              </a:ext>
            </a:extLst>
          </p:cNvPr>
          <p:cNvSpPr/>
          <p:nvPr/>
        </p:nvSpPr>
        <p:spPr>
          <a:xfrm>
            <a:off x="2293909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9F0F4C8-F429-40E7-5E60-D8BDD675BFBF}"/>
              </a:ext>
            </a:extLst>
          </p:cNvPr>
          <p:cNvSpPr/>
          <p:nvPr/>
        </p:nvSpPr>
        <p:spPr>
          <a:xfrm>
            <a:off x="2653138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0B6823E-6AEE-26BF-B38F-C626491DB6EC}"/>
              </a:ext>
            </a:extLst>
          </p:cNvPr>
          <p:cNvSpPr/>
          <p:nvPr/>
        </p:nvSpPr>
        <p:spPr>
          <a:xfrm>
            <a:off x="3012367" y="39208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429286A-754E-7B1D-5291-D937DD7C98CE}"/>
              </a:ext>
            </a:extLst>
          </p:cNvPr>
          <p:cNvSpPr/>
          <p:nvPr/>
        </p:nvSpPr>
        <p:spPr>
          <a:xfrm>
            <a:off x="3385450" y="3962400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8201EEA-C4C1-C66F-17DB-A43BEC9404EE}"/>
              </a:ext>
            </a:extLst>
          </p:cNvPr>
          <p:cNvSpPr/>
          <p:nvPr/>
        </p:nvSpPr>
        <p:spPr>
          <a:xfrm>
            <a:off x="1575454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9BA132A-DE41-AE9C-CFD4-17D0352FA1DB}"/>
              </a:ext>
            </a:extLst>
          </p:cNvPr>
          <p:cNvSpPr/>
          <p:nvPr/>
        </p:nvSpPr>
        <p:spPr>
          <a:xfrm>
            <a:off x="1934683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57525FA-4C09-F8C0-4A7F-20B17B4EBD42}"/>
              </a:ext>
            </a:extLst>
          </p:cNvPr>
          <p:cNvSpPr/>
          <p:nvPr/>
        </p:nvSpPr>
        <p:spPr>
          <a:xfrm>
            <a:off x="2293912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349BD00-83D2-93A4-0CE3-D5F40323D47E}"/>
              </a:ext>
            </a:extLst>
          </p:cNvPr>
          <p:cNvSpPr/>
          <p:nvPr/>
        </p:nvSpPr>
        <p:spPr>
          <a:xfrm>
            <a:off x="2653141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1409CA8-69E0-FC51-C588-73FD69070145}"/>
              </a:ext>
            </a:extLst>
          </p:cNvPr>
          <p:cNvSpPr/>
          <p:nvPr/>
        </p:nvSpPr>
        <p:spPr>
          <a:xfrm>
            <a:off x="3012370" y="4269181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CEBE802-49FE-4E15-14B7-011CE4932A51}"/>
              </a:ext>
            </a:extLst>
          </p:cNvPr>
          <p:cNvSpPr/>
          <p:nvPr/>
        </p:nvSpPr>
        <p:spPr>
          <a:xfrm>
            <a:off x="3385453" y="4310743"/>
            <a:ext cx="359229" cy="359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855786F-FC2D-E869-D587-C0CE1D654CC2}"/>
              </a:ext>
            </a:extLst>
          </p:cNvPr>
          <p:cNvSpPr/>
          <p:nvPr/>
        </p:nvSpPr>
        <p:spPr>
          <a:xfrm>
            <a:off x="1395828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1CA7B42-926C-A1F0-AAA0-4A09AEB0A6BD}"/>
              </a:ext>
            </a:extLst>
          </p:cNvPr>
          <p:cNvSpPr/>
          <p:nvPr/>
        </p:nvSpPr>
        <p:spPr>
          <a:xfrm>
            <a:off x="1755057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38070D5-1AF4-B4F0-DDBE-47865501DD85}"/>
              </a:ext>
            </a:extLst>
          </p:cNvPr>
          <p:cNvSpPr/>
          <p:nvPr/>
        </p:nvSpPr>
        <p:spPr>
          <a:xfrm>
            <a:off x="2114286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91C8CB-4198-6034-E629-72DAA2AEDF5B}"/>
              </a:ext>
            </a:extLst>
          </p:cNvPr>
          <p:cNvSpPr/>
          <p:nvPr/>
        </p:nvSpPr>
        <p:spPr>
          <a:xfrm>
            <a:off x="2473515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B6E4799-6CC1-36B6-F1CF-B5BFB74978F0}"/>
              </a:ext>
            </a:extLst>
          </p:cNvPr>
          <p:cNvSpPr/>
          <p:nvPr/>
        </p:nvSpPr>
        <p:spPr>
          <a:xfrm>
            <a:off x="2832744" y="34037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2287751-F44E-B68E-0774-872181E234A8}"/>
              </a:ext>
            </a:extLst>
          </p:cNvPr>
          <p:cNvSpPr/>
          <p:nvPr/>
        </p:nvSpPr>
        <p:spPr>
          <a:xfrm>
            <a:off x="3205827" y="3445329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C6FFACF-E68B-6F13-5FA2-2C5AE2E318B7}"/>
              </a:ext>
            </a:extLst>
          </p:cNvPr>
          <p:cNvSpPr/>
          <p:nvPr/>
        </p:nvSpPr>
        <p:spPr>
          <a:xfrm>
            <a:off x="1395831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9607988-3103-1EE6-6FF9-DEC86ECD6405}"/>
              </a:ext>
            </a:extLst>
          </p:cNvPr>
          <p:cNvSpPr/>
          <p:nvPr/>
        </p:nvSpPr>
        <p:spPr>
          <a:xfrm>
            <a:off x="1755060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F129A81-2FA7-FBA0-699B-17F832662172}"/>
              </a:ext>
            </a:extLst>
          </p:cNvPr>
          <p:cNvSpPr/>
          <p:nvPr/>
        </p:nvSpPr>
        <p:spPr>
          <a:xfrm>
            <a:off x="2114289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C32CAC1-50D8-A3F4-64FF-B4232877E423}"/>
              </a:ext>
            </a:extLst>
          </p:cNvPr>
          <p:cNvSpPr/>
          <p:nvPr/>
        </p:nvSpPr>
        <p:spPr>
          <a:xfrm>
            <a:off x="2473518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EA790DA-3F47-BF53-4F7A-149B81B9DBE2}"/>
              </a:ext>
            </a:extLst>
          </p:cNvPr>
          <p:cNvSpPr/>
          <p:nvPr/>
        </p:nvSpPr>
        <p:spPr>
          <a:xfrm>
            <a:off x="2832747" y="37521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ED263A2-3324-215A-176D-563142EDECC9}"/>
              </a:ext>
            </a:extLst>
          </p:cNvPr>
          <p:cNvSpPr/>
          <p:nvPr/>
        </p:nvSpPr>
        <p:spPr>
          <a:xfrm>
            <a:off x="3205830" y="3793672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C4F63DE-0FE9-D21D-A53F-E2B8865A90A9}"/>
              </a:ext>
            </a:extLst>
          </p:cNvPr>
          <p:cNvSpPr/>
          <p:nvPr/>
        </p:nvSpPr>
        <p:spPr>
          <a:xfrm>
            <a:off x="1395825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D47F0D7-D201-29E8-804F-9D5650055A52}"/>
              </a:ext>
            </a:extLst>
          </p:cNvPr>
          <p:cNvSpPr/>
          <p:nvPr/>
        </p:nvSpPr>
        <p:spPr>
          <a:xfrm>
            <a:off x="1755054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77C294A-9112-BB51-CD5D-1C3B65B85C87}"/>
              </a:ext>
            </a:extLst>
          </p:cNvPr>
          <p:cNvSpPr/>
          <p:nvPr/>
        </p:nvSpPr>
        <p:spPr>
          <a:xfrm>
            <a:off x="2114283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0344084-09FA-3AA5-36A0-13E202C5A355}"/>
              </a:ext>
            </a:extLst>
          </p:cNvPr>
          <p:cNvSpPr/>
          <p:nvPr/>
        </p:nvSpPr>
        <p:spPr>
          <a:xfrm>
            <a:off x="2473512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FD87A2A-66B2-281E-87E2-0DF1D65BC04F}"/>
              </a:ext>
            </a:extLst>
          </p:cNvPr>
          <p:cNvSpPr/>
          <p:nvPr/>
        </p:nvSpPr>
        <p:spPr>
          <a:xfrm>
            <a:off x="2832741" y="26961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D5DA0B3-6FFA-27B1-D55B-93E7F16B3F78}"/>
              </a:ext>
            </a:extLst>
          </p:cNvPr>
          <p:cNvSpPr/>
          <p:nvPr/>
        </p:nvSpPr>
        <p:spPr>
          <a:xfrm>
            <a:off x="3205824" y="2737757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5C716FC-9C0E-FAA1-FD8E-08BEF504615B}"/>
              </a:ext>
            </a:extLst>
          </p:cNvPr>
          <p:cNvSpPr/>
          <p:nvPr/>
        </p:nvSpPr>
        <p:spPr>
          <a:xfrm>
            <a:off x="1395828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A566148-3559-9348-C19D-743FABA06675}"/>
              </a:ext>
            </a:extLst>
          </p:cNvPr>
          <p:cNvSpPr/>
          <p:nvPr/>
        </p:nvSpPr>
        <p:spPr>
          <a:xfrm>
            <a:off x="1755057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0B091AB-5232-526E-483F-E4EB02042E83}"/>
              </a:ext>
            </a:extLst>
          </p:cNvPr>
          <p:cNvSpPr/>
          <p:nvPr/>
        </p:nvSpPr>
        <p:spPr>
          <a:xfrm>
            <a:off x="2114286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71C8618-68E5-C272-5CAB-6A5022DFC9A6}"/>
              </a:ext>
            </a:extLst>
          </p:cNvPr>
          <p:cNvSpPr/>
          <p:nvPr/>
        </p:nvSpPr>
        <p:spPr>
          <a:xfrm>
            <a:off x="2473515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BEFD36D-7306-CB81-714A-0D4BE79AA532}"/>
              </a:ext>
            </a:extLst>
          </p:cNvPr>
          <p:cNvSpPr/>
          <p:nvPr/>
        </p:nvSpPr>
        <p:spPr>
          <a:xfrm>
            <a:off x="2832744" y="3044538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F98A5BA-96BE-31B5-1D11-E4F8E1663B77}"/>
              </a:ext>
            </a:extLst>
          </p:cNvPr>
          <p:cNvSpPr/>
          <p:nvPr/>
        </p:nvSpPr>
        <p:spPr>
          <a:xfrm>
            <a:off x="3205827" y="3086100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1EDF6CC9-DD0F-0597-9DDD-6F9AF3E22F14}"/>
              </a:ext>
            </a:extLst>
          </p:cNvPr>
          <p:cNvSpPr/>
          <p:nvPr/>
        </p:nvSpPr>
        <p:spPr>
          <a:xfrm>
            <a:off x="1409679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CCE30BE-611F-2118-9C94-72E31FC8EFBE}"/>
              </a:ext>
            </a:extLst>
          </p:cNvPr>
          <p:cNvSpPr/>
          <p:nvPr/>
        </p:nvSpPr>
        <p:spPr>
          <a:xfrm>
            <a:off x="1768908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EA806F0-8E99-8197-2DE9-274FB412C429}"/>
              </a:ext>
            </a:extLst>
          </p:cNvPr>
          <p:cNvSpPr/>
          <p:nvPr/>
        </p:nvSpPr>
        <p:spPr>
          <a:xfrm>
            <a:off x="2128137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6C1ED36-421C-E731-0514-70571A53B811}"/>
              </a:ext>
            </a:extLst>
          </p:cNvPr>
          <p:cNvSpPr/>
          <p:nvPr/>
        </p:nvSpPr>
        <p:spPr>
          <a:xfrm>
            <a:off x="2487366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0CF944A-0DF8-55FC-EE01-B199698182E1}"/>
              </a:ext>
            </a:extLst>
          </p:cNvPr>
          <p:cNvSpPr/>
          <p:nvPr/>
        </p:nvSpPr>
        <p:spPr>
          <a:xfrm>
            <a:off x="2846595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942D981-E214-1E7C-AEF2-36DF4A06DA33}"/>
              </a:ext>
            </a:extLst>
          </p:cNvPr>
          <p:cNvSpPr/>
          <p:nvPr/>
        </p:nvSpPr>
        <p:spPr>
          <a:xfrm>
            <a:off x="3205824" y="203562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863F9DB-D34A-F4A3-22A7-0F58F9AB31C5}"/>
              </a:ext>
            </a:extLst>
          </p:cNvPr>
          <p:cNvSpPr/>
          <p:nvPr/>
        </p:nvSpPr>
        <p:spPr>
          <a:xfrm>
            <a:off x="1395828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E46ED40-1BAF-8D08-9630-F0F88042ECA3}"/>
              </a:ext>
            </a:extLst>
          </p:cNvPr>
          <p:cNvSpPr/>
          <p:nvPr/>
        </p:nvSpPr>
        <p:spPr>
          <a:xfrm>
            <a:off x="1755057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77E694C-FD14-52A9-0657-2F0967DE3F9A}"/>
              </a:ext>
            </a:extLst>
          </p:cNvPr>
          <p:cNvSpPr/>
          <p:nvPr/>
        </p:nvSpPr>
        <p:spPr>
          <a:xfrm>
            <a:off x="2114286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E27E7AC-8855-1126-FF17-5860C9BF6FDB}"/>
              </a:ext>
            </a:extLst>
          </p:cNvPr>
          <p:cNvSpPr/>
          <p:nvPr/>
        </p:nvSpPr>
        <p:spPr>
          <a:xfrm>
            <a:off x="2473515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A6CE850-5173-13E6-5CA1-B4AFA275C7E2}"/>
              </a:ext>
            </a:extLst>
          </p:cNvPr>
          <p:cNvSpPr/>
          <p:nvPr/>
        </p:nvSpPr>
        <p:spPr>
          <a:xfrm>
            <a:off x="2832744" y="2342409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5CC88E8-E936-F741-4E1D-AE5FF81F9520}"/>
              </a:ext>
            </a:extLst>
          </p:cNvPr>
          <p:cNvSpPr/>
          <p:nvPr/>
        </p:nvSpPr>
        <p:spPr>
          <a:xfrm>
            <a:off x="3205827" y="2383971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C9EC259-D6B2-F120-EFFD-C2E6F6CB125A}"/>
              </a:ext>
            </a:extLst>
          </p:cNvPr>
          <p:cNvSpPr/>
          <p:nvPr/>
        </p:nvSpPr>
        <p:spPr>
          <a:xfrm>
            <a:off x="1395822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176B549-43B3-3D69-F874-D6B915728FC6}"/>
              </a:ext>
            </a:extLst>
          </p:cNvPr>
          <p:cNvSpPr/>
          <p:nvPr/>
        </p:nvSpPr>
        <p:spPr>
          <a:xfrm>
            <a:off x="1755051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4EE6E79-D963-D6BF-23BB-259505810D03}"/>
              </a:ext>
            </a:extLst>
          </p:cNvPr>
          <p:cNvSpPr/>
          <p:nvPr/>
        </p:nvSpPr>
        <p:spPr>
          <a:xfrm>
            <a:off x="2114280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1C13F42-D46D-6B93-AE83-73CD3DC2D6C2}"/>
              </a:ext>
            </a:extLst>
          </p:cNvPr>
          <p:cNvSpPr/>
          <p:nvPr/>
        </p:nvSpPr>
        <p:spPr>
          <a:xfrm>
            <a:off x="2473509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FAAD340-074E-C5B5-00CE-6A8496877742}"/>
              </a:ext>
            </a:extLst>
          </p:cNvPr>
          <p:cNvSpPr/>
          <p:nvPr/>
        </p:nvSpPr>
        <p:spPr>
          <a:xfrm>
            <a:off x="2832738" y="41004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738DD36-703D-D2B4-3B99-F5AB1E7038E7}"/>
              </a:ext>
            </a:extLst>
          </p:cNvPr>
          <p:cNvSpPr/>
          <p:nvPr/>
        </p:nvSpPr>
        <p:spPr>
          <a:xfrm>
            <a:off x="3205821" y="4142015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486FF4A-4886-5A70-3751-E6C22E5496FB}"/>
              </a:ext>
            </a:extLst>
          </p:cNvPr>
          <p:cNvSpPr/>
          <p:nvPr/>
        </p:nvSpPr>
        <p:spPr>
          <a:xfrm>
            <a:off x="1395825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88CC77D-8A65-BF1F-21CB-0D30A7F87E14}"/>
              </a:ext>
            </a:extLst>
          </p:cNvPr>
          <p:cNvSpPr/>
          <p:nvPr/>
        </p:nvSpPr>
        <p:spPr>
          <a:xfrm>
            <a:off x="1755054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9D5DD78-0CBE-384D-49A4-C81022EBBAF3}"/>
              </a:ext>
            </a:extLst>
          </p:cNvPr>
          <p:cNvSpPr/>
          <p:nvPr/>
        </p:nvSpPr>
        <p:spPr>
          <a:xfrm>
            <a:off x="2114283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F983C21-82CE-86EC-7562-DCDC10AAA989}"/>
              </a:ext>
            </a:extLst>
          </p:cNvPr>
          <p:cNvSpPr/>
          <p:nvPr/>
        </p:nvSpPr>
        <p:spPr>
          <a:xfrm>
            <a:off x="2473512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C874B34-E733-B65F-BA89-569696493DCF}"/>
              </a:ext>
            </a:extLst>
          </p:cNvPr>
          <p:cNvSpPr/>
          <p:nvPr/>
        </p:nvSpPr>
        <p:spPr>
          <a:xfrm>
            <a:off x="2832741" y="444879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D5DFF83-1F78-7527-4012-A4B8CEC19C09}"/>
              </a:ext>
            </a:extLst>
          </p:cNvPr>
          <p:cNvSpPr/>
          <p:nvPr/>
        </p:nvSpPr>
        <p:spPr>
          <a:xfrm>
            <a:off x="3205824" y="4490358"/>
            <a:ext cx="359229" cy="35922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B509324-A2FF-79B5-873F-D8B3BEA04086}"/>
              </a:ext>
            </a:extLst>
          </p:cNvPr>
          <p:cNvSpPr/>
          <p:nvPr/>
        </p:nvSpPr>
        <p:spPr>
          <a:xfrm>
            <a:off x="1216220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F6FEC01-0779-A830-BDAB-E816453B0932}"/>
              </a:ext>
            </a:extLst>
          </p:cNvPr>
          <p:cNvSpPr/>
          <p:nvPr/>
        </p:nvSpPr>
        <p:spPr>
          <a:xfrm>
            <a:off x="1575449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73100C3-D0A9-0E65-A03B-B87066983F6E}"/>
              </a:ext>
            </a:extLst>
          </p:cNvPr>
          <p:cNvSpPr/>
          <p:nvPr/>
        </p:nvSpPr>
        <p:spPr>
          <a:xfrm>
            <a:off x="1934678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6A22E1F-50BE-ABFA-113B-47580A70EB8E}"/>
              </a:ext>
            </a:extLst>
          </p:cNvPr>
          <p:cNvSpPr/>
          <p:nvPr/>
        </p:nvSpPr>
        <p:spPr>
          <a:xfrm>
            <a:off x="2293907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D486B63-98E9-F745-300E-BCFB6A80C1AA}"/>
              </a:ext>
            </a:extLst>
          </p:cNvPr>
          <p:cNvSpPr/>
          <p:nvPr/>
        </p:nvSpPr>
        <p:spPr>
          <a:xfrm>
            <a:off x="2653136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F128BB0-E358-3D54-F44E-39F7D6CE3B69}"/>
              </a:ext>
            </a:extLst>
          </p:cNvPr>
          <p:cNvSpPr/>
          <p:nvPr/>
        </p:nvSpPr>
        <p:spPr>
          <a:xfrm>
            <a:off x="3012365" y="3626924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9A05B4D-65C9-EDDE-6040-5FDC4AF4E2BA}"/>
              </a:ext>
            </a:extLst>
          </p:cNvPr>
          <p:cNvSpPr/>
          <p:nvPr/>
        </p:nvSpPr>
        <p:spPr>
          <a:xfrm>
            <a:off x="1216223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F19533ED-A329-9260-4803-02F3F49F8F61}"/>
              </a:ext>
            </a:extLst>
          </p:cNvPr>
          <p:cNvSpPr/>
          <p:nvPr/>
        </p:nvSpPr>
        <p:spPr>
          <a:xfrm>
            <a:off x="1575452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12AF794A-C865-133E-0A4C-7056B6671CA2}"/>
              </a:ext>
            </a:extLst>
          </p:cNvPr>
          <p:cNvSpPr/>
          <p:nvPr/>
        </p:nvSpPr>
        <p:spPr>
          <a:xfrm>
            <a:off x="1934681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3F0186A-EBBA-690B-2D38-6A0C2837E6DC}"/>
              </a:ext>
            </a:extLst>
          </p:cNvPr>
          <p:cNvSpPr/>
          <p:nvPr/>
        </p:nvSpPr>
        <p:spPr>
          <a:xfrm>
            <a:off x="2293910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96341BC-D968-C1E9-5809-9647B063DC80}"/>
              </a:ext>
            </a:extLst>
          </p:cNvPr>
          <p:cNvSpPr/>
          <p:nvPr/>
        </p:nvSpPr>
        <p:spPr>
          <a:xfrm>
            <a:off x="2653139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6F5A0064-4761-E376-A5F1-FDB283AC95C0}"/>
              </a:ext>
            </a:extLst>
          </p:cNvPr>
          <p:cNvSpPr/>
          <p:nvPr/>
        </p:nvSpPr>
        <p:spPr>
          <a:xfrm>
            <a:off x="3012368" y="3975267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A5D68EE-2AA0-3081-C05A-544320F2CF29}"/>
              </a:ext>
            </a:extLst>
          </p:cNvPr>
          <p:cNvSpPr/>
          <p:nvPr/>
        </p:nvSpPr>
        <p:spPr>
          <a:xfrm>
            <a:off x="1216217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7D803F15-5B3A-67EF-692F-26F117034919}"/>
              </a:ext>
            </a:extLst>
          </p:cNvPr>
          <p:cNvSpPr/>
          <p:nvPr/>
        </p:nvSpPr>
        <p:spPr>
          <a:xfrm>
            <a:off x="1575446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C08472A-A7C5-F42D-5046-53E222C1861E}"/>
              </a:ext>
            </a:extLst>
          </p:cNvPr>
          <p:cNvSpPr/>
          <p:nvPr/>
        </p:nvSpPr>
        <p:spPr>
          <a:xfrm>
            <a:off x="1934675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9205BBB-E7CB-3C7F-B7F6-3925465B5C12}"/>
              </a:ext>
            </a:extLst>
          </p:cNvPr>
          <p:cNvSpPr/>
          <p:nvPr/>
        </p:nvSpPr>
        <p:spPr>
          <a:xfrm>
            <a:off x="2293904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D507AD05-228B-294C-4342-52075A30C741}"/>
              </a:ext>
            </a:extLst>
          </p:cNvPr>
          <p:cNvSpPr/>
          <p:nvPr/>
        </p:nvSpPr>
        <p:spPr>
          <a:xfrm>
            <a:off x="2653133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EED49471-9A58-6965-FEB3-B699137D1B4F}"/>
              </a:ext>
            </a:extLst>
          </p:cNvPr>
          <p:cNvSpPr/>
          <p:nvPr/>
        </p:nvSpPr>
        <p:spPr>
          <a:xfrm>
            <a:off x="3012362" y="2919352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E4E3E6B-2450-0DCA-FF05-98DD813A8837}"/>
              </a:ext>
            </a:extLst>
          </p:cNvPr>
          <p:cNvSpPr/>
          <p:nvPr/>
        </p:nvSpPr>
        <p:spPr>
          <a:xfrm>
            <a:off x="1216220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B6DF3DE0-6D53-FCDE-7337-52A995124E5B}"/>
              </a:ext>
            </a:extLst>
          </p:cNvPr>
          <p:cNvSpPr/>
          <p:nvPr/>
        </p:nvSpPr>
        <p:spPr>
          <a:xfrm>
            <a:off x="1575449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CAFF850-C3B3-9DD9-0067-343049D8E792}"/>
              </a:ext>
            </a:extLst>
          </p:cNvPr>
          <p:cNvSpPr/>
          <p:nvPr/>
        </p:nvSpPr>
        <p:spPr>
          <a:xfrm>
            <a:off x="1934678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86E28DD-DDA0-5E6E-A329-DB069DAC8D17}"/>
              </a:ext>
            </a:extLst>
          </p:cNvPr>
          <p:cNvSpPr/>
          <p:nvPr/>
        </p:nvSpPr>
        <p:spPr>
          <a:xfrm>
            <a:off x="2293907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6E2C1A5-F4C4-CCCB-407E-2B6DE22A3FF8}"/>
              </a:ext>
            </a:extLst>
          </p:cNvPr>
          <p:cNvSpPr/>
          <p:nvPr/>
        </p:nvSpPr>
        <p:spPr>
          <a:xfrm>
            <a:off x="2653136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34CF985-5817-F451-FE83-73A83F37DB4B}"/>
              </a:ext>
            </a:extLst>
          </p:cNvPr>
          <p:cNvSpPr/>
          <p:nvPr/>
        </p:nvSpPr>
        <p:spPr>
          <a:xfrm>
            <a:off x="3012365" y="3267695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8003121-7E06-4B44-979D-7D936BAD2389}"/>
              </a:ext>
            </a:extLst>
          </p:cNvPr>
          <p:cNvSpPr/>
          <p:nvPr/>
        </p:nvSpPr>
        <p:spPr>
          <a:xfrm>
            <a:off x="1216217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FE59D5A-2DA0-B5A2-3CBF-65C8EAD6192C}"/>
              </a:ext>
            </a:extLst>
          </p:cNvPr>
          <p:cNvSpPr/>
          <p:nvPr/>
        </p:nvSpPr>
        <p:spPr>
          <a:xfrm>
            <a:off x="1575446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87F9C15D-2711-AD60-0710-F5943ACD1335}"/>
              </a:ext>
            </a:extLst>
          </p:cNvPr>
          <p:cNvSpPr/>
          <p:nvPr/>
        </p:nvSpPr>
        <p:spPr>
          <a:xfrm>
            <a:off x="1934675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1E4783E5-51FC-0542-3B14-89394FACF69D}"/>
              </a:ext>
            </a:extLst>
          </p:cNvPr>
          <p:cNvSpPr/>
          <p:nvPr/>
        </p:nvSpPr>
        <p:spPr>
          <a:xfrm>
            <a:off x="2293904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C1026F7-F110-90C2-D9C1-250EA987A213}"/>
              </a:ext>
            </a:extLst>
          </p:cNvPr>
          <p:cNvSpPr/>
          <p:nvPr/>
        </p:nvSpPr>
        <p:spPr>
          <a:xfrm>
            <a:off x="2653133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A0DD774-AB7F-06CA-9B4B-26A7F80A06DE}"/>
              </a:ext>
            </a:extLst>
          </p:cNvPr>
          <p:cNvSpPr/>
          <p:nvPr/>
        </p:nvSpPr>
        <p:spPr>
          <a:xfrm>
            <a:off x="3012362" y="221722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57B4325-C603-0C80-5A6F-19FDA790F1F6}"/>
              </a:ext>
            </a:extLst>
          </p:cNvPr>
          <p:cNvSpPr/>
          <p:nvPr/>
        </p:nvSpPr>
        <p:spPr>
          <a:xfrm>
            <a:off x="1216220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081D82D-2BCF-BFE8-3ED4-6CC83F552629}"/>
              </a:ext>
            </a:extLst>
          </p:cNvPr>
          <p:cNvSpPr/>
          <p:nvPr/>
        </p:nvSpPr>
        <p:spPr>
          <a:xfrm>
            <a:off x="1575449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35CA276-610B-C47C-06B2-1F6D4DB998C3}"/>
              </a:ext>
            </a:extLst>
          </p:cNvPr>
          <p:cNvSpPr/>
          <p:nvPr/>
        </p:nvSpPr>
        <p:spPr>
          <a:xfrm>
            <a:off x="1934678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F31D317-ECFE-2CD7-273E-0FF0FC8FC80A}"/>
              </a:ext>
            </a:extLst>
          </p:cNvPr>
          <p:cNvSpPr/>
          <p:nvPr/>
        </p:nvSpPr>
        <p:spPr>
          <a:xfrm>
            <a:off x="2293907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A53B4A45-0AE7-E6C0-9BB3-F914D3834624}"/>
              </a:ext>
            </a:extLst>
          </p:cNvPr>
          <p:cNvSpPr/>
          <p:nvPr/>
        </p:nvSpPr>
        <p:spPr>
          <a:xfrm>
            <a:off x="2653136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38B9693-F56B-345A-8454-9199AC000394}"/>
              </a:ext>
            </a:extLst>
          </p:cNvPr>
          <p:cNvSpPr/>
          <p:nvPr/>
        </p:nvSpPr>
        <p:spPr>
          <a:xfrm>
            <a:off x="3012365" y="2565566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DD58AE1-DA64-D83B-EDDC-A37C117261C1}"/>
              </a:ext>
            </a:extLst>
          </p:cNvPr>
          <p:cNvSpPr/>
          <p:nvPr/>
        </p:nvSpPr>
        <p:spPr>
          <a:xfrm>
            <a:off x="1216214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6D9D2FF-B116-959F-A2CE-B25BF5F6954F}"/>
              </a:ext>
            </a:extLst>
          </p:cNvPr>
          <p:cNvSpPr/>
          <p:nvPr/>
        </p:nvSpPr>
        <p:spPr>
          <a:xfrm>
            <a:off x="1575443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1EBFCA5-4C88-C0EC-3BE7-39D492F99A2F}"/>
              </a:ext>
            </a:extLst>
          </p:cNvPr>
          <p:cNvSpPr/>
          <p:nvPr/>
        </p:nvSpPr>
        <p:spPr>
          <a:xfrm>
            <a:off x="1934672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493ABF0-EDD4-D7C3-11D9-98A246B9C45A}"/>
              </a:ext>
            </a:extLst>
          </p:cNvPr>
          <p:cNvSpPr/>
          <p:nvPr/>
        </p:nvSpPr>
        <p:spPr>
          <a:xfrm>
            <a:off x="2293901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2CC99D63-1F33-99D4-21D1-3C94C325103E}"/>
              </a:ext>
            </a:extLst>
          </p:cNvPr>
          <p:cNvSpPr/>
          <p:nvPr/>
        </p:nvSpPr>
        <p:spPr>
          <a:xfrm>
            <a:off x="2653130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AA8A4356-9F82-837D-EE10-5CD9E4EA9AA4}"/>
              </a:ext>
            </a:extLst>
          </p:cNvPr>
          <p:cNvSpPr/>
          <p:nvPr/>
        </p:nvSpPr>
        <p:spPr>
          <a:xfrm>
            <a:off x="3012359" y="4323610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1AA65CC-F494-8039-5433-855A7C9ECAEF}"/>
              </a:ext>
            </a:extLst>
          </p:cNvPr>
          <p:cNvSpPr/>
          <p:nvPr/>
        </p:nvSpPr>
        <p:spPr>
          <a:xfrm>
            <a:off x="1216217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95D9EF6-4A79-5294-F59A-0EEA7BC7F751}"/>
              </a:ext>
            </a:extLst>
          </p:cNvPr>
          <p:cNvSpPr/>
          <p:nvPr/>
        </p:nvSpPr>
        <p:spPr>
          <a:xfrm>
            <a:off x="1575446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72F48B6-BF6A-A5D9-2B83-8B4A4BBA8531}"/>
              </a:ext>
            </a:extLst>
          </p:cNvPr>
          <p:cNvSpPr/>
          <p:nvPr/>
        </p:nvSpPr>
        <p:spPr>
          <a:xfrm>
            <a:off x="1934675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A6E8902-1E63-D172-F0E3-A5EE90632566}"/>
              </a:ext>
            </a:extLst>
          </p:cNvPr>
          <p:cNvSpPr/>
          <p:nvPr/>
        </p:nvSpPr>
        <p:spPr>
          <a:xfrm>
            <a:off x="2293904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7D7DA163-C960-0B73-9256-B2A4897898E2}"/>
              </a:ext>
            </a:extLst>
          </p:cNvPr>
          <p:cNvSpPr/>
          <p:nvPr/>
        </p:nvSpPr>
        <p:spPr>
          <a:xfrm>
            <a:off x="2653133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16FD001-52BF-3BDD-0443-2ADE6A1BF653}"/>
              </a:ext>
            </a:extLst>
          </p:cNvPr>
          <p:cNvSpPr/>
          <p:nvPr/>
        </p:nvSpPr>
        <p:spPr>
          <a:xfrm>
            <a:off x="3012362" y="4671953"/>
            <a:ext cx="359229" cy="35922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C8EF41D2-ADD5-9561-44D3-408355E59A47}"/>
              </a:ext>
            </a:extLst>
          </p:cNvPr>
          <p:cNvCxnSpPr>
            <a:cxnSpLocks/>
          </p:cNvCxnSpPr>
          <p:nvPr/>
        </p:nvCxnSpPr>
        <p:spPr>
          <a:xfrm flipV="1">
            <a:off x="1230079" y="1687284"/>
            <a:ext cx="530677" cy="522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14BB74A8-CE45-7259-EB66-FC1062F5BF62}"/>
              </a:ext>
            </a:extLst>
          </p:cNvPr>
          <p:cNvCxnSpPr>
            <a:cxnSpLocks/>
          </p:cNvCxnSpPr>
          <p:nvPr/>
        </p:nvCxnSpPr>
        <p:spPr>
          <a:xfrm flipV="1">
            <a:off x="3371599" y="4490358"/>
            <a:ext cx="566555" cy="533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B7BD9AA7-603E-A532-6897-5C6C69936F66}"/>
              </a:ext>
            </a:extLst>
          </p:cNvPr>
          <p:cNvCxnSpPr>
            <a:cxnSpLocks/>
          </p:cNvCxnSpPr>
          <p:nvPr/>
        </p:nvCxnSpPr>
        <p:spPr>
          <a:xfrm flipV="1">
            <a:off x="3371599" y="1669224"/>
            <a:ext cx="552698" cy="565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9" name="TextBox 598">
            <a:extLst>
              <a:ext uri="{FF2B5EF4-FFF2-40B4-BE49-F238E27FC236}">
                <a16:creationId xmlns:a16="http://schemas.microsoft.com/office/drawing/2014/main" id="{70D96AFB-70C3-59B2-1F14-E9C1746933F5}"/>
              </a:ext>
            </a:extLst>
          </p:cNvPr>
          <p:cNvSpPr txBox="1"/>
          <p:nvPr/>
        </p:nvSpPr>
        <p:spPr>
          <a:xfrm>
            <a:off x="1037351" y="16763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7C6DF6FA-0807-6B31-7B8A-E79DC2F405F3}"/>
              </a:ext>
            </a:extLst>
          </p:cNvPr>
          <p:cNvSpPr txBox="1"/>
          <p:nvPr/>
        </p:nvSpPr>
        <p:spPr>
          <a:xfrm>
            <a:off x="1306776" y="15346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16BA7CA2-5E83-E26B-5F9C-B8E3C3945CC0}"/>
              </a:ext>
            </a:extLst>
          </p:cNvPr>
          <p:cNvSpPr txBox="1"/>
          <p:nvPr/>
        </p:nvSpPr>
        <p:spPr>
          <a:xfrm>
            <a:off x="1574283" y="1377245"/>
            <a:ext cx="212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5923C8D2-CE56-465C-840E-A491A9CFD462}"/>
              </a:ext>
            </a:extLst>
          </p:cNvPr>
          <p:cNvSpPr txBox="1"/>
          <p:nvPr/>
        </p:nvSpPr>
        <p:spPr>
          <a:xfrm>
            <a:off x="826352" y="18509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1734C5EB-745A-3CA8-A7E1-9CAF2E23EBC8}"/>
              </a:ext>
            </a:extLst>
          </p:cNvPr>
          <p:cNvSpPr txBox="1"/>
          <p:nvPr/>
        </p:nvSpPr>
        <p:spPr>
          <a:xfrm>
            <a:off x="933693" y="25480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ACFA4E16-87AD-1815-E67B-23D1BB12B1E2}"/>
              </a:ext>
            </a:extLst>
          </p:cNvPr>
          <p:cNvSpPr txBox="1"/>
          <p:nvPr/>
        </p:nvSpPr>
        <p:spPr>
          <a:xfrm>
            <a:off x="942283" y="29173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FCE62CA0-B0E6-46DD-2717-D2062476A07A}"/>
              </a:ext>
            </a:extLst>
          </p:cNvPr>
          <p:cNvSpPr txBox="1"/>
          <p:nvPr/>
        </p:nvSpPr>
        <p:spPr>
          <a:xfrm>
            <a:off x="939789" y="32657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3F893E03-81E4-081B-B85A-E47AF41F85B2}"/>
              </a:ext>
            </a:extLst>
          </p:cNvPr>
          <p:cNvSpPr txBox="1"/>
          <p:nvPr/>
        </p:nvSpPr>
        <p:spPr>
          <a:xfrm>
            <a:off x="948379" y="36350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607" name="TextBox 606">
            <a:extLst>
              <a:ext uri="{FF2B5EF4-FFF2-40B4-BE49-F238E27FC236}">
                <a16:creationId xmlns:a16="http://schemas.microsoft.com/office/drawing/2014/main" id="{36887B4F-13EC-0264-BEAE-5500D997B93E}"/>
              </a:ext>
            </a:extLst>
          </p:cNvPr>
          <p:cNvSpPr txBox="1"/>
          <p:nvPr/>
        </p:nvSpPr>
        <p:spPr>
          <a:xfrm>
            <a:off x="936760" y="39732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7C646597-AD8F-C735-82D5-D721EC70775D}"/>
              </a:ext>
            </a:extLst>
          </p:cNvPr>
          <p:cNvSpPr txBox="1"/>
          <p:nvPr/>
        </p:nvSpPr>
        <p:spPr>
          <a:xfrm>
            <a:off x="945350" y="43426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bg-BG" dirty="0"/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F325E790-F94A-AA89-D805-EBBF28532D5F}"/>
              </a:ext>
            </a:extLst>
          </p:cNvPr>
          <p:cNvSpPr txBox="1"/>
          <p:nvPr/>
        </p:nvSpPr>
        <p:spPr>
          <a:xfrm>
            <a:off x="940587" y="469504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bg-BG" dirty="0"/>
          </a:p>
        </p:txBody>
      </p:sp>
      <p:sp>
        <p:nvSpPr>
          <p:cNvPr id="610" name="TextBox 609">
            <a:extLst>
              <a:ext uri="{FF2B5EF4-FFF2-40B4-BE49-F238E27FC236}">
                <a16:creationId xmlns:a16="http://schemas.microsoft.com/office/drawing/2014/main" id="{809F7E1D-5FB2-8082-FC21-8615E990706B}"/>
              </a:ext>
            </a:extLst>
          </p:cNvPr>
          <p:cNvSpPr txBox="1"/>
          <p:nvPr/>
        </p:nvSpPr>
        <p:spPr>
          <a:xfrm>
            <a:off x="934546" y="22152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11" name="TextBox 610">
            <a:extLst>
              <a:ext uri="{FF2B5EF4-FFF2-40B4-BE49-F238E27FC236}">
                <a16:creationId xmlns:a16="http://schemas.microsoft.com/office/drawing/2014/main" id="{2F2AD8B4-C872-2EF8-5B27-EB9C8961E8A1}"/>
              </a:ext>
            </a:extLst>
          </p:cNvPr>
          <p:cNvSpPr txBox="1"/>
          <p:nvPr/>
        </p:nvSpPr>
        <p:spPr>
          <a:xfrm>
            <a:off x="1267356" y="50277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bg-BG" dirty="0"/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34DA23A0-D4D6-E5B0-59F8-85BE97B7C354}"/>
              </a:ext>
            </a:extLst>
          </p:cNvPr>
          <p:cNvSpPr txBox="1"/>
          <p:nvPr/>
        </p:nvSpPr>
        <p:spPr>
          <a:xfrm>
            <a:off x="1589308" y="50327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bg-BG" dirty="0"/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84F4D254-6ED3-AE4C-7C64-882E17E93CA4}"/>
              </a:ext>
            </a:extLst>
          </p:cNvPr>
          <p:cNvSpPr txBox="1"/>
          <p:nvPr/>
        </p:nvSpPr>
        <p:spPr>
          <a:xfrm>
            <a:off x="1948537" y="50277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bg-BG" dirty="0"/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BA40D868-90F5-F9DA-A928-7D983FA4A7A0}"/>
              </a:ext>
            </a:extLst>
          </p:cNvPr>
          <p:cNvSpPr txBox="1"/>
          <p:nvPr/>
        </p:nvSpPr>
        <p:spPr>
          <a:xfrm>
            <a:off x="2289539" y="50327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bg-BG" dirty="0"/>
          </a:p>
        </p:txBody>
      </p:sp>
      <p:sp>
        <p:nvSpPr>
          <p:cNvPr id="615" name="TextBox 614">
            <a:extLst>
              <a:ext uri="{FF2B5EF4-FFF2-40B4-BE49-F238E27FC236}">
                <a16:creationId xmlns:a16="http://schemas.microsoft.com/office/drawing/2014/main" id="{01167DFD-2402-854A-04A6-89BC7F6BD2C0}"/>
              </a:ext>
            </a:extLst>
          </p:cNvPr>
          <p:cNvSpPr txBox="1"/>
          <p:nvPr/>
        </p:nvSpPr>
        <p:spPr>
          <a:xfrm>
            <a:off x="2642793" y="50277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bg-BG" dirty="0"/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004CE8FD-D619-00D5-5510-E2F4BAA23DED}"/>
              </a:ext>
            </a:extLst>
          </p:cNvPr>
          <p:cNvSpPr txBox="1"/>
          <p:nvPr/>
        </p:nvSpPr>
        <p:spPr>
          <a:xfrm>
            <a:off x="3012370" y="50327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bg-BG" dirty="0"/>
          </a:p>
        </p:txBody>
      </p:sp>
      <p:sp>
        <p:nvSpPr>
          <p:cNvPr id="617" name="TextBox 616">
            <a:extLst>
              <a:ext uri="{FF2B5EF4-FFF2-40B4-BE49-F238E27FC236}">
                <a16:creationId xmlns:a16="http://schemas.microsoft.com/office/drawing/2014/main" id="{E34C3420-598E-420E-1C4C-0F2BB9E9F33F}"/>
              </a:ext>
            </a:extLst>
          </p:cNvPr>
          <p:cNvSpPr txBox="1"/>
          <p:nvPr/>
        </p:nvSpPr>
        <p:spPr>
          <a:xfrm rot="19259453">
            <a:off x="623977" y="132300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shape[0]</a:t>
            </a:r>
            <a:endParaRPr lang="bg-BG" dirty="0"/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F79DFAD1-07C0-BD09-7CB6-C8D1BE2D91F7}"/>
              </a:ext>
            </a:extLst>
          </p:cNvPr>
          <p:cNvSpPr txBox="1"/>
          <p:nvPr/>
        </p:nvSpPr>
        <p:spPr>
          <a:xfrm rot="16200000">
            <a:off x="285508" y="324942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shape[1]</a:t>
            </a:r>
            <a:endParaRPr lang="bg-BG" dirty="0"/>
          </a:p>
        </p:txBody>
      </p:sp>
      <p:sp>
        <p:nvSpPr>
          <p:cNvPr id="619" name="TextBox 618">
            <a:extLst>
              <a:ext uri="{FF2B5EF4-FFF2-40B4-BE49-F238E27FC236}">
                <a16:creationId xmlns:a16="http://schemas.microsoft.com/office/drawing/2014/main" id="{E1409396-6C95-867D-6CDA-B52426B60B71}"/>
              </a:ext>
            </a:extLst>
          </p:cNvPr>
          <p:cNvSpPr txBox="1"/>
          <p:nvPr/>
        </p:nvSpPr>
        <p:spPr>
          <a:xfrm>
            <a:off x="1663143" y="530200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shape[2]</a:t>
            </a:r>
            <a:endParaRPr lang="bg-BG" dirty="0"/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FF110C87-9FC9-60A6-F2C5-ADAF47A0C62B}"/>
              </a:ext>
            </a:extLst>
          </p:cNvPr>
          <p:cNvSpPr txBox="1"/>
          <p:nvPr/>
        </p:nvSpPr>
        <p:spPr>
          <a:xfrm>
            <a:off x="2653141" y="932002"/>
            <a:ext cx="468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</a:t>
            </a:r>
            <a:endParaRPr lang="bg-BG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EC74FC-8A5B-13B6-6AFE-A1920CFAB0A4}"/>
              </a:ext>
            </a:extLst>
          </p:cNvPr>
          <p:cNvSpPr/>
          <p:nvPr/>
        </p:nvSpPr>
        <p:spPr>
          <a:xfrm>
            <a:off x="5869875" y="2997533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8DBF55-B254-C1F3-74DA-CCCE18BE0C27}"/>
              </a:ext>
            </a:extLst>
          </p:cNvPr>
          <p:cNvSpPr/>
          <p:nvPr/>
        </p:nvSpPr>
        <p:spPr>
          <a:xfrm>
            <a:off x="6229104" y="2997533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B5C6A8-8039-149E-0F7A-CC77995C74CF}"/>
              </a:ext>
            </a:extLst>
          </p:cNvPr>
          <p:cNvSpPr/>
          <p:nvPr/>
        </p:nvSpPr>
        <p:spPr>
          <a:xfrm>
            <a:off x="6588333" y="2997533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4C496308-B7D8-E133-FE1C-0026BA2BF1F0}"/>
              </a:ext>
            </a:extLst>
          </p:cNvPr>
          <p:cNvSpPr/>
          <p:nvPr/>
        </p:nvSpPr>
        <p:spPr>
          <a:xfrm>
            <a:off x="6947562" y="2997533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1F883A07-29A4-EE5B-F5BE-83C5CF1B09A1}"/>
              </a:ext>
            </a:extLst>
          </p:cNvPr>
          <p:cNvSpPr/>
          <p:nvPr/>
        </p:nvSpPr>
        <p:spPr>
          <a:xfrm>
            <a:off x="5869878" y="3345876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39C4E6C7-8344-9872-FF44-1E83ADEE2BF2}"/>
              </a:ext>
            </a:extLst>
          </p:cNvPr>
          <p:cNvSpPr/>
          <p:nvPr/>
        </p:nvSpPr>
        <p:spPr>
          <a:xfrm>
            <a:off x="6229107" y="3345876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ED10EA94-9C68-2841-6E28-82979711FEC1}"/>
              </a:ext>
            </a:extLst>
          </p:cNvPr>
          <p:cNvSpPr/>
          <p:nvPr/>
        </p:nvSpPr>
        <p:spPr>
          <a:xfrm>
            <a:off x="6588336" y="3345876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3DC07DF0-D501-D4FA-1E4C-345F3DEDB55B}"/>
              </a:ext>
            </a:extLst>
          </p:cNvPr>
          <p:cNvSpPr/>
          <p:nvPr/>
        </p:nvSpPr>
        <p:spPr>
          <a:xfrm>
            <a:off x="6947565" y="3345876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D57B5E8D-C3F6-72FE-2D3E-B60B66C79F3E}"/>
              </a:ext>
            </a:extLst>
          </p:cNvPr>
          <p:cNvSpPr/>
          <p:nvPr/>
        </p:nvSpPr>
        <p:spPr>
          <a:xfrm>
            <a:off x="5869872" y="2289961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1B35F766-3518-37CB-08B0-10A368F65FAD}"/>
              </a:ext>
            </a:extLst>
          </p:cNvPr>
          <p:cNvSpPr/>
          <p:nvPr/>
        </p:nvSpPr>
        <p:spPr>
          <a:xfrm>
            <a:off x="6229101" y="2289961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4BB4B470-F03E-7DC7-33C9-2BFE3010089C}"/>
              </a:ext>
            </a:extLst>
          </p:cNvPr>
          <p:cNvSpPr/>
          <p:nvPr/>
        </p:nvSpPr>
        <p:spPr>
          <a:xfrm>
            <a:off x="6588330" y="2289961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7926139A-ED67-9176-E495-344E1F9B26BB}"/>
              </a:ext>
            </a:extLst>
          </p:cNvPr>
          <p:cNvSpPr/>
          <p:nvPr/>
        </p:nvSpPr>
        <p:spPr>
          <a:xfrm>
            <a:off x="6947559" y="2289961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D43B5C91-951C-E66E-4ADA-7997FE4DE3BB}"/>
              </a:ext>
            </a:extLst>
          </p:cNvPr>
          <p:cNvSpPr/>
          <p:nvPr/>
        </p:nvSpPr>
        <p:spPr>
          <a:xfrm>
            <a:off x="5869875" y="2638304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2A3F744B-38C3-60CE-1523-711940F325FD}"/>
              </a:ext>
            </a:extLst>
          </p:cNvPr>
          <p:cNvSpPr/>
          <p:nvPr/>
        </p:nvSpPr>
        <p:spPr>
          <a:xfrm>
            <a:off x="6229104" y="2638304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53585230-AFF8-356B-FA82-E51F6D87016E}"/>
              </a:ext>
            </a:extLst>
          </p:cNvPr>
          <p:cNvSpPr/>
          <p:nvPr/>
        </p:nvSpPr>
        <p:spPr>
          <a:xfrm>
            <a:off x="6588333" y="2638304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CE587563-9D0E-698D-B314-5BEB52C81FAB}"/>
              </a:ext>
            </a:extLst>
          </p:cNvPr>
          <p:cNvSpPr/>
          <p:nvPr/>
        </p:nvSpPr>
        <p:spPr>
          <a:xfrm>
            <a:off x="6947562" y="2638304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79" name="Rectangle 578">
            <a:extLst>
              <a:ext uri="{FF2B5EF4-FFF2-40B4-BE49-F238E27FC236}">
                <a16:creationId xmlns:a16="http://schemas.microsoft.com/office/drawing/2014/main" id="{EF5A207D-636C-0388-5B37-566BEB334995}"/>
              </a:ext>
            </a:extLst>
          </p:cNvPr>
          <p:cNvSpPr/>
          <p:nvPr/>
        </p:nvSpPr>
        <p:spPr>
          <a:xfrm>
            <a:off x="5869869" y="3694219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0" name="Rectangle 579">
            <a:extLst>
              <a:ext uri="{FF2B5EF4-FFF2-40B4-BE49-F238E27FC236}">
                <a16:creationId xmlns:a16="http://schemas.microsoft.com/office/drawing/2014/main" id="{6494EC04-E1C5-2D28-34CC-47D1DC550430}"/>
              </a:ext>
            </a:extLst>
          </p:cNvPr>
          <p:cNvSpPr/>
          <p:nvPr/>
        </p:nvSpPr>
        <p:spPr>
          <a:xfrm>
            <a:off x="6229098" y="3694219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1" name="Rectangle 580">
            <a:extLst>
              <a:ext uri="{FF2B5EF4-FFF2-40B4-BE49-F238E27FC236}">
                <a16:creationId xmlns:a16="http://schemas.microsoft.com/office/drawing/2014/main" id="{847CE47A-CC04-5705-0A95-F6F4A585AB6C}"/>
              </a:ext>
            </a:extLst>
          </p:cNvPr>
          <p:cNvSpPr/>
          <p:nvPr/>
        </p:nvSpPr>
        <p:spPr>
          <a:xfrm>
            <a:off x="6588327" y="3694219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FAEC13D8-BAAE-5002-BA85-759182BA5132}"/>
              </a:ext>
            </a:extLst>
          </p:cNvPr>
          <p:cNvSpPr/>
          <p:nvPr/>
        </p:nvSpPr>
        <p:spPr>
          <a:xfrm>
            <a:off x="6947556" y="3694219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5" name="Rectangle 584">
            <a:extLst>
              <a:ext uri="{FF2B5EF4-FFF2-40B4-BE49-F238E27FC236}">
                <a16:creationId xmlns:a16="http://schemas.microsoft.com/office/drawing/2014/main" id="{B382D2FB-7A25-0041-102A-8959EB32F126}"/>
              </a:ext>
            </a:extLst>
          </p:cNvPr>
          <p:cNvSpPr/>
          <p:nvPr/>
        </p:nvSpPr>
        <p:spPr>
          <a:xfrm>
            <a:off x="5869872" y="4042562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D02522BE-F494-BC80-4311-448195103B29}"/>
              </a:ext>
            </a:extLst>
          </p:cNvPr>
          <p:cNvSpPr/>
          <p:nvPr/>
        </p:nvSpPr>
        <p:spPr>
          <a:xfrm>
            <a:off x="6229101" y="4042562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7" name="Rectangle 586">
            <a:extLst>
              <a:ext uri="{FF2B5EF4-FFF2-40B4-BE49-F238E27FC236}">
                <a16:creationId xmlns:a16="http://schemas.microsoft.com/office/drawing/2014/main" id="{995719D9-981D-B229-0848-31CD451B76F1}"/>
              </a:ext>
            </a:extLst>
          </p:cNvPr>
          <p:cNvSpPr/>
          <p:nvPr/>
        </p:nvSpPr>
        <p:spPr>
          <a:xfrm>
            <a:off x="6588330" y="4042562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8" name="Rectangle 587">
            <a:extLst>
              <a:ext uri="{FF2B5EF4-FFF2-40B4-BE49-F238E27FC236}">
                <a16:creationId xmlns:a16="http://schemas.microsoft.com/office/drawing/2014/main" id="{19E07521-BCB5-C128-30FA-14BA86A0A017}"/>
              </a:ext>
            </a:extLst>
          </p:cNvPr>
          <p:cNvSpPr/>
          <p:nvPr/>
        </p:nvSpPr>
        <p:spPr>
          <a:xfrm>
            <a:off x="6947559" y="4042562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15333E88-CF6F-55A0-7B0A-2B7BDC1CD921}"/>
              </a:ext>
            </a:extLst>
          </p:cNvPr>
          <p:cNvSpPr/>
          <p:nvPr/>
        </p:nvSpPr>
        <p:spPr>
          <a:xfrm>
            <a:off x="5690257" y="3177147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289D3F40-F47A-5FAF-E041-F5CD942137B6}"/>
              </a:ext>
            </a:extLst>
          </p:cNvPr>
          <p:cNvSpPr/>
          <p:nvPr/>
        </p:nvSpPr>
        <p:spPr>
          <a:xfrm>
            <a:off x="6049486" y="3177147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0AEABE0B-9AAB-7524-A03A-749EA96376AC}"/>
              </a:ext>
            </a:extLst>
          </p:cNvPr>
          <p:cNvSpPr/>
          <p:nvPr/>
        </p:nvSpPr>
        <p:spPr>
          <a:xfrm>
            <a:off x="6408715" y="3177147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20C040F5-3D32-483C-56E8-9A6A7E43010E}"/>
              </a:ext>
            </a:extLst>
          </p:cNvPr>
          <p:cNvSpPr/>
          <p:nvPr/>
        </p:nvSpPr>
        <p:spPr>
          <a:xfrm>
            <a:off x="6767944" y="3177147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D164C03D-D313-6FD9-9569-1309775BC575}"/>
              </a:ext>
            </a:extLst>
          </p:cNvPr>
          <p:cNvSpPr/>
          <p:nvPr/>
        </p:nvSpPr>
        <p:spPr>
          <a:xfrm>
            <a:off x="7127173" y="3177147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3D330F77-4CE4-600E-228E-0F30A685D48C}"/>
              </a:ext>
            </a:extLst>
          </p:cNvPr>
          <p:cNvSpPr/>
          <p:nvPr/>
        </p:nvSpPr>
        <p:spPr>
          <a:xfrm>
            <a:off x="5690260" y="3525490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007F6341-DBC4-D329-4281-75DC53358C28}"/>
              </a:ext>
            </a:extLst>
          </p:cNvPr>
          <p:cNvSpPr/>
          <p:nvPr/>
        </p:nvSpPr>
        <p:spPr>
          <a:xfrm>
            <a:off x="6049489" y="3525490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8D1B462B-D4D7-14DA-6EA9-B181F66EDB27}"/>
              </a:ext>
            </a:extLst>
          </p:cNvPr>
          <p:cNvSpPr/>
          <p:nvPr/>
        </p:nvSpPr>
        <p:spPr>
          <a:xfrm>
            <a:off x="6408718" y="3525490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DC9743D9-C67D-0607-82FE-B262E89C035F}"/>
              </a:ext>
            </a:extLst>
          </p:cNvPr>
          <p:cNvSpPr/>
          <p:nvPr/>
        </p:nvSpPr>
        <p:spPr>
          <a:xfrm>
            <a:off x="6767947" y="3525490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0A69D0EC-E4F0-91D4-5328-99B54B82CC1A}"/>
              </a:ext>
            </a:extLst>
          </p:cNvPr>
          <p:cNvSpPr/>
          <p:nvPr/>
        </p:nvSpPr>
        <p:spPr>
          <a:xfrm>
            <a:off x="7127176" y="3525490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6" name="Rectangle 625">
            <a:extLst>
              <a:ext uri="{FF2B5EF4-FFF2-40B4-BE49-F238E27FC236}">
                <a16:creationId xmlns:a16="http://schemas.microsoft.com/office/drawing/2014/main" id="{0563C72C-5275-0A2D-04B1-5DBA9645D7F7}"/>
              </a:ext>
            </a:extLst>
          </p:cNvPr>
          <p:cNvSpPr/>
          <p:nvPr/>
        </p:nvSpPr>
        <p:spPr>
          <a:xfrm>
            <a:off x="5690254" y="2469575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15B1CABE-08D3-587D-856F-32191885F7AD}"/>
              </a:ext>
            </a:extLst>
          </p:cNvPr>
          <p:cNvSpPr/>
          <p:nvPr/>
        </p:nvSpPr>
        <p:spPr>
          <a:xfrm>
            <a:off x="6049483" y="2469575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BB49BA39-FE53-4A46-6285-C1B34B031B4F}"/>
              </a:ext>
            </a:extLst>
          </p:cNvPr>
          <p:cNvSpPr/>
          <p:nvPr/>
        </p:nvSpPr>
        <p:spPr>
          <a:xfrm>
            <a:off x="6408712" y="2469575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1B1B5293-93EB-0995-3348-D1D1A0F47D0A}"/>
              </a:ext>
            </a:extLst>
          </p:cNvPr>
          <p:cNvSpPr/>
          <p:nvPr/>
        </p:nvSpPr>
        <p:spPr>
          <a:xfrm>
            <a:off x="6767941" y="2469575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73F22EED-A3D5-9F20-FF33-B8D5BD3E035F}"/>
              </a:ext>
            </a:extLst>
          </p:cNvPr>
          <p:cNvSpPr/>
          <p:nvPr/>
        </p:nvSpPr>
        <p:spPr>
          <a:xfrm>
            <a:off x="7127170" y="2469575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2" name="Rectangle 631">
            <a:extLst>
              <a:ext uri="{FF2B5EF4-FFF2-40B4-BE49-F238E27FC236}">
                <a16:creationId xmlns:a16="http://schemas.microsoft.com/office/drawing/2014/main" id="{FDDFAAD2-FC58-1596-E699-79528FF502BB}"/>
              </a:ext>
            </a:extLst>
          </p:cNvPr>
          <p:cNvSpPr/>
          <p:nvPr/>
        </p:nvSpPr>
        <p:spPr>
          <a:xfrm>
            <a:off x="5690257" y="281791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A020F035-F35A-162C-7D3A-2DA786BB6D8B}"/>
              </a:ext>
            </a:extLst>
          </p:cNvPr>
          <p:cNvSpPr/>
          <p:nvPr/>
        </p:nvSpPr>
        <p:spPr>
          <a:xfrm>
            <a:off x="6049486" y="281791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6F15D108-EDB4-5207-D116-8EBA1D590D70}"/>
              </a:ext>
            </a:extLst>
          </p:cNvPr>
          <p:cNvSpPr/>
          <p:nvPr/>
        </p:nvSpPr>
        <p:spPr>
          <a:xfrm>
            <a:off x="6408715" y="281791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5" name="Rectangle 634">
            <a:extLst>
              <a:ext uri="{FF2B5EF4-FFF2-40B4-BE49-F238E27FC236}">
                <a16:creationId xmlns:a16="http://schemas.microsoft.com/office/drawing/2014/main" id="{2AB008C4-5CF7-47D2-37A6-A9D392C80A5D}"/>
              </a:ext>
            </a:extLst>
          </p:cNvPr>
          <p:cNvSpPr/>
          <p:nvPr/>
        </p:nvSpPr>
        <p:spPr>
          <a:xfrm>
            <a:off x="6767944" y="281791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BDAE168A-F913-6DA3-8F0E-F501578EF2F8}"/>
              </a:ext>
            </a:extLst>
          </p:cNvPr>
          <p:cNvSpPr/>
          <p:nvPr/>
        </p:nvSpPr>
        <p:spPr>
          <a:xfrm>
            <a:off x="7127173" y="281791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C9197675-86EE-E723-D4BA-6ED73D6CFCB4}"/>
              </a:ext>
            </a:extLst>
          </p:cNvPr>
          <p:cNvSpPr/>
          <p:nvPr/>
        </p:nvSpPr>
        <p:spPr>
          <a:xfrm>
            <a:off x="5690251" y="3873833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30174E82-A179-6281-5F47-049C8D334FE1}"/>
              </a:ext>
            </a:extLst>
          </p:cNvPr>
          <p:cNvSpPr/>
          <p:nvPr/>
        </p:nvSpPr>
        <p:spPr>
          <a:xfrm>
            <a:off x="6049480" y="3873833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9A007157-31A1-0431-0AF2-E8DC0D0CADE9}"/>
              </a:ext>
            </a:extLst>
          </p:cNvPr>
          <p:cNvSpPr/>
          <p:nvPr/>
        </p:nvSpPr>
        <p:spPr>
          <a:xfrm>
            <a:off x="6408709" y="3873833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C0B7ACE3-6A18-4662-815D-B4E676056833}"/>
              </a:ext>
            </a:extLst>
          </p:cNvPr>
          <p:cNvSpPr/>
          <p:nvPr/>
        </p:nvSpPr>
        <p:spPr>
          <a:xfrm>
            <a:off x="6767938" y="3873833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9CFE98BD-AAAA-57FC-3C2A-206C4BF92709}"/>
              </a:ext>
            </a:extLst>
          </p:cNvPr>
          <p:cNvSpPr/>
          <p:nvPr/>
        </p:nvSpPr>
        <p:spPr>
          <a:xfrm>
            <a:off x="7127167" y="3873833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A828CA9-5177-6A82-EE00-1CCE078FD069}"/>
              </a:ext>
            </a:extLst>
          </p:cNvPr>
          <p:cNvSpPr/>
          <p:nvPr/>
        </p:nvSpPr>
        <p:spPr>
          <a:xfrm>
            <a:off x="5690254" y="4222176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A22B752F-F7AE-A0D2-CAB0-4375263A5F3B}"/>
              </a:ext>
            </a:extLst>
          </p:cNvPr>
          <p:cNvSpPr/>
          <p:nvPr/>
        </p:nvSpPr>
        <p:spPr>
          <a:xfrm>
            <a:off x="6049483" y="4222176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2C003FA-9CAB-1161-87BF-4C163A20BB5A}"/>
              </a:ext>
            </a:extLst>
          </p:cNvPr>
          <p:cNvSpPr/>
          <p:nvPr/>
        </p:nvSpPr>
        <p:spPr>
          <a:xfrm>
            <a:off x="6408712" y="4222176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E4F532E6-2F36-CF19-E0CE-CA7108DF8BD7}"/>
              </a:ext>
            </a:extLst>
          </p:cNvPr>
          <p:cNvSpPr/>
          <p:nvPr/>
        </p:nvSpPr>
        <p:spPr>
          <a:xfrm>
            <a:off x="6767941" y="4222176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FB93D72-3080-9652-8E8F-4300D81FEE55}"/>
              </a:ext>
            </a:extLst>
          </p:cNvPr>
          <p:cNvSpPr/>
          <p:nvPr/>
        </p:nvSpPr>
        <p:spPr>
          <a:xfrm>
            <a:off x="7127170" y="4222176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A0E1F047-B16A-49AF-4CE8-4558DE3DB537}"/>
              </a:ext>
            </a:extLst>
          </p:cNvPr>
          <p:cNvSpPr/>
          <p:nvPr/>
        </p:nvSpPr>
        <p:spPr>
          <a:xfrm>
            <a:off x="5510628" y="3356762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43FFAA60-778D-7FDC-C063-EF1B493619ED}"/>
              </a:ext>
            </a:extLst>
          </p:cNvPr>
          <p:cNvSpPr/>
          <p:nvPr/>
        </p:nvSpPr>
        <p:spPr>
          <a:xfrm>
            <a:off x="5869857" y="3356762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F818DCED-5E43-03B5-50F2-49D5459D7E04}"/>
              </a:ext>
            </a:extLst>
          </p:cNvPr>
          <p:cNvSpPr/>
          <p:nvPr/>
        </p:nvSpPr>
        <p:spPr>
          <a:xfrm>
            <a:off x="6229086" y="3356762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F472D122-9767-060B-F967-6E2CEDA5AA62}"/>
              </a:ext>
            </a:extLst>
          </p:cNvPr>
          <p:cNvSpPr/>
          <p:nvPr/>
        </p:nvSpPr>
        <p:spPr>
          <a:xfrm>
            <a:off x="6588315" y="3356762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EBDB0F8F-BCD6-5671-9191-5DF269FF4FAC}"/>
              </a:ext>
            </a:extLst>
          </p:cNvPr>
          <p:cNvSpPr/>
          <p:nvPr/>
        </p:nvSpPr>
        <p:spPr>
          <a:xfrm>
            <a:off x="6947544" y="3356762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03042698-00BD-C045-25A4-4347AA35ED6F}"/>
              </a:ext>
            </a:extLst>
          </p:cNvPr>
          <p:cNvSpPr/>
          <p:nvPr/>
        </p:nvSpPr>
        <p:spPr>
          <a:xfrm>
            <a:off x="5510631" y="3705105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FE2F115-DC8E-A9D1-9AA4-A9013B4B6BFA}"/>
              </a:ext>
            </a:extLst>
          </p:cNvPr>
          <p:cNvSpPr/>
          <p:nvPr/>
        </p:nvSpPr>
        <p:spPr>
          <a:xfrm>
            <a:off x="5869860" y="3705105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C49A7BC-EBE4-0DB2-1579-8CF6FC4B259E}"/>
              </a:ext>
            </a:extLst>
          </p:cNvPr>
          <p:cNvSpPr/>
          <p:nvPr/>
        </p:nvSpPr>
        <p:spPr>
          <a:xfrm>
            <a:off x="6229089" y="3705105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E574A8A0-7488-AA18-90DE-7581D1F47D1A}"/>
              </a:ext>
            </a:extLst>
          </p:cNvPr>
          <p:cNvSpPr/>
          <p:nvPr/>
        </p:nvSpPr>
        <p:spPr>
          <a:xfrm>
            <a:off x="6588318" y="3705105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7058FA47-D5B4-F660-9546-3774F28166ED}"/>
              </a:ext>
            </a:extLst>
          </p:cNvPr>
          <p:cNvSpPr/>
          <p:nvPr/>
        </p:nvSpPr>
        <p:spPr>
          <a:xfrm>
            <a:off x="6947547" y="3705105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17CAF38-76B6-E8FE-DD60-A3ECC91043A3}"/>
              </a:ext>
            </a:extLst>
          </p:cNvPr>
          <p:cNvSpPr/>
          <p:nvPr/>
        </p:nvSpPr>
        <p:spPr>
          <a:xfrm>
            <a:off x="5510625" y="2649190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896497F-2060-2439-F842-5CAFC4691E0F}"/>
              </a:ext>
            </a:extLst>
          </p:cNvPr>
          <p:cNvSpPr/>
          <p:nvPr/>
        </p:nvSpPr>
        <p:spPr>
          <a:xfrm>
            <a:off x="5869854" y="2649190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307E9037-0024-4775-1CBA-61B899776875}"/>
              </a:ext>
            </a:extLst>
          </p:cNvPr>
          <p:cNvSpPr/>
          <p:nvPr/>
        </p:nvSpPr>
        <p:spPr>
          <a:xfrm>
            <a:off x="6229083" y="2649190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05753D3-DF27-527F-1AB3-B839B54BF8BF}"/>
              </a:ext>
            </a:extLst>
          </p:cNvPr>
          <p:cNvSpPr/>
          <p:nvPr/>
        </p:nvSpPr>
        <p:spPr>
          <a:xfrm>
            <a:off x="6588312" y="2649190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6EFD3DF-4D67-F837-80E6-5659282FD679}"/>
              </a:ext>
            </a:extLst>
          </p:cNvPr>
          <p:cNvSpPr/>
          <p:nvPr/>
        </p:nvSpPr>
        <p:spPr>
          <a:xfrm>
            <a:off x="6947541" y="2649190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BEE16E3-AA9F-7921-79C9-C1C20250A534}"/>
              </a:ext>
            </a:extLst>
          </p:cNvPr>
          <p:cNvSpPr/>
          <p:nvPr/>
        </p:nvSpPr>
        <p:spPr>
          <a:xfrm>
            <a:off x="5510628" y="2997533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0167747-8BD4-D49F-1E18-F926FBD3FCF1}"/>
              </a:ext>
            </a:extLst>
          </p:cNvPr>
          <p:cNvSpPr/>
          <p:nvPr/>
        </p:nvSpPr>
        <p:spPr>
          <a:xfrm>
            <a:off x="5869857" y="2997533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6263AF5-3032-CCA8-B387-75F26B6F438A}"/>
              </a:ext>
            </a:extLst>
          </p:cNvPr>
          <p:cNvSpPr/>
          <p:nvPr/>
        </p:nvSpPr>
        <p:spPr>
          <a:xfrm>
            <a:off x="6229086" y="2997533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7011E60E-E78E-E7E3-B014-A4062D535ACE}"/>
              </a:ext>
            </a:extLst>
          </p:cNvPr>
          <p:cNvSpPr/>
          <p:nvPr/>
        </p:nvSpPr>
        <p:spPr>
          <a:xfrm>
            <a:off x="6588315" y="2997533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C84A244D-32D7-7A29-98A7-AB550AF7699B}"/>
              </a:ext>
            </a:extLst>
          </p:cNvPr>
          <p:cNvSpPr/>
          <p:nvPr/>
        </p:nvSpPr>
        <p:spPr>
          <a:xfrm>
            <a:off x="6947544" y="2997533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28DBC7C6-40C4-9F52-55E6-036D7031E635}"/>
              </a:ext>
            </a:extLst>
          </p:cNvPr>
          <p:cNvSpPr/>
          <p:nvPr/>
        </p:nvSpPr>
        <p:spPr>
          <a:xfrm>
            <a:off x="5510628" y="2295404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058D3B6A-0492-D952-2F10-C5A6DA529332}"/>
              </a:ext>
            </a:extLst>
          </p:cNvPr>
          <p:cNvSpPr/>
          <p:nvPr/>
        </p:nvSpPr>
        <p:spPr>
          <a:xfrm>
            <a:off x="5869857" y="2295404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31BFA376-FCBB-2648-DED6-B99FBDA3897F}"/>
              </a:ext>
            </a:extLst>
          </p:cNvPr>
          <p:cNvSpPr/>
          <p:nvPr/>
        </p:nvSpPr>
        <p:spPr>
          <a:xfrm>
            <a:off x="6229086" y="2295404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EB7F575-0CB7-281D-AF4A-37B481256D32}"/>
              </a:ext>
            </a:extLst>
          </p:cNvPr>
          <p:cNvSpPr/>
          <p:nvPr/>
        </p:nvSpPr>
        <p:spPr>
          <a:xfrm>
            <a:off x="6588315" y="2295404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0" name="Rectangle 639">
            <a:extLst>
              <a:ext uri="{FF2B5EF4-FFF2-40B4-BE49-F238E27FC236}">
                <a16:creationId xmlns:a16="http://schemas.microsoft.com/office/drawing/2014/main" id="{9D9739B0-2B1F-B966-9423-B27277B1A240}"/>
              </a:ext>
            </a:extLst>
          </p:cNvPr>
          <p:cNvSpPr/>
          <p:nvPr/>
        </p:nvSpPr>
        <p:spPr>
          <a:xfrm>
            <a:off x="6947544" y="2295404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2" name="Rectangle 641">
            <a:extLst>
              <a:ext uri="{FF2B5EF4-FFF2-40B4-BE49-F238E27FC236}">
                <a16:creationId xmlns:a16="http://schemas.microsoft.com/office/drawing/2014/main" id="{0929EB48-ACD7-FE25-4671-F9BD76DD426C}"/>
              </a:ext>
            </a:extLst>
          </p:cNvPr>
          <p:cNvSpPr/>
          <p:nvPr/>
        </p:nvSpPr>
        <p:spPr>
          <a:xfrm>
            <a:off x="5510622" y="405344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3" name="Rectangle 642">
            <a:extLst>
              <a:ext uri="{FF2B5EF4-FFF2-40B4-BE49-F238E27FC236}">
                <a16:creationId xmlns:a16="http://schemas.microsoft.com/office/drawing/2014/main" id="{5B98C1DC-0F98-8113-47B8-6887670B6F81}"/>
              </a:ext>
            </a:extLst>
          </p:cNvPr>
          <p:cNvSpPr/>
          <p:nvPr/>
        </p:nvSpPr>
        <p:spPr>
          <a:xfrm>
            <a:off x="5869851" y="405344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4" name="Rectangle 643">
            <a:extLst>
              <a:ext uri="{FF2B5EF4-FFF2-40B4-BE49-F238E27FC236}">
                <a16:creationId xmlns:a16="http://schemas.microsoft.com/office/drawing/2014/main" id="{3D4C545C-61FD-F613-5F19-76DF114A1D31}"/>
              </a:ext>
            </a:extLst>
          </p:cNvPr>
          <p:cNvSpPr/>
          <p:nvPr/>
        </p:nvSpPr>
        <p:spPr>
          <a:xfrm>
            <a:off x="6229080" y="405344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5" name="Rectangle 644">
            <a:extLst>
              <a:ext uri="{FF2B5EF4-FFF2-40B4-BE49-F238E27FC236}">
                <a16:creationId xmlns:a16="http://schemas.microsoft.com/office/drawing/2014/main" id="{08DF9F6A-D988-583C-CA75-4D4021B9CDDF}"/>
              </a:ext>
            </a:extLst>
          </p:cNvPr>
          <p:cNvSpPr/>
          <p:nvPr/>
        </p:nvSpPr>
        <p:spPr>
          <a:xfrm>
            <a:off x="6588309" y="405344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D5FA5E0C-D6EC-C653-1E72-C18A140C55B3}"/>
              </a:ext>
            </a:extLst>
          </p:cNvPr>
          <p:cNvSpPr/>
          <p:nvPr/>
        </p:nvSpPr>
        <p:spPr>
          <a:xfrm>
            <a:off x="6947538" y="405344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254CDAEB-4EEC-7FEE-9266-5A122BB1F9DF}"/>
              </a:ext>
            </a:extLst>
          </p:cNvPr>
          <p:cNvSpPr/>
          <p:nvPr/>
        </p:nvSpPr>
        <p:spPr>
          <a:xfrm>
            <a:off x="5510625" y="4401791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51060B8E-9280-3214-477F-E5F866255F75}"/>
              </a:ext>
            </a:extLst>
          </p:cNvPr>
          <p:cNvSpPr/>
          <p:nvPr/>
        </p:nvSpPr>
        <p:spPr>
          <a:xfrm>
            <a:off x="5869854" y="4401791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0" name="Rectangle 649">
            <a:extLst>
              <a:ext uri="{FF2B5EF4-FFF2-40B4-BE49-F238E27FC236}">
                <a16:creationId xmlns:a16="http://schemas.microsoft.com/office/drawing/2014/main" id="{AE7F4644-A7A8-BE34-9885-D455C6DE1E89}"/>
              </a:ext>
            </a:extLst>
          </p:cNvPr>
          <p:cNvSpPr/>
          <p:nvPr/>
        </p:nvSpPr>
        <p:spPr>
          <a:xfrm>
            <a:off x="6229083" y="4401791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B98F481F-4B06-3DBB-BCB5-B3EA15813C07}"/>
              </a:ext>
            </a:extLst>
          </p:cNvPr>
          <p:cNvSpPr/>
          <p:nvPr/>
        </p:nvSpPr>
        <p:spPr>
          <a:xfrm>
            <a:off x="6588312" y="4401791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2" name="Rectangle 651">
            <a:extLst>
              <a:ext uri="{FF2B5EF4-FFF2-40B4-BE49-F238E27FC236}">
                <a16:creationId xmlns:a16="http://schemas.microsoft.com/office/drawing/2014/main" id="{C6E8F620-86B4-F555-038E-9FB86BDE8D0D}"/>
              </a:ext>
            </a:extLst>
          </p:cNvPr>
          <p:cNvSpPr/>
          <p:nvPr/>
        </p:nvSpPr>
        <p:spPr>
          <a:xfrm>
            <a:off x="6947541" y="4401791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A364785D-DED6-7F5C-0468-92C8C1696C8E}"/>
              </a:ext>
            </a:extLst>
          </p:cNvPr>
          <p:cNvSpPr/>
          <p:nvPr/>
        </p:nvSpPr>
        <p:spPr>
          <a:xfrm>
            <a:off x="5331020" y="3579919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46A4B438-080B-9D84-A63F-C90533768EE5}"/>
              </a:ext>
            </a:extLst>
          </p:cNvPr>
          <p:cNvSpPr/>
          <p:nvPr/>
        </p:nvSpPr>
        <p:spPr>
          <a:xfrm>
            <a:off x="5690249" y="3579919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1B3C37D9-0E91-F02E-45CE-4F8FAB637C67}"/>
              </a:ext>
            </a:extLst>
          </p:cNvPr>
          <p:cNvSpPr/>
          <p:nvPr/>
        </p:nvSpPr>
        <p:spPr>
          <a:xfrm>
            <a:off x="6049478" y="3579919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7" name="Rectangle 656">
            <a:extLst>
              <a:ext uri="{FF2B5EF4-FFF2-40B4-BE49-F238E27FC236}">
                <a16:creationId xmlns:a16="http://schemas.microsoft.com/office/drawing/2014/main" id="{E2840157-3B45-1063-E9DC-C399683EBC1D}"/>
              </a:ext>
            </a:extLst>
          </p:cNvPr>
          <p:cNvSpPr/>
          <p:nvPr/>
        </p:nvSpPr>
        <p:spPr>
          <a:xfrm>
            <a:off x="6408707" y="3579919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8" name="Rectangle 657">
            <a:extLst>
              <a:ext uri="{FF2B5EF4-FFF2-40B4-BE49-F238E27FC236}">
                <a16:creationId xmlns:a16="http://schemas.microsoft.com/office/drawing/2014/main" id="{172A3260-1E89-174F-BD9D-82A80CDE3F17}"/>
              </a:ext>
            </a:extLst>
          </p:cNvPr>
          <p:cNvSpPr/>
          <p:nvPr/>
        </p:nvSpPr>
        <p:spPr>
          <a:xfrm>
            <a:off x="6767936" y="3579919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59" name="Rectangle 658">
            <a:extLst>
              <a:ext uri="{FF2B5EF4-FFF2-40B4-BE49-F238E27FC236}">
                <a16:creationId xmlns:a16="http://schemas.microsoft.com/office/drawing/2014/main" id="{AFE231F3-C312-C441-74F7-7BF3288BF8ED}"/>
              </a:ext>
            </a:extLst>
          </p:cNvPr>
          <p:cNvSpPr/>
          <p:nvPr/>
        </p:nvSpPr>
        <p:spPr>
          <a:xfrm>
            <a:off x="7127165" y="3579919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91383514-EC7E-5714-50C4-9F2C1906C8F5}"/>
              </a:ext>
            </a:extLst>
          </p:cNvPr>
          <p:cNvSpPr/>
          <p:nvPr/>
        </p:nvSpPr>
        <p:spPr>
          <a:xfrm>
            <a:off x="5331023" y="3928262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D156CEA9-7ABF-55CF-B0E7-3038180537AB}"/>
              </a:ext>
            </a:extLst>
          </p:cNvPr>
          <p:cNvSpPr/>
          <p:nvPr/>
        </p:nvSpPr>
        <p:spPr>
          <a:xfrm>
            <a:off x="5690252" y="3928262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6273FBF7-D1E3-94FE-EB56-7B8D4F932CC6}"/>
              </a:ext>
            </a:extLst>
          </p:cNvPr>
          <p:cNvSpPr/>
          <p:nvPr/>
        </p:nvSpPr>
        <p:spPr>
          <a:xfrm>
            <a:off x="6049481" y="3928262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981C2C23-2697-124E-AF82-27BD9E88FA44}"/>
              </a:ext>
            </a:extLst>
          </p:cNvPr>
          <p:cNvSpPr/>
          <p:nvPr/>
        </p:nvSpPr>
        <p:spPr>
          <a:xfrm>
            <a:off x="6408710" y="3928262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4" name="Rectangle 663">
            <a:extLst>
              <a:ext uri="{FF2B5EF4-FFF2-40B4-BE49-F238E27FC236}">
                <a16:creationId xmlns:a16="http://schemas.microsoft.com/office/drawing/2014/main" id="{74FC730D-ACCA-8198-512D-EE2FC5168153}"/>
              </a:ext>
            </a:extLst>
          </p:cNvPr>
          <p:cNvSpPr/>
          <p:nvPr/>
        </p:nvSpPr>
        <p:spPr>
          <a:xfrm>
            <a:off x="6767939" y="3928262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5" name="Rectangle 664">
            <a:extLst>
              <a:ext uri="{FF2B5EF4-FFF2-40B4-BE49-F238E27FC236}">
                <a16:creationId xmlns:a16="http://schemas.microsoft.com/office/drawing/2014/main" id="{C7ADB3AC-4275-4C7C-78A5-254CB1B1D48F}"/>
              </a:ext>
            </a:extLst>
          </p:cNvPr>
          <p:cNvSpPr/>
          <p:nvPr/>
        </p:nvSpPr>
        <p:spPr>
          <a:xfrm>
            <a:off x="7127168" y="3928262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6" name="Rectangle 665">
            <a:extLst>
              <a:ext uri="{FF2B5EF4-FFF2-40B4-BE49-F238E27FC236}">
                <a16:creationId xmlns:a16="http://schemas.microsoft.com/office/drawing/2014/main" id="{4C83ACE6-5B09-35A8-D8D8-6471DC584DF0}"/>
              </a:ext>
            </a:extLst>
          </p:cNvPr>
          <p:cNvSpPr/>
          <p:nvPr/>
        </p:nvSpPr>
        <p:spPr>
          <a:xfrm>
            <a:off x="5331017" y="2872347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67" name="Rectangle 666">
            <a:extLst>
              <a:ext uri="{FF2B5EF4-FFF2-40B4-BE49-F238E27FC236}">
                <a16:creationId xmlns:a16="http://schemas.microsoft.com/office/drawing/2014/main" id="{5E3EA8DD-9B5D-E3FC-2A82-4721F89AC070}"/>
              </a:ext>
            </a:extLst>
          </p:cNvPr>
          <p:cNvSpPr/>
          <p:nvPr/>
        </p:nvSpPr>
        <p:spPr>
          <a:xfrm>
            <a:off x="5690246" y="2872347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0" name="Rectangle 669">
            <a:extLst>
              <a:ext uri="{FF2B5EF4-FFF2-40B4-BE49-F238E27FC236}">
                <a16:creationId xmlns:a16="http://schemas.microsoft.com/office/drawing/2014/main" id="{03858186-80A5-271F-756F-292DE4228E9C}"/>
              </a:ext>
            </a:extLst>
          </p:cNvPr>
          <p:cNvSpPr/>
          <p:nvPr/>
        </p:nvSpPr>
        <p:spPr>
          <a:xfrm>
            <a:off x="6049475" y="2872347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1" name="Rectangle 670">
            <a:extLst>
              <a:ext uri="{FF2B5EF4-FFF2-40B4-BE49-F238E27FC236}">
                <a16:creationId xmlns:a16="http://schemas.microsoft.com/office/drawing/2014/main" id="{4E07D079-9B5F-3A7C-80C7-F999EF9ADB54}"/>
              </a:ext>
            </a:extLst>
          </p:cNvPr>
          <p:cNvSpPr/>
          <p:nvPr/>
        </p:nvSpPr>
        <p:spPr>
          <a:xfrm>
            <a:off x="6408704" y="2872347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2" name="Rectangle 671">
            <a:extLst>
              <a:ext uri="{FF2B5EF4-FFF2-40B4-BE49-F238E27FC236}">
                <a16:creationId xmlns:a16="http://schemas.microsoft.com/office/drawing/2014/main" id="{3A042C54-6FDE-ACED-4217-C385A378EADA}"/>
              </a:ext>
            </a:extLst>
          </p:cNvPr>
          <p:cNvSpPr/>
          <p:nvPr/>
        </p:nvSpPr>
        <p:spPr>
          <a:xfrm>
            <a:off x="6767933" y="2872347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3" name="Rectangle 672">
            <a:extLst>
              <a:ext uri="{FF2B5EF4-FFF2-40B4-BE49-F238E27FC236}">
                <a16:creationId xmlns:a16="http://schemas.microsoft.com/office/drawing/2014/main" id="{4EBB649D-CC46-48BF-D346-28C2EDF7481A}"/>
              </a:ext>
            </a:extLst>
          </p:cNvPr>
          <p:cNvSpPr/>
          <p:nvPr/>
        </p:nvSpPr>
        <p:spPr>
          <a:xfrm>
            <a:off x="7127162" y="2872347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4" name="Rectangle 673">
            <a:extLst>
              <a:ext uri="{FF2B5EF4-FFF2-40B4-BE49-F238E27FC236}">
                <a16:creationId xmlns:a16="http://schemas.microsoft.com/office/drawing/2014/main" id="{7B55C9AE-2C97-63E3-C395-5E3CA2B8D85F}"/>
              </a:ext>
            </a:extLst>
          </p:cNvPr>
          <p:cNvSpPr/>
          <p:nvPr/>
        </p:nvSpPr>
        <p:spPr>
          <a:xfrm>
            <a:off x="5331020" y="3220690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5" name="Rectangle 674">
            <a:extLst>
              <a:ext uri="{FF2B5EF4-FFF2-40B4-BE49-F238E27FC236}">
                <a16:creationId xmlns:a16="http://schemas.microsoft.com/office/drawing/2014/main" id="{F2792F22-30EE-3749-42EB-8A0C5A2576B3}"/>
              </a:ext>
            </a:extLst>
          </p:cNvPr>
          <p:cNvSpPr/>
          <p:nvPr/>
        </p:nvSpPr>
        <p:spPr>
          <a:xfrm>
            <a:off x="5690249" y="3220690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6" name="Rectangle 675">
            <a:extLst>
              <a:ext uri="{FF2B5EF4-FFF2-40B4-BE49-F238E27FC236}">
                <a16:creationId xmlns:a16="http://schemas.microsoft.com/office/drawing/2014/main" id="{BE553A99-856D-10E4-C4CD-084A8BFAE3FC}"/>
              </a:ext>
            </a:extLst>
          </p:cNvPr>
          <p:cNvSpPr/>
          <p:nvPr/>
        </p:nvSpPr>
        <p:spPr>
          <a:xfrm>
            <a:off x="6049478" y="3220690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7" name="Rectangle 676">
            <a:extLst>
              <a:ext uri="{FF2B5EF4-FFF2-40B4-BE49-F238E27FC236}">
                <a16:creationId xmlns:a16="http://schemas.microsoft.com/office/drawing/2014/main" id="{76F718BE-BAE0-D1D6-01E9-96363424F7B7}"/>
              </a:ext>
            </a:extLst>
          </p:cNvPr>
          <p:cNvSpPr/>
          <p:nvPr/>
        </p:nvSpPr>
        <p:spPr>
          <a:xfrm>
            <a:off x="6408707" y="3220690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8" name="Rectangle 677">
            <a:extLst>
              <a:ext uri="{FF2B5EF4-FFF2-40B4-BE49-F238E27FC236}">
                <a16:creationId xmlns:a16="http://schemas.microsoft.com/office/drawing/2014/main" id="{44ED6F94-41E0-A8BA-579A-6030B85A2A4B}"/>
              </a:ext>
            </a:extLst>
          </p:cNvPr>
          <p:cNvSpPr/>
          <p:nvPr/>
        </p:nvSpPr>
        <p:spPr>
          <a:xfrm>
            <a:off x="6767936" y="3220690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9" name="Rectangle 678">
            <a:extLst>
              <a:ext uri="{FF2B5EF4-FFF2-40B4-BE49-F238E27FC236}">
                <a16:creationId xmlns:a16="http://schemas.microsoft.com/office/drawing/2014/main" id="{A7F40DD6-EBC4-8714-4E9E-5CBEF24A718E}"/>
              </a:ext>
            </a:extLst>
          </p:cNvPr>
          <p:cNvSpPr/>
          <p:nvPr/>
        </p:nvSpPr>
        <p:spPr>
          <a:xfrm>
            <a:off x="7127165" y="3220690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0" name="Rectangle 679">
            <a:extLst>
              <a:ext uri="{FF2B5EF4-FFF2-40B4-BE49-F238E27FC236}">
                <a16:creationId xmlns:a16="http://schemas.microsoft.com/office/drawing/2014/main" id="{D7264FAB-B05E-48C0-3361-F06A60843634}"/>
              </a:ext>
            </a:extLst>
          </p:cNvPr>
          <p:cNvSpPr/>
          <p:nvPr/>
        </p:nvSpPr>
        <p:spPr>
          <a:xfrm>
            <a:off x="5331017" y="217021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1" name="Rectangle 680">
            <a:extLst>
              <a:ext uri="{FF2B5EF4-FFF2-40B4-BE49-F238E27FC236}">
                <a16:creationId xmlns:a16="http://schemas.microsoft.com/office/drawing/2014/main" id="{D357F33B-5522-1D86-7418-5FA52FF8606A}"/>
              </a:ext>
            </a:extLst>
          </p:cNvPr>
          <p:cNvSpPr/>
          <p:nvPr/>
        </p:nvSpPr>
        <p:spPr>
          <a:xfrm>
            <a:off x="5690246" y="217021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2" name="Rectangle 681">
            <a:extLst>
              <a:ext uri="{FF2B5EF4-FFF2-40B4-BE49-F238E27FC236}">
                <a16:creationId xmlns:a16="http://schemas.microsoft.com/office/drawing/2014/main" id="{B2C64CAA-6CE8-3BAA-BDD3-7785355F3721}"/>
              </a:ext>
            </a:extLst>
          </p:cNvPr>
          <p:cNvSpPr/>
          <p:nvPr/>
        </p:nvSpPr>
        <p:spPr>
          <a:xfrm>
            <a:off x="6049475" y="217021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3" name="Rectangle 682">
            <a:extLst>
              <a:ext uri="{FF2B5EF4-FFF2-40B4-BE49-F238E27FC236}">
                <a16:creationId xmlns:a16="http://schemas.microsoft.com/office/drawing/2014/main" id="{ED9EBEFB-8E0F-8C9E-5B3C-73753EA59519}"/>
              </a:ext>
            </a:extLst>
          </p:cNvPr>
          <p:cNvSpPr/>
          <p:nvPr/>
        </p:nvSpPr>
        <p:spPr>
          <a:xfrm>
            <a:off x="6408704" y="217021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4" name="Rectangle 683">
            <a:extLst>
              <a:ext uri="{FF2B5EF4-FFF2-40B4-BE49-F238E27FC236}">
                <a16:creationId xmlns:a16="http://schemas.microsoft.com/office/drawing/2014/main" id="{86D460EB-C51A-D9E3-E8F3-89F33D155AD0}"/>
              </a:ext>
            </a:extLst>
          </p:cNvPr>
          <p:cNvSpPr/>
          <p:nvPr/>
        </p:nvSpPr>
        <p:spPr>
          <a:xfrm>
            <a:off x="6767933" y="217021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5" name="Rectangle 684">
            <a:extLst>
              <a:ext uri="{FF2B5EF4-FFF2-40B4-BE49-F238E27FC236}">
                <a16:creationId xmlns:a16="http://schemas.microsoft.com/office/drawing/2014/main" id="{F793BEE5-4A8C-8BA4-CF7A-D9B32A2B737C}"/>
              </a:ext>
            </a:extLst>
          </p:cNvPr>
          <p:cNvSpPr/>
          <p:nvPr/>
        </p:nvSpPr>
        <p:spPr>
          <a:xfrm>
            <a:off x="7127162" y="217021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6" name="Rectangle 685">
            <a:extLst>
              <a:ext uri="{FF2B5EF4-FFF2-40B4-BE49-F238E27FC236}">
                <a16:creationId xmlns:a16="http://schemas.microsoft.com/office/drawing/2014/main" id="{542C5ABD-D235-AF34-7965-6FF3CD3CA1B0}"/>
              </a:ext>
            </a:extLst>
          </p:cNvPr>
          <p:cNvSpPr/>
          <p:nvPr/>
        </p:nvSpPr>
        <p:spPr>
          <a:xfrm>
            <a:off x="5331020" y="2518561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7" name="Rectangle 686">
            <a:extLst>
              <a:ext uri="{FF2B5EF4-FFF2-40B4-BE49-F238E27FC236}">
                <a16:creationId xmlns:a16="http://schemas.microsoft.com/office/drawing/2014/main" id="{9516FBFF-9B8C-DC43-8B4F-F94A92424830}"/>
              </a:ext>
            </a:extLst>
          </p:cNvPr>
          <p:cNvSpPr/>
          <p:nvPr/>
        </p:nvSpPr>
        <p:spPr>
          <a:xfrm>
            <a:off x="5690249" y="2518561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77FC1ABF-C927-5D06-0656-017D8076BB3D}"/>
              </a:ext>
            </a:extLst>
          </p:cNvPr>
          <p:cNvSpPr/>
          <p:nvPr/>
        </p:nvSpPr>
        <p:spPr>
          <a:xfrm>
            <a:off x="6049478" y="2518561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89" name="Rectangle 688">
            <a:extLst>
              <a:ext uri="{FF2B5EF4-FFF2-40B4-BE49-F238E27FC236}">
                <a16:creationId xmlns:a16="http://schemas.microsoft.com/office/drawing/2014/main" id="{CC400A4D-F382-C26A-859D-383B55B49738}"/>
              </a:ext>
            </a:extLst>
          </p:cNvPr>
          <p:cNvSpPr/>
          <p:nvPr/>
        </p:nvSpPr>
        <p:spPr>
          <a:xfrm>
            <a:off x="6408707" y="2518561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0" name="Rectangle 689">
            <a:extLst>
              <a:ext uri="{FF2B5EF4-FFF2-40B4-BE49-F238E27FC236}">
                <a16:creationId xmlns:a16="http://schemas.microsoft.com/office/drawing/2014/main" id="{A85817F1-5CF7-CF02-9077-17855A7207D0}"/>
              </a:ext>
            </a:extLst>
          </p:cNvPr>
          <p:cNvSpPr/>
          <p:nvPr/>
        </p:nvSpPr>
        <p:spPr>
          <a:xfrm>
            <a:off x="6767936" y="2518561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1" name="Rectangle 690">
            <a:extLst>
              <a:ext uri="{FF2B5EF4-FFF2-40B4-BE49-F238E27FC236}">
                <a16:creationId xmlns:a16="http://schemas.microsoft.com/office/drawing/2014/main" id="{7BB259F3-C0D7-3DD7-AF33-290803E82F75}"/>
              </a:ext>
            </a:extLst>
          </p:cNvPr>
          <p:cNvSpPr/>
          <p:nvPr/>
        </p:nvSpPr>
        <p:spPr>
          <a:xfrm>
            <a:off x="7127165" y="2518561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2" name="Rectangle 691">
            <a:extLst>
              <a:ext uri="{FF2B5EF4-FFF2-40B4-BE49-F238E27FC236}">
                <a16:creationId xmlns:a16="http://schemas.microsoft.com/office/drawing/2014/main" id="{C8D82CBC-A307-E7A5-496B-1E2E1CA0C0E7}"/>
              </a:ext>
            </a:extLst>
          </p:cNvPr>
          <p:cNvSpPr/>
          <p:nvPr/>
        </p:nvSpPr>
        <p:spPr>
          <a:xfrm>
            <a:off x="5331014" y="4276605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3" name="Rectangle 692">
            <a:extLst>
              <a:ext uri="{FF2B5EF4-FFF2-40B4-BE49-F238E27FC236}">
                <a16:creationId xmlns:a16="http://schemas.microsoft.com/office/drawing/2014/main" id="{5F278BDB-7780-B6AE-AB99-981428DFFE9D}"/>
              </a:ext>
            </a:extLst>
          </p:cNvPr>
          <p:cNvSpPr/>
          <p:nvPr/>
        </p:nvSpPr>
        <p:spPr>
          <a:xfrm>
            <a:off x="5690243" y="4276605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4" name="Rectangle 693">
            <a:extLst>
              <a:ext uri="{FF2B5EF4-FFF2-40B4-BE49-F238E27FC236}">
                <a16:creationId xmlns:a16="http://schemas.microsoft.com/office/drawing/2014/main" id="{80176B01-71AA-0543-E128-2EC8FC5C9FBF}"/>
              </a:ext>
            </a:extLst>
          </p:cNvPr>
          <p:cNvSpPr/>
          <p:nvPr/>
        </p:nvSpPr>
        <p:spPr>
          <a:xfrm>
            <a:off x="6049472" y="4276605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5" name="Rectangle 694">
            <a:extLst>
              <a:ext uri="{FF2B5EF4-FFF2-40B4-BE49-F238E27FC236}">
                <a16:creationId xmlns:a16="http://schemas.microsoft.com/office/drawing/2014/main" id="{7DA9BC20-3AFD-2587-083A-EAFA34EAC626}"/>
              </a:ext>
            </a:extLst>
          </p:cNvPr>
          <p:cNvSpPr/>
          <p:nvPr/>
        </p:nvSpPr>
        <p:spPr>
          <a:xfrm>
            <a:off x="6408701" y="4276605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6" name="Rectangle 695">
            <a:extLst>
              <a:ext uri="{FF2B5EF4-FFF2-40B4-BE49-F238E27FC236}">
                <a16:creationId xmlns:a16="http://schemas.microsoft.com/office/drawing/2014/main" id="{8F371005-2A3F-6528-B5FD-BBE93681EBD3}"/>
              </a:ext>
            </a:extLst>
          </p:cNvPr>
          <p:cNvSpPr/>
          <p:nvPr/>
        </p:nvSpPr>
        <p:spPr>
          <a:xfrm>
            <a:off x="6767930" y="4276605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7" name="Rectangle 696">
            <a:extLst>
              <a:ext uri="{FF2B5EF4-FFF2-40B4-BE49-F238E27FC236}">
                <a16:creationId xmlns:a16="http://schemas.microsoft.com/office/drawing/2014/main" id="{E845CB36-AF7B-1C1A-FFC1-E5E4A269031C}"/>
              </a:ext>
            </a:extLst>
          </p:cNvPr>
          <p:cNvSpPr/>
          <p:nvPr/>
        </p:nvSpPr>
        <p:spPr>
          <a:xfrm>
            <a:off x="7127159" y="4276605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8" name="Rectangle 697">
            <a:extLst>
              <a:ext uri="{FF2B5EF4-FFF2-40B4-BE49-F238E27FC236}">
                <a16:creationId xmlns:a16="http://schemas.microsoft.com/office/drawing/2014/main" id="{9FCF570B-446D-94B9-CA4C-6657A9C36226}"/>
              </a:ext>
            </a:extLst>
          </p:cNvPr>
          <p:cNvSpPr/>
          <p:nvPr/>
        </p:nvSpPr>
        <p:spPr>
          <a:xfrm>
            <a:off x="5331017" y="462494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99" name="Rectangle 698">
            <a:extLst>
              <a:ext uri="{FF2B5EF4-FFF2-40B4-BE49-F238E27FC236}">
                <a16:creationId xmlns:a16="http://schemas.microsoft.com/office/drawing/2014/main" id="{C3CCBB53-1A57-5BA7-ABFC-A7BA29FD0065}"/>
              </a:ext>
            </a:extLst>
          </p:cNvPr>
          <p:cNvSpPr/>
          <p:nvPr/>
        </p:nvSpPr>
        <p:spPr>
          <a:xfrm>
            <a:off x="5690246" y="462494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0" name="Rectangle 699">
            <a:extLst>
              <a:ext uri="{FF2B5EF4-FFF2-40B4-BE49-F238E27FC236}">
                <a16:creationId xmlns:a16="http://schemas.microsoft.com/office/drawing/2014/main" id="{EE1ACD0B-7884-7FE2-3932-AF174AECF90F}"/>
              </a:ext>
            </a:extLst>
          </p:cNvPr>
          <p:cNvSpPr/>
          <p:nvPr/>
        </p:nvSpPr>
        <p:spPr>
          <a:xfrm>
            <a:off x="6049475" y="462494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1" name="Rectangle 700">
            <a:extLst>
              <a:ext uri="{FF2B5EF4-FFF2-40B4-BE49-F238E27FC236}">
                <a16:creationId xmlns:a16="http://schemas.microsoft.com/office/drawing/2014/main" id="{0A8B8983-5216-A53A-830C-349B8C156E29}"/>
              </a:ext>
            </a:extLst>
          </p:cNvPr>
          <p:cNvSpPr/>
          <p:nvPr/>
        </p:nvSpPr>
        <p:spPr>
          <a:xfrm>
            <a:off x="6408704" y="462494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2" name="Rectangle 701">
            <a:extLst>
              <a:ext uri="{FF2B5EF4-FFF2-40B4-BE49-F238E27FC236}">
                <a16:creationId xmlns:a16="http://schemas.microsoft.com/office/drawing/2014/main" id="{CF0F7A87-9B76-D99C-1C04-7C8EB3C435F0}"/>
              </a:ext>
            </a:extLst>
          </p:cNvPr>
          <p:cNvSpPr/>
          <p:nvPr/>
        </p:nvSpPr>
        <p:spPr>
          <a:xfrm>
            <a:off x="6767933" y="462494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03" name="Rectangle 702">
            <a:extLst>
              <a:ext uri="{FF2B5EF4-FFF2-40B4-BE49-F238E27FC236}">
                <a16:creationId xmlns:a16="http://schemas.microsoft.com/office/drawing/2014/main" id="{B9569D6A-964B-7CC4-3D1A-656A85F93841}"/>
              </a:ext>
            </a:extLst>
          </p:cNvPr>
          <p:cNvSpPr/>
          <p:nvPr/>
        </p:nvSpPr>
        <p:spPr>
          <a:xfrm>
            <a:off x="7127162" y="4624948"/>
            <a:ext cx="359229" cy="3592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31" name="TextBox 730">
            <a:extLst>
              <a:ext uri="{FF2B5EF4-FFF2-40B4-BE49-F238E27FC236}">
                <a16:creationId xmlns:a16="http://schemas.microsoft.com/office/drawing/2014/main" id="{0946FC07-BCB2-3D0A-CD02-CD98AFDBF9C0}"/>
              </a:ext>
            </a:extLst>
          </p:cNvPr>
          <p:cNvSpPr txBox="1"/>
          <p:nvPr/>
        </p:nvSpPr>
        <p:spPr>
          <a:xfrm>
            <a:off x="4973009" y="1332793"/>
            <a:ext cx="3144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np.max</a:t>
            </a:r>
            <a:r>
              <a:rPr lang="en-US" sz="2800" dirty="0"/>
              <a:t>(M, axis = 0)</a:t>
            </a:r>
            <a:endParaRPr lang="bg-BG" sz="2800" dirty="0"/>
          </a:p>
        </p:txBody>
      </p:sp>
      <p:sp>
        <p:nvSpPr>
          <p:cNvPr id="732" name="TextBox 731">
            <a:extLst>
              <a:ext uri="{FF2B5EF4-FFF2-40B4-BE49-F238E27FC236}">
                <a16:creationId xmlns:a16="http://schemas.microsoft.com/office/drawing/2014/main" id="{6B5E4B5D-091F-E6E6-157B-B67DFDD2F207}"/>
              </a:ext>
            </a:extLst>
          </p:cNvPr>
          <p:cNvSpPr txBox="1"/>
          <p:nvPr/>
        </p:nvSpPr>
        <p:spPr>
          <a:xfrm>
            <a:off x="3565067" y="192162"/>
            <a:ext cx="4757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Maximum intensity projection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74952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1489</Words>
  <Application>Microsoft Office PowerPoint</Application>
  <PresentationFormat>Widescreen</PresentationFormat>
  <Paragraphs>647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Courier New</vt:lpstr>
      <vt:lpstr>Office Theme</vt:lpstr>
      <vt:lpstr>Аритметични оператори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Rumen Stamatov</dc:creator>
  <cp:lastModifiedBy>Rumen Stamatov</cp:lastModifiedBy>
  <cp:revision>35</cp:revision>
  <dcterms:created xsi:type="dcterms:W3CDTF">2025-03-15T06:43:35Z</dcterms:created>
  <dcterms:modified xsi:type="dcterms:W3CDTF">2025-05-09T07:26:53Z</dcterms:modified>
</cp:coreProperties>
</file>