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57" r:id="rId4"/>
    <p:sldId id="258" r:id="rId5"/>
    <p:sldId id="278" r:id="rId6"/>
    <p:sldId id="279" r:id="rId7"/>
    <p:sldId id="280" r:id="rId8"/>
    <p:sldId id="286" r:id="rId9"/>
    <p:sldId id="259" r:id="rId10"/>
    <p:sldId id="281" r:id="rId11"/>
    <p:sldId id="287" r:id="rId12"/>
    <p:sldId id="288" r:id="rId13"/>
    <p:sldId id="293" r:id="rId14"/>
    <p:sldId id="294" r:id="rId15"/>
    <p:sldId id="299" r:id="rId16"/>
    <p:sldId id="260" r:id="rId17"/>
    <p:sldId id="295" r:id="rId18"/>
    <p:sldId id="296" r:id="rId19"/>
    <p:sldId id="297" r:id="rId20"/>
    <p:sldId id="261" r:id="rId21"/>
    <p:sldId id="283" r:id="rId22"/>
    <p:sldId id="284" r:id="rId23"/>
    <p:sldId id="285" r:id="rId24"/>
    <p:sldId id="27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8DF088-6944-64FD-9099-E84FED0F7DDD}" name="Monica Rathbun" initials="MR" userId="S::monica@dcac.com::c98205a4-45bb-4883-be10-73dfd3f7bc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394"/>
    <a:srgbClr val="2B467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Staples" userId="2837ef46-a0f1-498d-a558-7b8ad7b3d6fe" providerId="ADAL" clId="{88D6B320-73C0-479F-8EFD-5B00F6A3F9C9}"/>
    <pc:docChg chg="modSld">
      <pc:chgData name="Robert Staples" userId="2837ef46-a0f1-498d-a558-7b8ad7b3d6fe" providerId="ADAL" clId="{88D6B320-73C0-479F-8EFD-5B00F6A3F9C9}" dt="2022-07-25T02:16:54.866" v="8" actId="20577"/>
      <pc:docMkLst>
        <pc:docMk/>
      </pc:docMkLst>
      <pc:sldChg chg="modSp">
        <pc:chgData name="Robert Staples" userId="2837ef46-a0f1-498d-a558-7b8ad7b3d6fe" providerId="ADAL" clId="{88D6B320-73C0-479F-8EFD-5B00F6A3F9C9}" dt="2022-07-25T02:16:54.866" v="8" actId="20577"/>
        <pc:sldMkLst>
          <pc:docMk/>
          <pc:sldMk cId="3209243438" sldId="258"/>
        </pc:sldMkLst>
        <pc:graphicFrameChg chg="mod">
          <ac:chgData name="Robert Staples" userId="2837ef46-a0f1-498d-a558-7b8ad7b3d6fe" providerId="ADAL" clId="{88D6B320-73C0-479F-8EFD-5B00F6A3F9C9}" dt="2022-07-25T02:16:54.866" v="8" actId="20577"/>
          <ac:graphicFrameMkLst>
            <pc:docMk/>
            <pc:sldMk cId="3209243438" sldId="258"/>
            <ac:graphicFrameMk id="5" creationId="{1B40A35E-622F-E91D-0AD3-E200902B50F4}"/>
          </ac:graphicFrameMkLst>
        </pc:graphicFrameChg>
      </pc:sldChg>
    </pc:docChg>
  </pc:docChgLst>
  <pc:docChgLst>
    <pc:chgData name="Staples, Robbie" userId="2837ef46-a0f1-498d-a558-7b8ad7b3d6fe" providerId="ADAL" clId="{65C42128-399A-4D2D-88BD-384D392BBF96}"/>
    <pc:docChg chg="custSel modSld">
      <pc:chgData name="Staples, Robbie" userId="2837ef46-a0f1-498d-a558-7b8ad7b3d6fe" providerId="ADAL" clId="{65C42128-399A-4D2D-88BD-384D392BBF96}" dt="2022-12-01T19:20:57.698" v="2" actId="478"/>
      <pc:docMkLst>
        <pc:docMk/>
      </pc:docMkLst>
      <pc:sldChg chg="delSp modSp mod">
        <pc:chgData name="Staples, Robbie" userId="2837ef46-a0f1-498d-a558-7b8ad7b3d6fe" providerId="ADAL" clId="{65C42128-399A-4D2D-88BD-384D392BBF96}" dt="2022-12-01T19:20:57.698" v="2" actId="478"/>
        <pc:sldMkLst>
          <pc:docMk/>
          <pc:sldMk cId="923018826" sldId="298"/>
        </pc:sldMkLst>
        <pc:spChg chg="mod">
          <ac:chgData name="Staples, Robbie" userId="2837ef46-a0f1-498d-a558-7b8ad7b3d6fe" providerId="ADAL" clId="{65C42128-399A-4D2D-88BD-384D392BBF96}" dt="2022-12-01T19:20:55.657" v="1" actId="20577"/>
          <ac:spMkLst>
            <pc:docMk/>
            <pc:sldMk cId="923018826" sldId="298"/>
            <ac:spMk id="3" creationId="{B53091CB-AE4B-4313-B79B-7651A25FC857}"/>
          </ac:spMkLst>
        </pc:spChg>
        <pc:picChg chg="del">
          <ac:chgData name="Staples, Robbie" userId="2837ef46-a0f1-498d-a558-7b8ad7b3d6fe" providerId="ADAL" clId="{65C42128-399A-4D2D-88BD-384D392BBF96}" dt="2022-12-01T19:20:57.698" v="2" actId="478"/>
          <ac:picMkLst>
            <pc:docMk/>
            <pc:sldMk cId="923018826" sldId="298"/>
            <ac:picMk id="24" creationId="{1F2868CF-766E-4E34-BC45-0CDDE5BB65A4}"/>
          </ac:picMkLst>
        </pc:picChg>
      </pc:sldChg>
    </pc:docChg>
  </pc:docChgLst>
  <pc:docChgLst>
    <pc:chgData name="Robert Staples" userId="2837ef46-a0f1-498d-a558-7b8ad7b3d6fe" providerId="ADAL" clId="{FCA7118A-3B96-48F5-9307-EFF9FC0089E8}"/>
    <pc:docChg chg="modSld">
      <pc:chgData name="Robert Staples" userId="2837ef46-a0f1-498d-a558-7b8ad7b3d6fe" providerId="ADAL" clId="{FCA7118A-3B96-48F5-9307-EFF9FC0089E8}" dt="2022-07-01T18:31:27.116" v="54" actId="20577"/>
      <pc:docMkLst>
        <pc:docMk/>
      </pc:docMkLst>
      <pc:sldChg chg="modSp">
        <pc:chgData name="Robert Staples" userId="2837ef46-a0f1-498d-a558-7b8ad7b3d6fe" providerId="ADAL" clId="{FCA7118A-3B96-48F5-9307-EFF9FC0089E8}" dt="2022-07-01T18:30:11.282" v="24" actId="20577"/>
        <pc:sldMkLst>
          <pc:docMk/>
          <pc:sldMk cId="2390041998" sldId="259"/>
        </pc:sldMkLst>
        <pc:graphicFrameChg chg="mod">
          <ac:chgData name="Robert Staples" userId="2837ef46-a0f1-498d-a558-7b8ad7b3d6fe" providerId="ADAL" clId="{FCA7118A-3B96-48F5-9307-EFF9FC0089E8}" dt="2022-07-01T18:30:11.282" v="24" actId="20577"/>
          <ac:graphicFrameMkLst>
            <pc:docMk/>
            <pc:sldMk cId="2390041998" sldId="259"/>
            <ac:graphicFrameMk id="5" creationId="{D58FCD26-1E23-8237-3476-5947A3716884}"/>
          </ac:graphicFrameMkLst>
        </pc:graphicFrameChg>
      </pc:sldChg>
      <pc:sldChg chg="modSp">
        <pc:chgData name="Robert Staples" userId="2837ef46-a0f1-498d-a558-7b8ad7b3d6fe" providerId="ADAL" clId="{FCA7118A-3B96-48F5-9307-EFF9FC0089E8}" dt="2022-07-01T18:30:59.048" v="53" actId="20577"/>
        <pc:sldMkLst>
          <pc:docMk/>
          <pc:sldMk cId="3668700354" sldId="260"/>
        </pc:sldMkLst>
        <pc:graphicFrameChg chg="mod">
          <ac:chgData name="Robert Staples" userId="2837ef46-a0f1-498d-a558-7b8ad7b3d6fe" providerId="ADAL" clId="{FCA7118A-3B96-48F5-9307-EFF9FC0089E8}" dt="2022-07-01T18:30:59.048" v="53" actId="20577"/>
          <ac:graphicFrameMkLst>
            <pc:docMk/>
            <pc:sldMk cId="3668700354" sldId="260"/>
            <ac:graphicFrameMk id="5" creationId="{967489E8-CFA4-2BB8-43CA-56B268F318D1}"/>
          </ac:graphicFrameMkLst>
        </pc:graphicFrameChg>
      </pc:sldChg>
      <pc:sldChg chg="modSp">
        <pc:chgData name="Robert Staples" userId="2837ef46-a0f1-498d-a558-7b8ad7b3d6fe" providerId="ADAL" clId="{FCA7118A-3B96-48F5-9307-EFF9FC0089E8}" dt="2022-07-01T18:31:27.116" v="54" actId="20577"/>
        <pc:sldMkLst>
          <pc:docMk/>
          <pc:sldMk cId="752487534" sldId="261"/>
        </pc:sldMkLst>
        <pc:graphicFrameChg chg="mod">
          <ac:chgData name="Robert Staples" userId="2837ef46-a0f1-498d-a558-7b8ad7b3d6fe" providerId="ADAL" clId="{FCA7118A-3B96-48F5-9307-EFF9FC0089E8}" dt="2022-07-01T18:31:27.116" v="54" actId="20577"/>
          <ac:graphicFrameMkLst>
            <pc:docMk/>
            <pc:sldMk cId="752487534" sldId="261"/>
            <ac:graphicFrameMk id="5" creationId="{523D2CD1-7522-33DD-A5EA-777801BEF322}"/>
          </ac:graphicFrameMkLst>
        </pc:graphicFrameChg>
      </pc:sldChg>
      <pc:sldChg chg="delCm">
        <pc:chgData name="Robert Staples" userId="2837ef46-a0f1-498d-a558-7b8ad7b3d6fe" providerId="ADAL" clId="{FCA7118A-3B96-48F5-9307-EFF9FC0089E8}" dt="2022-07-01T18:30:27.070" v="25"/>
        <pc:sldMkLst>
          <pc:docMk/>
          <pc:sldMk cId="1044898150" sldId="293"/>
        </pc:sldMkLst>
      </pc:sldChg>
    </pc:docChg>
  </pc:docChgLst>
  <pc:docChgLst>
    <pc:chgData name="Staples, Robbie" userId="2837ef46-a0f1-498d-a558-7b8ad7b3d6fe" providerId="ADAL" clId="{946EB8B8-82EA-4FDC-BAB4-0353ADE7C716}"/>
    <pc:docChg chg="undo custSel addSld delSld modSld sldOrd">
      <pc:chgData name="Staples, Robbie" userId="2837ef46-a0f1-498d-a558-7b8ad7b3d6fe" providerId="ADAL" clId="{946EB8B8-82EA-4FDC-BAB4-0353ADE7C716}" dt="2022-07-12T21:24:18.827" v="2775" actId="113"/>
      <pc:docMkLst>
        <pc:docMk/>
      </pc:docMkLst>
      <pc:sldChg chg="modSp">
        <pc:chgData name="Staples, Robbie" userId="2837ef46-a0f1-498d-a558-7b8ad7b3d6fe" providerId="ADAL" clId="{946EB8B8-82EA-4FDC-BAB4-0353ADE7C716}" dt="2022-06-30T18:04:03.530" v="110" actId="255"/>
        <pc:sldMkLst>
          <pc:docMk/>
          <pc:sldMk cId="3421383799" sldId="256"/>
        </pc:sldMkLst>
        <pc:spChg chg="mod">
          <ac:chgData name="Staples, Robbie" userId="2837ef46-a0f1-498d-a558-7b8ad7b3d6fe" providerId="ADAL" clId="{946EB8B8-82EA-4FDC-BAB4-0353ADE7C716}" dt="2022-06-30T18:04:03.530" v="110" actId="255"/>
          <ac:spMkLst>
            <pc:docMk/>
            <pc:sldMk cId="3421383799" sldId="256"/>
            <ac:spMk id="3" creationId="{828F7629-5494-4775-99C3-10F57FCAE750}"/>
          </ac:spMkLst>
        </pc:spChg>
      </pc:sldChg>
      <pc:sldChg chg="modSp">
        <pc:chgData name="Staples, Robbie" userId="2837ef46-a0f1-498d-a558-7b8ad7b3d6fe" providerId="ADAL" clId="{946EB8B8-82EA-4FDC-BAB4-0353ADE7C716}" dt="2022-07-06T19:11:25.990" v="2674" actId="20577"/>
        <pc:sldMkLst>
          <pc:docMk/>
          <pc:sldMk cId="3209243438" sldId="258"/>
        </pc:sldMkLst>
        <pc:graphicFrameChg chg="mod">
          <ac:chgData name="Staples, Robbie" userId="2837ef46-a0f1-498d-a558-7b8ad7b3d6fe" providerId="ADAL" clId="{946EB8B8-82EA-4FDC-BAB4-0353ADE7C716}" dt="2022-07-06T19:11:25.990" v="2674" actId="20577"/>
          <ac:graphicFrameMkLst>
            <pc:docMk/>
            <pc:sldMk cId="3209243438" sldId="258"/>
            <ac:graphicFrameMk id="5" creationId="{1B40A35E-622F-E91D-0AD3-E200902B50F4}"/>
          </ac:graphicFrameMkLst>
        </pc:graphicFrameChg>
      </pc:sldChg>
      <pc:sldChg chg="modSp">
        <pc:chgData name="Staples, Robbie" userId="2837ef46-a0f1-498d-a558-7b8ad7b3d6fe" providerId="ADAL" clId="{946EB8B8-82EA-4FDC-BAB4-0353ADE7C716}" dt="2022-06-30T17:52:58.124" v="23" actId="692"/>
        <pc:sldMkLst>
          <pc:docMk/>
          <pc:sldMk cId="2390041998" sldId="259"/>
        </pc:sldMkLst>
        <pc:graphicFrameChg chg="mod">
          <ac:chgData name="Staples, Robbie" userId="2837ef46-a0f1-498d-a558-7b8ad7b3d6fe" providerId="ADAL" clId="{946EB8B8-82EA-4FDC-BAB4-0353ADE7C716}" dt="2022-06-30T17:52:58.124" v="23" actId="692"/>
          <ac:graphicFrameMkLst>
            <pc:docMk/>
            <pc:sldMk cId="2390041998" sldId="259"/>
            <ac:graphicFrameMk id="5" creationId="{D58FCD26-1E23-8237-3476-5947A3716884}"/>
          </ac:graphicFrameMkLst>
        </pc:graphicFrameChg>
      </pc:sldChg>
      <pc:sldChg chg="modSp mod">
        <pc:chgData name="Staples, Robbie" userId="2837ef46-a0f1-498d-a558-7b8ad7b3d6fe" providerId="ADAL" clId="{946EB8B8-82EA-4FDC-BAB4-0353ADE7C716}" dt="2022-07-08T16:33:46.273" v="2766" actId="20577"/>
        <pc:sldMkLst>
          <pc:docMk/>
          <pc:sldMk cId="3668700354" sldId="260"/>
        </pc:sldMkLst>
        <pc:graphicFrameChg chg="mod modGraphic">
          <ac:chgData name="Staples, Robbie" userId="2837ef46-a0f1-498d-a558-7b8ad7b3d6fe" providerId="ADAL" clId="{946EB8B8-82EA-4FDC-BAB4-0353ADE7C716}" dt="2022-07-08T16:33:46.273" v="2766" actId="20577"/>
          <ac:graphicFrameMkLst>
            <pc:docMk/>
            <pc:sldMk cId="3668700354" sldId="260"/>
            <ac:graphicFrameMk id="5" creationId="{967489E8-CFA4-2BB8-43CA-56B268F318D1}"/>
          </ac:graphicFrameMkLst>
        </pc:graphicFrameChg>
      </pc:sldChg>
      <pc:sldChg chg="modSp mod">
        <pc:chgData name="Staples, Robbie" userId="2837ef46-a0f1-498d-a558-7b8ad7b3d6fe" providerId="ADAL" clId="{946EB8B8-82EA-4FDC-BAB4-0353ADE7C716}" dt="2022-06-30T17:51:58.622" v="21"/>
        <pc:sldMkLst>
          <pc:docMk/>
          <pc:sldMk cId="752487534" sldId="261"/>
        </pc:sldMkLst>
        <pc:graphicFrameChg chg="mod modGraphic">
          <ac:chgData name="Staples, Robbie" userId="2837ef46-a0f1-498d-a558-7b8ad7b3d6fe" providerId="ADAL" clId="{946EB8B8-82EA-4FDC-BAB4-0353ADE7C716}" dt="2022-06-30T17:51:58.622" v="21"/>
          <ac:graphicFrameMkLst>
            <pc:docMk/>
            <pc:sldMk cId="752487534" sldId="261"/>
            <ac:graphicFrameMk id="5" creationId="{523D2CD1-7522-33DD-A5EA-777801BEF322}"/>
          </ac:graphicFrameMkLst>
        </pc:graphicFrameChg>
      </pc:sldChg>
      <pc:sldChg chg="del">
        <pc:chgData name="Staples, Robbie" userId="2837ef46-a0f1-498d-a558-7b8ad7b3d6fe" providerId="ADAL" clId="{946EB8B8-82EA-4FDC-BAB4-0353ADE7C716}" dt="2022-06-30T17:56:55.144" v="38" actId="2696"/>
        <pc:sldMkLst>
          <pc:docMk/>
          <pc:sldMk cId="2201803523" sldId="267"/>
        </pc:sldMkLst>
      </pc:sldChg>
      <pc:sldChg chg="modSp mod">
        <pc:chgData name="Staples, Robbie" userId="2837ef46-a0f1-498d-a558-7b8ad7b3d6fe" providerId="ADAL" clId="{946EB8B8-82EA-4FDC-BAB4-0353ADE7C716}" dt="2022-07-05T13:59:23.870" v="2592" actId="1035"/>
        <pc:sldMkLst>
          <pc:docMk/>
          <pc:sldMk cId="3513296411" sldId="276"/>
        </pc:sldMkLst>
        <pc:picChg chg="mod">
          <ac:chgData name="Staples, Robbie" userId="2837ef46-a0f1-498d-a558-7b8ad7b3d6fe" providerId="ADAL" clId="{946EB8B8-82EA-4FDC-BAB4-0353ADE7C716}" dt="2022-07-05T13:59:23.870" v="2592" actId="1035"/>
          <ac:picMkLst>
            <pc:docMk/>
            <pc:sldMk cId="3513296411" sldId="276"/>
            <ac:picMk id="5" creationId="{AC0577BC-D8CC-42F5-9BBC-ADBA1E9E191A}"/>
          </ac:picMkLst>
        </pc:picChg>
      </pc:sldChg>
      <pc:sldChg chg="addSp delSp modSp mod modClrScheme addAnim delDesignElem chgLayout">
        <pc:chgData name="Staples, Robbie" userId="2837ef46-a0f1-498d-a558-7b8ad7b3d6fe" providerId="ADAL" clId="{946EB8B8-82EA-4FDC-BAB4-0353ADE7C716}" dt="2022-07-05T15:14:18.888" v="2610" actId="255"/>
        <pc:sldMkLst>
          <pc:docMk/>
          <pc:sldMk cId="2463703283" sldId="277"/>
        </pc:sldMkLst>
        <pc:spChg chg="mod ord">
          <ac:chgData name="Staples, Robbie" userId="2837ef46-a0f1-498d-a558-7b8ad7b3d6fe" providerId="ADAL" clId="{946EB8B8-82EA-4FDC-BAB4-0353ADE7C716}" dt="2022-07-05T15:14:09.302" v="2609" actId="26606"/>
          <ac:spMkLst>
            <pc:docMk/>
            <pc:sldMk cId="2463703283" sldId="277"/>
            <ac:spMk id="2" creationId="{11DAD0DB-236E-4954-AF0C-DF9568A11851}"/>
          </ac:spMkLst>
        </pc:spChg>
        <pc:spChg chg="mod ord">
          <ac:chgData name="Staples, Robbie" userId="2837ef46-a0f1-498d-a558-7b8ad7b3d6fe" providerId="ADAL" clId="{946EB8B8-82EA-4FDC-BAB4-0353ADE7C716}" dt="2022-07-05T15:14:18.888" v="2610" actId="255"/>
          <ac:spMkLst>
            <pc:docMk/>
            <pc:sldMk cId="2463703283" sldId="277"/>
            <ac:spMk id="3" creationId="{B8F0E0C6-E59B-4151-B7D8-426833073CD9}"/>
          </ac:spMkLst>
        </pc:spChg>
        <pc:spChg chg="add del">
          <ac:chgData name="Staples, Robbie" userId="2837ef46-a0f1-498d-a558-7b8ad7b3d6fe" providerId="ADAL" clId="{946EB8B8-82EA-4FDC-BAB4-0353ADE7C716}" dt="2022-07-05T15:13:53.856" v="2608" actId="700"/>
          <ac:spMkLst>
            <pc:docMk/>
            <pc:sldMk cId="2463703283" sldId="277"/>
            <ac:spMk id="5" creationId="{53E5B1A8-3AC9-4BD1-9BBC-78CA94F2D1BA}"/>
          </ac:spMkLst>
        </pc:spChg>
        <pc:spChg chg="add">
          <ac:chgData name="Staples, Robbie" userId="2837ef46-a0f1-498d-a558-7b8ad7b3d6fe" providerId="ADAL" clId="{946EB8B8-82EA-4FDC-BAB4-0353ADE7C716}" dt="2022-07-05T15:14:09.302" v="2609" actId="26606"/>
          <ac:spMkLst>
            <pc:docMk/>
            <pc:sldMk cId="2463703283" sldId="277"/>
            <ac:spMk id="6" creationId="{6F5A5072-7B47-4D32-B52A-4EBBF590B8A5}"/>
          </ac:spMkLst>
        </pc:spChg>
        <pc:spChg chg="add">
          <ac:chgData name="Staples, Robbie" userId="2837ef46-a0f1-498d-a558-7b8ad7b3d6fe" providerId="ADAL" clId="{946EB8B8-82EA-4FDC-BAB4-0353ADE7C716}" dt="2022-07-05T15:14:09.302" v="2609" actId="26606"/>
          <ac:spMkLst>
            <pc:docMk/>
            <pc:sldMk cId="2463703283" sldId="277"/>
            <ac:spMk id="7" creationId="{9715DAF0-AE1B-46C9-8A6B-DB2AA05AB91D}"/>
          </ac:spMkLst>
        </pc:spChg>
        <pc:spChg chg="add del">
          <ac:chgData name="Staples, Robbie" userId="2837ef46-a0f1-498d-a558-7b8ad7b3d6fe" providerId="ADAL" clId="{946EB8B8-82EA-4FDC-BAB4-0353ADE7C716}" dt="2022-07-05T15:13:53.856" v="2608" actId="700"/>
          <ac:spMkLst>
            <pc:docMk/>
            <pc:sldMk cId="2463703283" sldId="277"/>
            <ac:spMk id="8" creationId="{1B15ED52-F352-441B-82BF-E0EA34836D08}"/>
          </ac:spMkLst>
        </pc:spChg>
        <pc:spChg chg="add">
          <ac:chgData name="Staples, Robbie" userId="2837ef46-a0f1-498d-a558-7b8ad7b3d6fe" providerId="ADAL" clId="{946EB8B8-82EA-4FDC-BAB4-0353ADE7C716}" dt="2022-07-05T15:14:09.302" v="2609" actId="26606"/>
          <ac:spMkLst>
            <pc:docMk/>
            <pc:sldMk cId="2463703283" sldId="277"/>
            <ac:spMk id="9" creationId="{6016219D-510E-4184-9090-6D5578A87BD1}"/>
          </ac:spMkLst>
        </pc:spChg>
        <pc:spChg chg="add del">
          <ac:chgData name="Staples, Robbie" userId="2837ef46-a0f1-498d-a558-7b8ad7b3d6fe" providerId="ADAL" clId="{946EB8B8-82EA-4FDC-BAB4-0353ADE7C716}" dt="2022-07-05T15:13:53.856" v="2608" actId="700"/>
          <ac:spMkLst>
            <pc:docMk/>
            <pc:sldMk cId="2463703283" sldId="277"/>
            <ac:spMk id="10" creationId="{3B2E3793-BFE6-45A2-9B7B-E18844431C99}"/>
          </ac:spMkLst>
        </pc:spChg>
        <pc:spChg chg="add">
          <ac:chgData name="Staples, Robbie" userId="2837ef46-a0f1-498d-a558-7b8ad7b3d6fe" providerId="ADAL" clId="{946EB8B8-82EA-4FDC-BAB4-0353ADE7C716}" dt="2022-07-05T15:14:09.302" v="2609" actId="26606"/>
          <ac:spMkLst>
            <pc:docMk/>
            <pc:sldMk cId="2463703283" sldId="277"/>
            <ac:spMk id="11" creationId="{AFF4A713-7B75-4B21-90D7-5AB19547C728}"/>
          </ac:spMkLst>
        </pc:spChg>
        <pc:spChg chg="add del">
          <ac:chgData name="Staples, Robbie" userId="2837ef46-a0f1-498d-a558-7b8ad7b3d6fe" providerId="ADAL" clId="{946EB8B8-82EA-4FDC-BAB4-0353ADE7C716}" dt="2022-07-05T15:13:53.856" v="2608" actId="700"/>
          <ac:spMkLst>
            <pc:docMk/>
            <pc:sldMk cId="2463703283" sldId="277"/>
            <ac:spMk id="12" creationId="{BC4C4868-CB8F-4AF9-9CDB-8108F2C19B67}"/>
          </ac:spMkLst>
        </pc:spChg>
        <pc:spChg chg="add">
          <ac:chgData name="Staples, Robbie" userId="2837ef46-a0f1-498d-a558-7b8ad7b3d6fe" providerId="ADAL" clId="{946EB8B8-82EA-4FDC-BAB4-0353ADE7C716}" dt="2022-07-05T15:14:09.302" v="2609" actId="26606"/>
          <ac:spMkLst>
            <pc:docMk/>
            <pc:sldMk cId="2463703283" sldId="277"/>
            <ac:spMk id="13" creationId="{DC631C0B-6DA6-4E57-8231-CE32B3434A7E}"/>
          </ac:spMkLst>
        </pc:spChg>
        <pc:spChg chg="add del">
          <ac:chgData name="Staples, Robbie" userId="2837ef46-a0f1-498d-a558-7b8ad7b3d6fe" providerId="ADAL" clId="{946EB8B8-82EA-4FDC-BAB4-0353ADE7C716}" dt="2022-07-05T15:13:53.856" v="2608" actId="700"/>
          <ac:spMkLst>
            <pc:docMk/>
            <pc:sldMk cId="2463703283" sldId="277"/>
            <ac:spMk id="14" creationId="{375E0459-6403-40CD-989D-56A4407CA12E}"/>
          </ac:spMkLst>
        </pc:spChg>
        <pc:spChg chg="add">
          <ac:chgData name="Staples, Robbie" userId="2837ef46-a0f1-498d-a558-7b8ad7b3d6fe" providerId="ADAL" clId="{946EB8B8-82EA-4FDC-BAB4-0353ADE7C716}" dt="2022-07-05T15:14:09.302" v="2609" actId="26606"/>
          <ac:spMkLst>
            <pc:docMk/>
            <pc:sldMk cId="2463703283" sldId="277"/>
            <ac:spMk id="18" creationId="{C29501E6-A978-4A61-9689-9085AF97A53A}"/>
          </ac:spMkLst>
        </pc:spChg>
        <pc:spChg chg="del">
          <ac:chgData name="Staples, Robbie" userId="2837ef46-a0f1-498d-a558-7b8ad7b3d6fe" providerId="ADAL" clId="{946EB8B8-82EA-4FDC-BAB4-0353ADE7C716}" dt="2022-06-30T17:54:34.475" v="26" actId="700"/>
          <ac:spMkLst>
            <pc:docMk/>
            <pc:sldMk cId="2463703283" sldId="277"/>
            <ac:spMk id="21" creationId="{A4E37431-20F0-4DD6-84A9-ED2B644943A2}"/>
          </ac:spMkLst>
        </pc:spChg>
        <pc:spChg chg="del">
          <ac:chgData name="Staples, Robbie" userId="2837ef46-a0f1-498d-a558-7b8ad7b3d6fe" providerId="ADAL" clId="{946EB8B8-82EA-4FDC-BAB4-0353ADE7C716}" dt="2022-06-30T17:54:34.475" v="26" actId="700"/>
          <ac:spMkLst>
            <pc:docMk/>
            <pc:sldMk cId="2463703283" sldId="277"/>
            <ac:spMk id="23" creationId="{0AE98B72-66C6-4AB4-AF0D-BA830DE86393}"/>
          </ac:spMkLst>
        </pc:spChg>
        <pc:spChg chg="del">
          <ac:chgData name="Staples, Robbie" userId="2837ef46-a0f1-498d-a558-7b8ad7b3d6fe" providerId="ADAL" clId="{946EB8B8-82EA-4FDC-BAB4-0353ADE7C716}" dt="2022-06-30T17:54:34.475" v="26" actId="700"/>
          <ac:spMkLst>
            <pc:docMk/>
            <pc:sldMk cId="2463703283" sldId="277"/>
            <ac:spMk id="25" creationId="{407EAFC6-733F-403D-BB4D-05A3A28742F1}"/>
          </ac:spMkLst>
        </pc:spChg>
        <pc:spChg chg="del">
          <ac:chgData name="Staples, Robbie" userId="2837ef46-a0f1-498d-a558-7b8ad7b3d6fe" providerId="ADAL" clId="{946EB8B8-82EA-4FDC-BAB4-0353ADE7C716}" dt="2022-06-30T17:54:34.475" v="26" actId="700"/>
          <ac:spMkLst>
            <pc:docMk/>
            <pc:sldMk cId="2463703283" sldId="277"/>
            <ac:spMk id="27" creationId="{17A36730-4CB0-4F61-AD11-A44C9765833F}"/>
          </ac:spMkLst>
        </pc:spChg>
        <pc:spChg chg="del">
          <ac:chgData name="Staples, Robbie" userId="2837ef46-a0f1-498d-a558-7b8ad7b3d6fe" providerId="ADAL" clId="{946EB8B8-82EA-4FDC-BAB4-0353ADE7C716}" dt="2022-06-30T17:54:34.475" v="26" actId="700"/>
          <ac:spMkLst>
            <pc:docMk/>
            <pc:sldMk cId="2463703283" sldId="277"/>
            <ac:spMk id="29" creationId="{C69C79E1-F916-4929-A4F3-DE763D4BFA57}"/>
          </ac:spMkLst>
        </pc:spChg>
        <pc:spChg chg="del">
          <ac:chgData name="Staples, Robbie" userId="2837ef46-a0f1-498d-a558-7b8ad7b3d6fe" providerId="ADAL" clId="{946EB8B8-82EA-4FDC-BAB4-0353ADE7C716}" dt="2022-06-30T17:54:34.475" v="26" actId="700"/>
          <ac:spMkLst>
            <pc:docMk/>
            <pc:sldMk cId="2463703283" sldId="277"/>
            <ac:spMk id="31" creationId="{767334AB-16BD-4EC7-8C6B-4B5171600933}"/>
          </ac:spMkLst>
        </pc:spChg>
        <pc:picChg chg="del">
          <ac:chgData name="Staples, Robbie" userId="2837ef46-a0f1-498d-a558-7b8ad7b3d6fe" providerId="ADAL" clId="{946EB8B8-82EA-4FDC-BAB4-0353ADE7C716}" dt="2022-06-30T17:54:41.399" v="27" actId="478"/>
          <ac:picMkLst>
            <pc:docMk/>
            <pc:sldMk cId="2463703283" sldId="277"/>
            <ac:picMk id="16" creationId="{B0606BFE-8541-27C9-9B74-88552F2F4E2E}"/>
          </ac:picMkLst>
        </pc:picChg>
      </pc:sldChg>
      <pc:sldChg chg="addSp modSp mod">
        <pc:chgData name="Staples, Robbie" userId="2837ef46-a0f1-498d-a558-7b8ad7b3d6fe" providerId="ADAL" clId="{946EB8B8-82EA-4FDC-BAB4-0353ADE7C716}" dt="2022-06-30T20:24:04.847" v="2216" actId="14100"/>
        <pc:sldMkLst>
          <pc:docMk/>
          <pc:sldMk cId="2547673768" sldId="278"/>
        </pc:sldMkLst>
        <pc:spChg chg="add mod ord">
          <ac:chgData name="Staples, Robbie" userId="2837ef46-a0f1-498d-a558-7b8ad7b3d6fe" providerId="ADAL" clId="{946EB8B8-82EA-4FDC-BAB4-0353ADE7C716}" dt="2022-06-30T20:24:04.847" v="2216" actId="14100"/>
          <ac:spMkLst>
            <pc:docMk/>
            <pc:sldMk cId="2547673768" sldId="278"/>
            <ac:spMk id="8" creationId="{FFDF1390-AC65-4A75-A98F-D819BE688CF1}"/>
          </ac:spMkLst>
        </pc:spChg>
      </pc:sldChg>
      <pc:sldChg chg="addSp modSp mod">
        <pc:chgData name="Staples, Robbie" userId="2837ef46-a0f1-498d-a558-7b8ad7b3d6fe" providerId="ADAL" clId="{946EB8B8-82EA-4FDC-BAB4-0353ADE7C716}" dt="2022-06-30T20:24:38.139" v="2222" actId="14100"/>
        <pc:sldMkLst>
          <pc:docMk/>
          <pc:sldMk cId="3643661050" sldId="279"/>
        </pc:sldMkLst>
        <pc:spChg chg="add mod ord">
          <ac:chgData name="Staples, Robbie" userId="2837ef46-a0f1-498d-a558-7b8ad7b3d6fe" providerId="ADAL" clId="{946EB8B8-82EA-4FDC-BAB4-0353ADE7C716}" dt="2022-06-30T20:24:38.139" v="2222" actId="14100"/>
          <ac:spMkLst>
            <pc:docMk/>
            <pc:sldMk cId="3643661050" sldId="279"/>
            <ac:spMk id="8" creationId="{09B3B99E-AE2D-48C9-9E0E-3E193D56E104}"/>
          </ac:spMkLst>
        </pc:spChg>
      </pc:sldChg>
      <pc:sldChg chg="addSp modSp mod">
        <pc:chgData name="Staples, Robbie" userId="2837ef46-a0f1-498d-a558-7b8ad7b3d6fe" providerId="ADAL" clId="{946EB8B8-82EA-4FDC-BAB4-0353ADE7C716}" dt="2022-06-30T20:25:24.693" v="2230" actId="14100"/>
        <pc:sldMkLst>
          <pc:docMk/>
          <pc:sldMk cId="1915702446" sldId="280"/>
        </pc:sldMkLst>
        <pc:spChg chg="add mod ord">
          <ac:chgData name="Staples, Robbie" userId="2837ef46-a0f1-498d-a558-7b8ad7b3d6fe" providerId="ADAL" clId="{946EB8B8-82EA-4FDC-BAB4-0353ADE7C716}" dt="2022-06-30T20:25:24.693" v="2230" actId="14100"/>
          <ac:spMkLst>
            <pc:docMk/>
            <pc:sldMk cId="1915702446" sldId="280"/>
            <ac:spMk id="8" creationId="{FC050585-2189-4FD1-BB53-862B0CC13386}"/>
          </ac:spMkLst>
        </pc:spChg>
      </pc:sldChg>
      <pc:sldChg chg="addSp delSp modSp mod">
        <pc:chgData name="Staples, Robbie" userId="2837ef46-a0f1-498d-a558-7b8ad7b3d6fe" providerId="ADAL" clId="{946EB8B8-82EA-4FDC-BAB4-0353ADE7C716}" dt="2022-06-30T20:26:04.442" v="2238" actId="14100"/>
        <pc:sldMkLst>
          <pc:docMk/>
          <pc:sldMk cId="2680183854" sldId="281"/>
        </pc:sldMkLst>
        <pc:spChg chg="mod">
          <ac:chgData name="Staples, Robbie" userId="2837ef46-a0f1-498d-a558-7b8ad7b3d6fe" providerId="ADAL" clId="{946EB8B8-82EA-4FDC-BAB4-0353ADE7C716}" dt="2022-06-30T18:53:39.944" v="2201" actId="14100"/>
          <ac:spMkLst>
            <pc:docMk/>
            <pc:sldMk cId="2680183854" sldId="281"/>
            <ac:spMk id="2" creationId="{499BADF1-8289-4745-8AE1-38C3A7E6B54A}"/>
          </ac:spMkLst>
        </pc:spChg>
        <pc:spChg chg="add del mod">
          <ac:chgData name="Staples, Robbie" userId="2837ef46-a0f1-498d-a558-7b8ad7b3d6fe" providerId="ADAL" clId="{946EB8B8-82EA-4FDC-BAB4-0353ADE7C716}" dt="2022-06-30T18:05:50.245" v="207" actId="478"/>
          <ac:spMkLst>
            <pc:docMk/>
            <pc:sldMk cId="2680183854" sldId="281"/>
            <ac:spMk id="3" creationId="{25D8182F-F26E-4A52-87D1-3846B66D4FCA}"/>
          </ac:spMkLst>
        </pc:spChg>
        <pc:spChg chg="add mod ord">
          <ac:chgData name="Staples, Robbie" userId="2837ef46-a0f1-498d-a558-7b8ad7b3d6fe" providerId="ADAL" clId="{946EB8B8-82EA-4FDC-BAB4-0353ADE7C716}" dt="2022-06-30T20:26:04.442" v="2238" actId="14100"/>
          <ac:spMkLst>
            <pc:docMk/>
            <pc:sldMk cId="2680183854" sldId="281"/>
            <ac:spMk id="8" creationId="{E6D1CD7B-A362-40F9-AC9F-E15D47B46140}"/>
          </ac:spMkLst>
        </pc:spChg>
      </pc:sldChg>
      <pc:sldChg chg="addSp modSp mod">
        <pc:chgData name="Staples, Robbie" userId="2837ef46-a0f1-498d-a558-7b8ad7b3d6fe" providerId="ADAL" clId="{946EB8B8-82EA-4FDC-BAB4-0353ADE7C716}" dt="2022-06-30T20:41:28.305" v="2520" actId="14100"/>
        <pc:sldMkLst>
          <pc:docMk/>
          <pc:sldMk cId="1351890898" sldId="283"/>
        </pc:sldMkLst>
        <pc:spChg chg="mod">
          <ac:chgData name="Staples, Robbie" userId="2837ef46-a0f1-498d-a558-7b8ad7b3d6fe" providerId="ADAL" clId="{946EB8B8-82EA-4FDC-BAB4-0353ADE7C716}" dt="2022-06-30T18:41:16.584" v="1657" actId="20577"/>
          <ac:spMkLst>
            <pc:docMk/>
            <pc:sldMk cId="1351890898" sldId="283"/>
            <ac:spMk id="2" creationId="{C065731D-5BF8-4010-8EC5-1A35B180F66E}"/>
          </ac:spMkLst>
        </pc:spChg>
        <pc:spChg chg="add mod ord">
          <ac:chgData name="Staples, Robbie" userId="2837ef46-a0f1-498d-a558-7b8ad7b3d6fe" providerId="ADAL" clId="{946EB8B8-82EA-4FDC-BAB4-0353ADE7C716}" dt="2022-06-30T20:41:28.305" v="2520" actId="14100"/>
          <ac:spMkLst>
            <pc:docMk/>
            <pc:sldMk cId="1351890898" sldId="283"/>
            <ac:spMk id="10" creationId="{E07CC05F-243B-4DE4-B1A4-14078982D2ED}"/>
          </ac:spMkLst>
        </pc:spChg>
      </pc:sldChg>
      <pc:sldChg chg="addSp modSp mod">
        <pc:chgData name="Staples, Robbie" userId="2837ef46-a0f1-498d-a558-7b8ad7b3d6fe" providerId="ADAL" clId="{946EB8B8-82EA-4FDC-BAB4-0353ADE7C716}" dt="2022-06-30T20:42:05.692" v="2528" actId="14100"/>
        <pc:sldMkLst>
          <pc:docMk/>
          <pc:sldMk cId="1850564841" sldId="284"/>
        </pc:sldMkLst>
        <pc:spChg chg="mod">
          <ac:chgData name="Staples, Robbie" userId="2837ef46-a0f1-498d-a558-7b8ad7b3d6fe" providerId="ADAL" clId="{946EB8B8-82EA-4FDC-BAB4-0353ADE7C716}" dt="2022-06-30T18:41:57.082" v="1689" actId="14100"/>
          <ac:spMkLst>
            <pc:docMk/>
            <pc:sldMk cId="1850564841" sldId="284"/>
            <ac:spMk id="2" creationId="{7F8FFF6A-E398-4724-A2B6-F0DFB74DD164}"/>
          </ac:spMkLst>
        </pc:spChg>
        <pc:spChg chg="add mod ord">
          <ac:chgData name="Staples, Robbie" userId="2837ef46-a0f1-498d-a558-7b8ad7b3d6fe" providerId="ADAL" clId="{946EB8B8-82EA-4FDC-BAB4-0353ADE7C716}" dt="2022-06-30T20:42:05.692" v="2528" actId="14100"/>
          <ac:spMkLst>
            <pc:docMk/>
            <pc:sldMk cId="1850564841" sldId="284"/>
            <ac:spMk id="8" creationId="{BD41DCF2-6995-45BA-9FB0-104732BE221D}"/>
          </ac:spMkLst>
        </pc:spChg>
      </pc:sldChg>
      <pc:sldChg chg="addSp modSp mod">
        <pc:chgData name="Staples, Robbie" userId="2837ef46-a0f1-498d-a558-7b8ad7b3d6fe" providerId="ADAL" clId="{946EB8B8-82EA-4FDC-BAB4-0353ADE7C716}" dt="2022-06-30T20:45:05.501" v="2575" actId="1036"/>
        <pc:sldMkLst>
          <pc:docMk/>
          <pc:sldMk cId="477739106" sldId="285"/>
        </pc:sldMkLst>
        <pc:spChg chg="add mod">
          <ac:chgData name="Staples, Robbie" userId="2837ef46-a0f1-498d-a558-7b8ad7b3d6fe" providerId="ADAL" clId="{946EB8B8-82EA-4FDC-BAB4-0353ADE7C716}" dt="2022-06-30T18:43:24.782" v="1803" actId="1037"/>
          <ac:spMkLst>
            <pc:docMk/>
            <pc:sldMk cId="477739106" sldId="285"/>
            <ac:spMk id="3" creationId="{339EED5E-CEAE-4080-8C1F-A5F4E20E4FF6}"/>
          </ac:spMkLst>
        </pc:spChg>
        <pc:spChg chg="add mod">
          <ac:chgData name="Staples, Robbie" userId="2837ef46-a0f1-498d-a558-7b8ad7b3d6fe" providerId="ADAL" clId="{946EB8B8-82EA-4FDC-BAB4-0353ADE7C716}" dt="2022-06-30T20:44:03.187" v="2555" actId="1037"/>
          <ac:spMkLst>
            <pc:docMk/>
            <pc:sldMk cId="477739106" sldId="285"/>
            <ac:spMk id="7" creationId="{1FB6453D-3E51-494F-BCE6-DE53FCB48991}"/>
          </ac:spMkLst>
        </pc:spChg>
        <pc:spChg chg="add mod">
          <ac:chgData name="Staples, Robbie" userId="2837ef46-a0f1-498d-a558-7b8ad7b3d6fe" providerId="ADAL" clId="{946EB8B8-82EA-4FDC-BAB4-0353ADE7C716}" dt="2022-06-30T18:50:03.418" v="1913" actId="20577"/>
          <ac:spMkLst>
            <pc:docMk/>
            <pc:sldMk cId="477739106" sldId="285"/>
            <ac:spMk id="8" creationId="{EEBC5A7E-C207-439F-8395-D719CBE923A6}"/>
          </ac:spMkLst>
        </pc:spChg>
        <pc:spChg chg="add mod ord">
          <ac:chgData name="Staples, Robbie" userId="2837ef46-a0f1-498d-a558-7b8ad7b3d6fe" providerId="ADAL" clId="{946EB8B8-82EA-4FDC-BAB4-0353ADE7C716}" dt="2022-06-30T20:44:03.187" v="2555" actId="1037"/>
          <ac:spMkLst>
            <pc:docMk/>
            <pc:sldMk cId="477739106" sldId="285"/>
            <ac:spMk id="14" creationId="{B15440DA-3BF1-4A09-A8A7-F49B25E49CDD}"/>
          </ac:spMkLst>
        </pc:spChg>
        <pc:spChg chg="add mod ord">
          <ac:chgData name="Staples, Robbie" userId="2837ef46-a0f1-498d-a558-7b8ad7b3d6fe" providerId="ADAL" clId="{946EB8B8-82EA-4FDC-BAB4-0353ADE7C716}" dt="2022-06-30T20:44:19.720" v="2559" actId="14100"/>
          <ac:spMkLst>
            <pc:docMk/>
            <pc:sldMk cId="477739106" sldId="285"/>
            <ac:spMk id="16" creationId="{DFB7ABA6-D5C2-478B-94A3-F3EFBB834C42}"/>
          </ac:spMkLst>
        </pc:spChg>
        <pc:spChg chg="add mod ord">
          <ac:chgData name="Staples, Robbie" userId="2837ef46-a0f1-498d-a558-7b8ad7b3d6fe" providerId="ADAL" clId="{946EB8B8-82EA-4FDC-BAB4-0353ADE7C716}" dt="2022-06-30T20:45:05.501" v="2575" actId="1036"/>
          <ac:spMkLst>
            <pc:docMk/>
            <pc:sldMk cId="477739106" sldId="285"/>
            <ac:spMk id="18" creationId="{D7BA213E-8303-4D50-84F8-410875521C42}"/>
          </ac:spMkLst>
        </pc:spChg>
        <pc:picChg chg="mod">
          <ac:chgData name="Staples, Robbie" userId="2837ef46-a0f1-498d-a558-7b8ad7b3d6fe" providerId="ADAL" clId="{946EB8B8-82EA-4FDC-BAB4-0353ADE7C716}" dt="2022-06-30T20:44:03.187" v="2555" actId="1037"/>
          <ac:picMkLst>
            <pc:docMk/>
            <pc:sldMk cId="477739106" sldId="285"/>
            <ac:picMk id="4" creationId="{B66F3602-5219-42AF-BDD8-9892402ED7F5}"/>
          </ac:picMkLst>
        </pc:picChg>
        <pc:picChg chg="mod">
          <ac:chgData name="Staples, Robbie" userId="2837ef46-a0f1-498d-a558-7b8ad7b3d6fe" providerId="ADAL" clId="{946EB8B8-82EA-4FDC-BAB4-0353ADE7C716}" dt="2022-06-30T18:47:10.865" v="1908" actId="1038"/>
          <ac:picMkLst>
            <pc:docMk/>
            <pc:sldMk cId="477739106" sldId="285"/>
            <ac:picMk id="5" creationId="{0C979347-0298-4A34-BDDC-70FD648DF2E4}"/>
          </ac:picMkLst>
        </pc:picChg>
        <pc:picChg chg="mod">
          <ac:chgData name="Staples, Robbie" userId="2837ef46-a0f1-498d-a558-7b8ad7b3d6fe" providerId="ADAL" clId="{946EB8B8-82EA-4FDC-BAB4-0353ADE7C716}" dt="2022-06-30T20:45:05.501" v="2575" actId="1036"/>
          <ac:picMkLst>
            <pc:docMk/>
            <pc:sldMk cId="477739106" sldId="285"/>
            <ac:picMk id="6" creationId="{8E71117C-B653-4CB7-8370-ED37F41CDFB6}"/>
          </ac:picMkLst>
        </pc:picChg>
      </pc:sldChg>
      <pc:sldChg chg="modSp mod">
        <pc:chgData name="Staples, Robbie" userId="2837ef46-a0f1-498d-a558-7b8ad7b3d6fe" providerId="ADAL" clId="{946EB8B8-82EA-4FDC-BAB4-0353ADE7C716}" dt="2022-07-05T14:21:56.499" v="2607" actId="20577"/>
        <pc:sldMkLst>
          <pc:docMk/>
          <pc:sldMk cId="1244133233" sldId="286"/>
        </pc:sldMkLst>
        <pc:spChg chg="mod">
          <ac:chgData name="Staples, Robbie" userId="2837ef46-a0f1-498d-a558-7b8ad7b3d6fe" providerId="ADAL" clId="{946EB8B8-82EA-4FDC-BAB4-0353ADE7C716}" dt="2022-07-05T14:21:56.499" v="2607" actId="20577"/>
          <ac:spMkLst>
            <pc:docMk/>
            <pc:sldMk cId="1244133233" sldId="286"/>
            <ac:spMk id="3" creationId="{5E0D3C80-0B97-463E-BBF5-5FA696A77381}"/>
          </ac:spMkLst>
        </pc:spChg>
      </pc:sldChg>
      <pc:sldChg chg="addSp delSp modSp mod">
        <pc:chgData name="Staples, Robbie" userId="2837ef46-a0f1-498d-a558-7b8ad7b3d6fe" providerId="ADAL" clId="{946EB8B8-82EA-4FDC-BAB4-0353ADE7C716}" dt="2022-07-05T15:19:30.569" v="2630" actId="14100"/>
        <pc:sldMkLst>
          <pc:docMk/>
          <pc:sldMk cId="643776220" sldId="287"/>
        </pc:sldMkLst>
        <pc:spChg chg="mod">
          <ac:chgData name="Staples, Robbie" userId="2837ef46-a0f1-498d-a558-7b8ad7b3d6fe" providerId="ADAL" clId="{946EB8B8-82EA-4FDC-BAB4-0353ADE7C716}" dt="2022-06-30T18:06:37.345" v="274" actId="1076"/>
          <ac:spMkLst>
            <pc:docMk/>
            <pc:sldMk cId="643776220" sldId="287"/>
            <ac:spMk id="2" creationId="{A2D91F7F-381B-41A0-B656-5D1D167B1A02}"/>
          </ac:spMkLst>
        </pc:spChg>
        <pc:spChg chg="add mod ord">
          <ac:chgData name="Staples, Robbie" userId="2837ef46-a0f1-498d-a558-7b8ad7b3d6fe" providerId="ADAL" clId="{946EB8B8-82EA-4FDC-BAB4-0353ADE7C716}" dt="2022-07-05T15:19:30.569" v="2630" actId="14100"/>
          <ac:spMkLst>
            <pc:docMk/>
            <pc:sldMk cId="643776220" sldId="287"/>
            <ac:spMk id="10" creationId="{C3DCBF34-B7EE-4C85-B1C7-C0216CFACC83}"/>
          </ac:spMkLst>
        </pc:spChg>
        <pc:spChg chg="mod">
          <ac:chgData name="Staples, Robbie" userId="2837ef46-a0f1-498d-a558-7b8ad7b3d6fe" providerId="ADAL" clId="{946EB8B8-82EA-4FDC-BAB4-0353ADE7C716}" dt="2022-07-05T15:19:25.628" v="2629" actId="1037"/>
          <ac:spMkLst>
            <pc:docMk/>
            <pc:sldMk cId="643776220" sldId="287"/>
            <ac:spMk id="13" creationId="{B8002C1E-B59A-4D68-B454-2E84B8E343D3}"/>
          </ac:spMkLst>
        </pc:spChg>
        <pc:picChg chg="add mod ord">
          <ac:chgData name="Staples, Robbie" userId="2837ef46-a0f1-498d-a558-7b8ad7b3d6fe" providerId="ADAL" clId="{946EB8B8-82EA-4FDC-BAB4-0353ADE7C716}" dt="2022-07-05T15:19:18.643" v="2616" actId="14100"/>
          <ac:picMkLst>
            <pc:docMk/>
            <pc:sldMk cId="643776220" sldId="287"/>
            <ac:picMk id="4" creationId="{27DF5D94-7E0F-43D0-A613-75D2EE28A2D0}"/>
          </ac:picMkLst>
        </pc:picChg>
        <pc:picChg chg="del">
          <ac:chgData name="Staples, Robbie" userId="2837ef46-a0f1-498d-a558-7b8ad7b3d6fe" providerId="ADAL" clId="{946EB8B8-82EA-4FDC-BAB4-0353ADE7C716}" dt="2022-07-05T15:18:49.421" v="2611" actId="478"/>
          <ac:picMkLst>
            <pc:docMk/>
            <pc:sldMk cId="643776220" sldId="287"/>
            <ac:picMk id="5" creationId="{80464B96-DFE0-4AB5-972E-3F289DB2948A}"/>
          </ac:picMkLst>
        </pc:picChg>
      </pc:sldChg>
      <pc:sldChg chg="addSp modSp mod">
        <pc:chgData name="Staples, Robbie" userId="2837ef46-a0f1-498d-a558-7b8ad7b3d6fe" providerId="ADAL" clId="{946EB8B8-82EA-4FDC-BAB4-0353ADE7C716}" dt="2022-06-30T20:30:06.807" v="2309" actId="14100"/>
        <pc:sldMkLst>
          <pc:docMk/>
          <pc:sldMk cId="2584811801" sldId="288"/>
        </pc:sldMkLst>
        <pc:spChg chg="mod">
          <ac:chgData name="Staples, Robbie" userId="2837ef46-a0f1-498d-a558-7b8ad7b3d6fe" providerId="ADAL" clId="{946EB8B8-82EA-4FDC-BAB4-0353ADE7C716}" dt="2022-06-30T18:07:01.991" v="302" actId="20577"/>
          <ac:spMkLst>
            <pc:docMk/>
            <pc:sldMk cId="2584811801" sldId="288"/>
            <ac:spMk id="2" creationId="{4988AEA5-B5CA-470F-9D1A-8F6FE5C6CC6D}"/>
          </ac:spMkLst>
        </pc:spChg>
        <pc:spChg chg="add mod">
          <ac:chgData name="Staples, Robbie" userId="2837ef46-a0f1-498d-a558-7b8ad7b3d6fe" providerId="ADAL" clId="{946EB8B8-82EA-4FDC-BAB4-0353ADE7C716}" dt="2022-06-30T18:52:24.051" v="2022" actId="1037"/>
          <ac:spMkLst>
            <pc:docMk/>
            <pc:sldMk cId="2584811801" sldId="288"/>
            <ac:spMk id="3" creationId="{FF08C767-FDE8-45E7-B658-C9AC74EF2D21}"/>
          </ac:spMkLst>
        </pc:spChg>
        <pc:spChg chg="add mod">
          <ac:chgData name="Staples, Robbie" userId="2837ef46-a0f1-498d-a558-7b8ad7b3d6fe" providerId="ADAL" clId="{946EB8B8-82EA-4FDC-BAB4-0353ADE7C716}" dt="2022-06-30T18:52:40.226" v="2092" actId="1038"/>
          <ac:spMkLst>
            <pc:docMk/>
            <pc:sldMk cId="2584811801" sldId="288"/>
            <ac:spMk id="5" creationId="{5DAB5FAE-D565-4335-9B20-57E657EEFF42}"/>
          </ac:spMkLst>
        </pc:spChg>
        <pc:spChg chg="add mod ord">
          <ac:chgData name="Staples, Robbie" userId="2837ef46-a0f1-498d-a558-7b8ad7b3d6fe" providerId="ADAL" clId="{946EB8B8-82EA-4FDC-BAB4-0353ADE7C716}" dt="2022-06-30T20:30:06.807" v="2309" actId="14100"/>
          <ac:spMkLst>
            <pc:docMk/>
            <pc:sldMk cId="2584811801" sldId="288"/>
            <ac:spMk id="14" creationId="{BDC4AE5E-FD4F-41FB-9E3D-3E62F038D829}"/>
          </ac:spMkLst>
        </pc:spChg>
        <pc:spChg chg="add mod ord">
          <ac:chgData name="Staples, Robbie" userId="2837ef46-a0f1-498d-a558-7b8ad7b3d6fe" providerId="ADAL" clId="{946EB8B8-82EA-4FDC-BAB4-0353ADE7C716}" dt="2022-06-30T20:29:36.544" v="2296" actId="1037"/>
          <ac:spMkLst>
            <pc:docMk/>
            <pc:sldMk cId="2584811801" sldId="288"/>
            <ac:spMk id="15" creationId="{FC801CDD-5D06-4C45-AC34-8F562F2DB534}"/>
          </ac:spMkLst>
        </pc:spChg>
        <pc:spChg chg="mod">
          <ac:chgData name="Staples, Robbie" userId="2837ef46-a0f1-498d-a558-7b8ad7b3d6fe" providerId="ADAL" clId="{946EB8B8-82EA-4FDC-BAB4-0353ADE7C716}" dt="2022-06-30T20:29:46.526" v="2303" actId="1036"/>
          <ac:spMkLst>
            <pc:docMk/>
            <pc:sldMk cId="2584811801" sldId="288"/>
            <ac:spMk id="16" creationId="{FFF5D09A-9EBF-4055-9B44-C29197DEEA06}"/>
          </ac:spMkLst>
        </pc:spChg>
        <pc:spChg chg="mod">
          <ac:chgData name="Staples, Robbie" userId="2837ef46-a0f1-498d-a558-7b8ad7b3d6fe" providerId="ADAL" clId="{946EB8B8-82EA-4FDC-BAB4-0353ADE7C716}" dt="2022-06-30T20:29:36.544" v="2296" actId="1037"/>
          <ac:spMkLst>
            <pc:docMk/>
            <pc:sldMk cId="2584811801" sldId="288"/>
            <ac:spMk id="17" creationId="{3BD2B402-7C79-435B-A058-2D28C62459BC}"/>
          </ac:spMkLst>
        </pc:spChg>
        <pc:picChg chg="mod">
          <ac:chgData name="Staples, Robbie" userId="2837ef46-a0f1-498d-a558-7b8ad7b3d6fe" providerId="ADAL" clId="{946EB8B8-82EA-4FDC-BAB4-0353ADE7C716}" dt="2022-06-30T20:29:46.526" v="2303" actId="1036"/>
          <ac:picMkLst>
            <pc:docMk/>
            <pc:sldMk cId="2584811801" sldId="288"/>
            <ac:picMk id="4" creationId="{58717AD5-EA7F-472B-90D4-F76C0278F2CA}"/>
          </ac:picMkLst>
        </pc:picChg>
        <pc:picChg chg="mod">
          <ac:chgData name="Staples, Robbie" userId="2837ef46-a0f1-498d-a558-7b8ad7b3d6fe" providerId="ADAL" clId="{946EB8B8-82EA-4FDC-BAB4-0353ADE7C716}" dt="2022-06-30T20:29:36.544" v="2296" actId="1037"/>
          <ac:picMkLst>
            <pc:docMk/>
            <pc:sldMk cId="2584811801" sldId="288"/>
            <ac:picMk id="6" creationId="{06802795-1C9F-4C92-81EB-7F75FF60072F}"/>
          </ac:picMkLst>
        </pc:picChg>
      </pc:sldChg>
      <pc:sldChg chg="addSp delSp modSp mod">
        <pc:chgData name="Staples, Robbie" userId="2837ef46-a0f1-498d-a558-7b8ad7b3d6fe" providerId="ADAL" clId="{946EB8B8-82EA-4FDC-BAB4-0353ADE7C716}" dt="2022-06-30T20:30:22.659" v="2310" actId="14100"/>
        <pc:sldMkLst>
          <pc:docMk/>
          <pc:sldMk cId="1044898150" sldId="293"/>
        </pc:sldMkLst>
        <pc:spChg chg="mod">
          <ac:chgData name="Staples, Robbie" userId="2837ef46-a0f1-498d-a558-7b8ad7b3d6fe" providerId="ADAL" clId="{946EB8B8-82EA-4FDC-BAB4-0353ADE7C716}" dt="2022-06-30T18:07:29.214" v="330" actId="1076"/>
          <ac:spMkLst>
            <pc:docMk/>
            <pc:sldMk cId="1044898150" sldId="293"/>
            <ac:spMk id="2" creationId="{A2D91F7F-381B-41A0-B656-5D1D167B1A02}"/>
          </ac:spMkLst>
        </pc:spChg>
        <pc:spChg chg="mod">
          <ac:chgData name="Staples, Robbie" userId="2837ef46-a0f1-498d-a558-7b8ad7b3d6fe" providerId="ADAL" clId="{946EB8B8-82EA-4FDC-BAB4-0353ADE7C716}" dt="2022-06-30T20:30:22.659" v="2310" actId="14100"/>
          <ac:spMkLst>
            <pc:docMk/>
            <pc:sldMk cId="1044898150" sldId="293"/>
            <ac:spMk id="3" creationId="{0912ADA7-F610-9FFB-C69F-BABEA615F3F4}"/>
          </ac:spMkLst>
        </pc:spChg>
        <pc:spChg chg="del mod">
          <ac:chgData name="Staples, Robbie" userId="2837ef46-a0f1-498d-a558-7b8ad7b3d6fe" providerId="ADAL" clId="{946EB8B8-82EA-4FDC-BAB4-0353ADE7C716}" dt="2022-06-30T18:09:03.286" v="491" actId="478"/>
          <ac:spMkLst>
            <pc:docMk/>
            <pc:sldMk cId="1044898150" sldId="293"/>
            <ac:spMk id="4" creationId="{76D3CAF7-7463-0DE6-15A4-D4001351EC4F}"/>
          </ac:spMkLst>
        </pc:spChg>
        <pc:spChg chg="add mod">
          <ac:chgData name="Staples, Robbie" userId="2837ef46-a0f1-498d-a558-7b8ad7b3d6fe" providerId="ADAL" clId="{946EB8B8-82EA-4FDC-BAB4-0353ADE7C716}" dt="2022-06-30T19:32:39.609" v="2203" actId="20577"/>
          <ac:spMkLst>
            <pc:docMk/>
            <pc:sldMk cId="1044898150" sldId="293"/>
            <ac:spMk id="5" creationId="{8C0E5FEF-DE25-4E1F-925A-0C789708E945}"/>
          </ac:spMkLst>
        </pc:spChg>
        <pc:picChg chg="del">
          <ac:chgData name="Staples, Robbie" userId="2837ef46-a0f1-498d-a558-7b8ad7b3d6fe" providerId="ADAL" clId="{946EB8B8-82EA-4FDC-BAB4-0353ADE7C716}" dt="2022-06-30T18:08:03.874" v="381" actId="478"/>
          <ac:picMkLst>
            <pc:docMk/>
            <pc:sldMk cId="1044898150" sldId="293"/>
            <ac:picMk id="10" creationId="{36EF4A9B-9902-40CE-B296-F01D8264CC80}"/>
          </ac:picMkLst>
        </pc:picChg>
        <pc:picChg chg="del">
          <ac:chgData name="Staples, Robbie" userId="2837ef46-a0f1-498d-a558-7b8ad7b3d6fe" providerId="ADAL" clId="{946EB8B8-82EA-4FDC-BAB4-0353ADE7C716}" dt="2022-06-30T18:08:47.752" v="473" actId="478"/>
          <ac:picMkLst>
            <pc:docMk/>
            <pc:sldMk cId="1044898150" sldId="293"/>
            <ac:picMk id="11" creationId="{0980EBB0-01F9-41F0-8669-B3E8A6B855AA}"/>
          </ac:picMkLst>
        </pc:picChg>
        <pc:picChg chg="mod">
          <ac:chgData name="Staples, Robbie" userId="2837ef46-a0f1-498d-a558-7b8ad7b3d6fe" providerId="ADAL" clId="{946EB8B8-82EA-4FDC-BAB4-0353ADE7C716}" dt="2022-06-30T18:10:39.935" v="583" actId="1076"/>
          <ac:picMkLst>
            <pc:docMk/>
            <pc:sldMk cId="1044898150" sldId="293"/>
            <ac:picMk id="12" creationId="{65122A55-023A-43C5-95D4-9009DE337C73}"/>
          </ac:picMkLst>
        </pc:picChg>
      </pc:sldChg>
      <pc:sldChg chg="addSp delSp modSp mod">
        <pc:chgData name="Staples, Robbie" userId="2837ef46-a0f1-498d-a558-7b8ad7b3d6fe" providerId="ADAL" clId="{946EB8B8-82EA-4FDC-BAB4-0353ADE7C716}" dt="2022-07-12T21:24:18.827" v="2775" actId="113"/>
        <pc:sldMkLst>
          <pc:docMk/>
          <pc:sldMk cId="1180528250" sldId="294"/>
        </pc:sldMkLst>
        <pc:spChg chg="mod">
          <ac:chgData name="Staples, Robbie" userId="2837ef46-a0f1-498d-a558-7b8ad7b3d6fe" providerId="ADAL" clId="{946EB8B8-82EA-4FDC-BAB4-0353ADE7C716}" dt="2022-07-05T12:19:37.673" v="2591" actId="20577"/>
          <ac:spMkLst>
            <pc:docMk/>
            <pc:sldMk cId="1180528250" sldId="294"/>
            <ac:spMk id="2" creationId="{A2D91F7F-381B-41A0-B656-5D1D167B1A02}"/>
          </ac:spMkLst>
        </pc:spChg>
        <pc:spChg chg="add mod">
          <ac:chgData name="Staples, Robbie" userId="2837ef46-a0f1-498d-a558-7b8ad7b3d6fe" providerId="ADAL" clId="{946EB8B8-82EA-4FDC-BAB4-0353ADE7C716}" dt="2022-07-12T21:24:18.827" v="2775" actId="113"/>
          <ac:spMkLst>
            <pc:docMk/>
            <pc:sldMk cId="1180528250" sldId="294"/>
            <ac:spMk id="3" creationId="{A6D339B0-B991-4478-8F28-2E575F203A19}"/>
          </ac:spMkLst>
        </pc:spChg>
        <pc:spChg chg="add mod">
          <ac:chgData name="Staples, Robbie" userId="2837ef46-a0f1-498d-a558-7b8ad7b3d6fe" providerId="ADAL" clId="{946EB8B8-82EA-4FDC-BAB4-0353ADE7C716}" dt="2022-07-12T21:24:12.556" v="2774" actId="113"/>
          <ac:spMkLst>
            <pc:docMk/>
            <pc:sldMk cId="1180528250" sldId="294"/>
            <ac:spMk id="4" creationId="{C3C7DB50-D7AB-438F-B02C-586EA5EACB67}"/>
          </ac:spMkLst>
        </pc:spChg>
        <pc:spChg chg="add mod ord">
          <ac:chgData name="Staples, Robbie" userId="2837ef46-a0f1-498d-a558-7b8ad7b3d6fe" providerId="ADAL" clId="{946EB8B8-82EA-4FDC-BAB4-0353ADE7C716}" dt="2022-06-30T20:31:55.497" v="2341" actId="1035"/>
          <ac:spMkLst>
            <pc:docMk/>
            <pc:sldMk cId="1180528250" sldId="294"/>
            <ac:spMk id="16" creationId="{009497CF-C7D5-4560-92C8-1EBA3AB77DE8}"/>
          </ac:spMkLst>
        </pc:spChg>
        <pc:spChg chg="add mod ord">
          <ac:chgData name="Staples, Robbie" userId="2837ef46-a0f1-498d-a558-7b8ad7b3d6fe" providerId="ADAL" clId="{946EB8B8-82EA-4FDC-BAB4-0353ADE7C716}" dt="2022-07-05T15:26:32.057" v="2670" actId="14100"/>
          <ac:spMkLst>
            <pc:docMk/>
            <pc:sldMk cId="1180528250" sldId="294"/>
            <ac:spMk id="18" creationId="{1454E1E5-59A6-4258-B9FB-0A3C0EFD5EE5}"/>
          </ac:spMkLst>
        </pc:spChg>
        <pc:picChg chg="add mod">
          <ac:chgData name="Staples, Robbie" userId="2837ef46-a0f1-498d-a558-7b8ad7b3d6fe" providerId="ADAL" clId="{946EB8B8-82EA-4FDC-BAB4-0353ADE7C716}" dt="2022-07-05T15:26:39.760" v="2673" actId="1035"/>
          <ac:picMkLst>
            <pc:docMk/>
            <pc:sldMk cId="1180528250" sldId="294"/>
            <ac:picMk id="6" creationId="{B3928737-406E-466C-B3BB-21E45904CFC1}"/>
          </ac:picMkLst>
        </pc:picChg>
        <pc:picChg chg="mod">
          <ac:chgData name="Staples, Robbie" userId="2837ef46-a0f1-498d-a558-7b8ad7b3d6fe" providerId="ADAL" clId="{946EB8B8-82EA-4FDC-BAB4-0353ADE7C716}" dt="2022-06-30T20:31:55.497" v="2341" actId="1035"/>
          <ac:picMkLst>
            <pc:docMk/>
            <pc:sldMk cId="1180528250" sldId="294"/>
            <ac:picMk id="13" creationId="{7552EE87-B70D-452F-A24B-198AA42AD6BF}"/>
          </ac:picMkLst>
        </pc:picChg>
        <pc:picChg chg="mod">
          <ac:chgData name="Staples, Robbie" userId="2837ef46-a0f1-498d-a558-7b8ad7b3d6fe" providerId="ADAL" clId="{946EB8B8-82EA-4FDC-BAB4-0353ADE7C716}" dt="2022-06-30T20:31:55.497" v="2341" actId="1035"/>
          <ac:picMkLst>
            <pc:docMk/>
            <pc:sldMk cId="1180528250" sldId="294"/>
            <ac:picMk id="14" creationId="{F32F4039-71AE-4C05-A03C-A514B19E5F31}"/>
          </ac:picMkLst>
        </pc:picChg>
        <pc:picChg chg="del mod">
          <ac:chgData name="Staples, Robbie" userId="2837ef46-a0f1-498d-a558-7b8ad7b3d6fe" providerId="ADAL" clId="{946EB8B8-82EA-4FDC-BAB4-0353ADE7C716}" dt="2022-07-05T15:26:05.391" v="2663" actId="478"/>
          <ac:picMkLst>
            <pc:docMk/>
            <pc:sldMk cId="1180528250" sldId="294"/>
            <ac:picMk id="15" creationId="{C5C1EDE0-ECB3-4080-9BD6-7089F8D5C1A9}"/>
          </ac:picMkLst>
        </pc:picChg>
        <pc:picChg chg="del">
          <ac:chgData name="Staples, Robbie" userId="2837ef46-a0f1-498d-a558-7b8ad7b3d6fe" providerId="ADAL" clId="{946EB8B8-82EA-4FDC-BAB4-0353ADE7C716}" dt="2022-06-30T18:13:25.431" v="668" actId="478"/>
          <ac:picMkLst>
            <pc:docMk/>
            <pc:sldMk cId="1180528250" sldId="294"/>
            <ac:picMk id="16" creationId="{98718876-39B3-4681-B9D8-A5C6479E88DA}"/>
          </ac:picMkLst>
        </pc:picChg>
      </pc:sldChg>
      <pc:sldChg chg="addSp delSp modSp mod">
        <pc:chgData name="Staples, Robbie" userId="2837ef46-a0f1-498d-a558-7b8ad7b3d6fe" providerId="ADAL" clId="{946EB8B8-82EA-4FDC-BAB4-0353ADE7C716}" dt="2022-07-05T15:22:11.543" v="2649" actId="14100"/>
        <pc:sldMkLst>
          <pc:docMk/>
          <pc:sldMk cId="4266207677" sldId="295"/>
        </pc:sldMkLst>
        <pc:spChg chg="mod">
          <ac:chgData name="Staples, Robbie" userId="2837ef46-a0f1-498d-a558-7b8ad7b3d6fe" providerId="ADAL" clId="{946EB8B8-82EA-4FDC-BAB4-0353ADE7C716}" dt="2022-06-30T18:19:25.166" v="1143" actId="27636"/>
          <ac:spMkLst>
            <pc:docMk/>
            <pc:sldMk cId="4266207677" sldId="295"/>
            <ac:spMk id="2" creationId="{4988AEA5-B5CA-470F-9D1A-8F6FE5C6CC6D}"/>
          </ac:spMkLst>
        </pc:spChg>
        <pc:spChg chg="add mod">
          <ac:chgData name="Staples, Robbie" userId="2837ef46-a0f1-498d-a558-7b8ad7b3d6fe" providerId="ADAL" clId="{946EB8B8-82EA-4FDC-BAB4-0353ADE7C716}" dt="2022-06-30T18:18:28.909" v="1125" actId="1076"/>
          <ac:spMkLst>
            <pc:docMk/>
            <pc:sldMk cId="4266207677" sldId="295"/>
            <ac:spMk id="3" creationId="{04C23995-9B92-4C63-AE9A-08E36A3ED24C}"/>
          </ac:spMkLst>
        </pc:spChg>
        <pc:spChg chg="add mod">
          <ac:chgData name="Staples, Robbie" userId="2837ef46-a0f1-498d-a558-7b8ad7b3d6fe" providerId="ADAL" clId="{946EB8B8-82EA-4FDC-BAB4-0353ADE7C716}" dt="2022-06-30T19:33:28.609" v="2208" actId="1036"/>
          <ac:spMkLst>
            <pc:docMk/>
            <pc:sldMk cId="4266207677" sldId="295"/>
            <ac:spMk id="4" creationId="{A4921D0B-458C-4B93-A739-4ADE0BA75A00}"/>
          </ac:spMkLst>
        </pc:spChg>
        <pc:spChg chg="add mod ord">
          <ac:chgData name="Staples, Robbie" userId="2837ef46-a0f1-498d-a558-7b8ad7b3d6fe" providerId="ADAL" clId="{946EB8B8-82EA-4FDC-BAB4-0353ADE7C716}" dt="2022-07-05T15:20:41.565" v="2635" actId="14100"/>
          <ac:spMkLst>
            <pc:docMk/>
            <pc:sldMk cId="4266207677" sldId="295"/>
            <ac:spMk id="15" creationId="{1091033B-E4F1-4335-9F58-0C9A0903858A}"/>
          </ac:spMkLst>
        </pc:spChg>
        <pc:spChg chg="add mod ord">
          <ac:chgData name="Staples, Robbie" userId="2837ef46-a0f1-498d-a558-7b8ad7b3d6fe" providerId="ADAL" clId="{946EB8B8-82EA-4FDC-BAB4-0353ADE7C716}" dt="2022-07-05T15:21:25.090" v="2643" actId="14100"/>
          <ac:spMkLst>
            <pc:docMk/>
            <pc:sldMk cId="4266207677" sldId="295"/>
            <ac:spMk id="16" creationId="{0270684D-9A44-440B-A639-337D30B48EB2}"/>
          </ac:spMkLst>
        </pc:spChg>
        <pc:spChg chg="add mod ord">
          <ac:chgData name="Staples, Robbie" userId="2837ef46-a0f1-498d-a558-7b8ad7b3d6fe" providerId="ADAL" clId="{946EB8B8-82EA-4FDC-BAB4-0353ADE7C716}" dt="2022-07-05T15:22:11.543" v="2649" actId="14100"/>
          <ac:spMkLst>
            <pc:docMk/>
            <pc:sldMk cId="4266207677" sldId="295"/>
            <ac:spMk id="17" creationId="{1F0913DF-8612-4435-A989-9378819A13AF}"/>
          </ac:spMkLst>
        </pc:spChg>
        <pc:picChg chg="add mod">
          <ac:chgData name="Staples, Robbie" userId="2837ef46-a0f1-498d-a558-7b8ad7b3d6fe" providerId="ADAL" clId="{946EB8B8-82EA-4FDC-BAB4-0353ADE7C716}" dt="2022-07-05T15:20:35.829" v="2633" actId="1076"/>
          <ac:picMkLst>
            <pc:docMk/>
            <pc:sldMk cId="4266207677" sldId="295"/>
            <ac:picMk id="6" creationId="{2601DDDD-293C-44F7-8D36-278F2220F281}"/>
          </ac:picMkLst>
        </pc:picChg>
        <pc:picChg chg="add mod">
          <ac:chgData name="Staples, Robbie" userId="2837ef46-a0f1-498d-a558-7b8ad7b3d6fe" providerId="ADAL" clId="{946EB8B8-82EA-4FDC-BAB4-0353ADE7C716}" dt="2022-07-05T15:21:08.166" v="2638" actId="1076"/>
          <ac:picMkLst>
            <pc:docMk/>
            <pc:sldMk cId="4266207677" sldId="295"/>
            <ac:picMk id="8" creationId="{8C8C78E9-AFF1-4C2B-972F-5FF9FC5509C6}"/>
          </ac:picMkLst>
        </pc:picChg>
        <pc:picChg chg="add mod">
          <ac:chgData name="Staples, Robbie" userId="2837ef46-a0f1-498d-a558-7b8ad7b3d6fe" providerId="ADAL" clId="{946EB8B8-82EA-4FDC-BAB4-0353ADE7C716}" dt="2022-07-05T15:21:59.919" v="2646" actId="1076"/>
          <ac:picMkLst>
            <pc:docMk/>
            <pc:sldMk cId="4266207677" sldId="295"/>
            <ac:picMk id="10" creationId="{300D3CEC-C46F-4196-ADA7-FDA9EF7A4B64}"/>
          </ac:picMkLst>
        </pc:picChg>
        <pc:picChg chg="del mod">
          <ac:chgData name="Staples, Robbie" userId="2837ef46-a0f1-498d-a558-7b8ad7b3d6fe" providerId="ADAL" clId="{946EB8B8-82EA-4FDC-BAB4-0353ADE7C716}" dt="2022-07-05T15:21:54.930" v="2644" actId="478"/>
          <ac:picMkLst>
            <pc:docMk/>
            <pc:sldMk cId="4266207677" sldId="295"/>
            <ac:picMk id="12" creationId="{0D13A2D7-8998-4143-A1EF-165D9AB9C517}"/>
          </ac:picMkLst>
        </pc:picChg>
        <pc:picChg chg="del mod">
          <ac:chgData name="Staples, Robbie" userId="2837ef46-a0f1-498d-a558-7b8ad7b3d6fe" providerId="ADAL" clId="{946EB8B8-82EA-4FDC-BAB4-0353ADE7C716}" dt="2022-07-05T15:20:31.393" v="2631" actId="478"/>
          <ac:picMkLst>
            <pc:docMk/>
            <pc:sldMk cId="4266207677" sldId="295"/>
            <ac:picMk id="13" creationId="{5F19CCC3-5D70-41AE-BF05-EF65766B0FAE}"/>
          </ac:picMkLst>
        </pc:picChg>
        <pc:picChg chg="del mod">
          <ac:chgData name="Staples, Robbie" userId="2837ef46-a0f1-498d-a558-7b8ad7b3d6fe" providerId="ADAL" clId="{946EB8B8-82EA-4FDC-BAB4-0353ADE7C716}" dt="2022-07-05T15:21:02.476" v="2636" actId="478"/>
          <ac:picMkLst>
            <pc:docMk/>
            <pc:sldMk cId="4266207677" sldId="295"/>
            <ac:picMk id="14" creationId="{EF1153F0-16AC-4764-92B9-C95EC3E03BFD}"/>
          </ac:picMkLst>
        </pc:picChg>
      </pc:sldChg>
      <pc:sldChg chg="addSp delSp modSp mod">
        <pc:chgData name="Staples, Robbie" userId="2837ef46-a0f1-498d-a558-7b8ad7b3d6fe" providerId="ADAL" clId="{946EB8B8-82EA-4FDC-BAB4-0353ADE7C716}" dt="2022-07-05T15:24:28.665" v="2659" actId="1076"/>
        <pc:sldMkLst>
          <pc:docMk/>
          <pc:sldMk cId="2062281424" sldId="296"/>
        </pc:sldMkLst>
        <pc:spChg chg="mod">
          <ac:chgData name="Staples, Robbie" userId="2837ef46-a0f1-498d-a558-7b8ad7b3d6fe" providerId="ADAL" clId="{946EB8B8-82EA-4FDC-BAB4-0353ADE7C716}" dt="2022-06-30T18:19:48.187" v="1199" actId="6549"/>
          <ac:spMkLst>
            <pc:docMk/>
            <pc:sldMk cId="2062281424" sldId="296"/>
            <ac:spMk id="2" creationId="{4988AEA5-B5CA-470F-9D1A-8F6FE5C6CC6D}"/>
          </ac:spMkLst>
        </pc:spChg>
        <pc:spChg chg="add mod">
          <ac:chgData name="Staples, Robbie" userId="2837ef46-a0f1-498d-a558-7b8ad7b3d6fe" providerId="ADAL" clId="{946EB8B8-82EA-4FDC-BAB4-0353ADE7C716}" dt="2022-06-30T20:38:44.865" v="2493" actId="1035"/>
          <ac:spMkLst>
            <pc:docMk/>
            <pc:sldMk cId="2062281424" sldId="296"/>
            <ac:spMk id="3" creationId="{19C58A2F-2469-48DF-8682-FD0B8A42751F}"/>
          </ac:spMkLst>
        </pc:spChg>
        <pc:spChg chg="add mod">
          <ac:chgData name="Staples, Robbie" userId="2837ef46-a0f1-498d-a558-7b8ad7b3d6fe" providerId="ADAL" clId="{946EB8B8-82EA-4FDC-BAB4-0353ADE7C716}" dt="2022-06-30T20:38:44.865" v="2493" actId="1035"/>
          <ac:spMkLst>
            <pc:docMk/>
            <pc:sldMk cId="2062281424" sldId="296"/>
            <ac:spMk id="4" creationId="{F5EC9991-21F7-47A9-AD93-AC1BE12B58F2}"/>
          </ac:spMkLst>
        </pc:spChg>
        <pc:spChg chg="add mod ord">
          <ac:chgData name="Staples, Robbie" userId="2837ef46-a0f1-498d-a558-7b8ad7b3d6fe" providerId="ADAL" clId="{946EB8B8-82EA-4FDC-BAB4-0353ADE7C716}" dt="2022-06-30T20:37:43.358" v="2475" actId="1035"/>
          <ac:spMkLst>
            <pc:docMk/>
            <pc:sldMk cId="2062281424" sldId="296"/>
            <ac:spMk id="13" creationId="{7E9011CA-34B9-47C8-9591-412956F7AA4C}"/>
          </ac:spMkLst>
        </pc:spChg>
        <pc:spChg chg="add mod ord">
          <ac:chgData name="Staples, Robbie" userId="2837ef46-a0f1-498d-a558-7b8ad7b3d6fe" providerId="ADAL" clId="{946EB8B8-82EA-4FDC-BAB4-0353ADE7C716}" dt="2022-06-30T20:38:32.543" v="2484" actId="14100"/>
          <ac:spMkLst>
            <pc:docMk/>
            <pc:sldMk cId="2062281424" sldId="296"/>
            <ac:spMk id="14" creationId="{9CBFEFE3-6B19-4658-A43F-68032BCCE243}"/>
          </ac:spMkLst>
        </pc:spChg>
        <pc:spChg chg="add del">
          <ac:chgData name="Staples, Robbie" userId="2837ef46-a0f1-498d-a558-7b8ad7b3d6fe" providerId="ADAL" clId="{946EB8B8-82EA-4FDC-BAB4-0353ADE7C716}" dt="2022-06-30T18:26:58.945" v="1436" actId="22"/>
          <ac:spMkLst>
            <pc:docMk/>
            <pc:sldMk cId="2062281424" sldId="296"/>
            <ac:spMk id="18" creationId="{A6714219-C36C-4B84-81BD-06D05D1FEABC}"/>
          </ac:spMkLst>
        </pc:spChg>
        <pc:picChg chg="add del">
          <ac:chgData name="Staples, Robbie" userId="2837ef46-a0f1-498d-a558-7b8ad7b3d6fe" providerId="ADAL" clId="{946EB8B8-82EA-4FDC-BAB4-0353ADE7C716}" dt="2022-06-30T18:26:23.227" v="1434" actId="478"/>
          <ac:picMkLst>
            <pc:docMk/>
            <pc:sldMk cId="2062281424" sldId="296"/>
            <ac:picMk id="6" creationId="{4B9857C0-6DA1-4175-8CE4-999D7D3A9D18}"/>
          </ac:picMkLst>
        </pc:picChg>
        <pc:picChg chg="add mod">
          <ac:chgData name="Staples, Robbie" userId="2837ef46-a0f1-498d-a558-7b8ad7b3d6fe" providerId="ADAL" clId="{946EB8B8-82EA-4FDC-BAB4-0353ADE7C716}" dt="2022-07-05T15:24:28.665" v="2659" actId="1076"/>
          <ac:picMkLst>
            <pc:docMk/>
            <pc:sldMk cId="2062281424" sldId="296"/>
            <ac:picMk id="6" creationId="{C0F7EBAE-AF22-4AA6-A45C-DB389151E315}"/>
          </ac:picMkLst>
        </pc:picChg>
        <pc:picChg chg="add del mod">
          <ac:chgData name="Staples, Robbie" userId="2837ef46-a0f1-498d-a558-7b8ad7b3d6fe" providerId="ADAL" clId="{946EB8B8-82EA-4FDC-BAB4-0353ADE7C716}" dt="2022-07-05T15:24:05.805" v="2650" actId="478"/>
          <ac:picMkLst>
            <pc:docMk/>
            <pc:sldMk cId="2062281424" sldId="296"/>
            <ac:picMk id="9" creationId="{CBA3AB92-D542-4146-BAC7-FF49A09F9DD7}"/>
          </ac:picMkLst>
        </pc:picChg>
        <pc:picChg chg="mod">
          <ac:chgData name="Staples, Robbie" userId="2837ef46-a0f1-498d-a558-7b8ad7b3d6fe" providerId="ADAL" clId="{946EB8B8-82EA-4FDC-BAB4-0353ADE7C716}" dt="2022-06-30T20:37:43.358" v="2475" actId="1035"/>
          <ac:picMkLst>
            <pc:docMk/>
            <pc:sldMk cId="2062281424" sldId="296"/>
            <ac:picMk id="11" creationId="{7DB18138-555F-4EE7-9CFF-7E13AED3AE33}"/>
          </ac:picMkLst>
        </pc:picChg>
        <pc:picChg chg="mod">
          <ac:chgData name="Staples, Robbie" userId="2837ef46-a0f1-498d-a558-7b8ad7b3d6fe" providerId="ADAL" clId="{946EB8B8-82EA-4FDC-BAB4-0353ADE7C716}" dt="2022-06-30T20:37:43.358" v="2475" actId="1035"/>
          <ac:picMkLst>
            <pc:docMk/>
            <pc:sldMk cId="2062281424" sldId="296"/>
            <ac:picMk id="15" creationId="{47D1A9C0-3311-4727-A34A-C967E263079B}"/>
          </ac:picMkLst>
        </pc:picChg>
        <pc:picChg chg="del mod">
          <ac:chgData name="Staples, Robbie" userId="2837ef46-a0f1-498d-a558-7b8ad7b3d6fe" providerId="ADAL" clId="{946EB8B8-82EA-4FDC-BAB4-0353ADE7C716}" dt="2022-06-30T18:27:27.607" v="1458" actId="478"/>
          <ac:picMkLst>
            <pc:docMk/>
            <pc:sldMk cId="2062281424" sldId="296"/>
            <ac:picMk id="16" creationId="{49F57025-E03D-4F2E-B6E9-4E5C781A2761}"/>
          </ac:picMkLst>
        </pc:picChg>
        <pc:picChg chg="del mod">
          <ac:chgData name="Staples, Robbie" userId="2837ef46-a0f1-498d-a558-7b8ad7b3d6fe" providerId="ADAL" clId="{946EB8B8-82EA-4FDC-BAB4-0353ADE7C716}" dt="2022-06-30T18:22:23.207" v="1375" actId="478"/>
          <ac:picMkLst>
            <pc:docMk/>
            <pc:sldMk cId="2062281424" sldId="296"/>
            <ac:picMk id="17" creationId="{C1239555-EE4F-4F1F-93C1-B5F414805DEF}"/>
          </ac:picMkLst>
        </pc:picChg>
      </pc:sldChg>
      <pc:sldChg chg="addSp delSp modSp mod">
        <pc:chgData name="Staples, Robbie" userId="2837ef46-a0f1-498d-a558-7b8ad7b3d6fe" providerId="ADAL" clId="{946EB8B8-82EA-4FDC-BAB4-0353ADE7C716}" dt="2022-06-30T20:39:45.168" v="2502" actId="14100"/>
        <pc:sldMkLst>
          <pc:docMk/>
          <pc:sldMk cId="1806191409" sldId="297"/>
        </pc:sldMkLst>
        <pc:spChg chg="mod">
          <ac:chgData name="Staples, Robbie" userId="2837ef46-a0f1-498d-a558-7b8ad7b3d6fe" providerId="ADAL" clId="{946EB8B8-82EA-4FDC-BAB4-0353ADE7C716}" dt="2022-06-30T18:31:31.519" v="1531" actId="20577"/>
          <ac:spMkLst>
            <pc:docMk/>
            <pc:sldMk cId="1806191409" sldId="297"/>
            <ac:spMk id="2" creationId="{4988AEA5-B5CA-470F-9D1A-8F6FE5C6CC6D}"/>
          </ac:spMkLst>
        </pc:spChg>
        <pc:spChg chg="add mod ord">
          <ac:chgData name="Staples, Robbie" userId="2837ef46-a0f1-498d-a558-7b8ad7b3d6fe" providerId="ADAL" clId="{946EB8B8-82EA-4FDC-BAB4-0353ADE7C716}" dt="2022-06-30T20:39:45.168" v="2502" actId="14100"/>
          <ac:spMkLst>
            <pc:docMk/>
            <pc:sldMk cId="1806191409" sldId="297"/>
            <ac:spMk id="10" creationId="{D5CDC3A1-CBE7-4A02-8812-65A7FACC8EB4}"/>
          </ac:spMkLst>
        </pc:spChg>
        <pc:spChg chg="add mod">
          <ac:chgData name="Staples, Robbie" userId="2837ef46-a0f1-498d-a558-7b8ad7b3d6fe" providerId="ADAL" clId="{946EB8B8-82EA-4FDC-BAB4-0353ADE7C716}" dt="2022-06-30T18:39:36.815" v="1620" actId="1076"/>
          <ac:spMkLst>
            <pc:docMk/>
            <pc:sldMk cId="1806191409" sldId="297"/>
            <ac:spMk id="15" creationId="{60A19758-F0D2-4C24-87C6-7DF4EEBF862C}"/>
          </ac:spMkLst>
        </pc:spChg>
        <pc:spChg chg="add del mod">
          <ac:chgData name="Staples, Robbie" userId="2837ef46-a0f1-498d-a558-7b8ad7b3d6fe" providerId="ADAL" clId="{946EB8B8-82EA-4FDC-BAB4-0353ADE7C716}" dt="2022-06-30T18:37:58.353" v="1594" actId="478"/>
          <ac:spMkLst>
            <pc:docMk/>
            <pc:sldMk cId="1806191409" sldId="297"/>
            <ac:spMk id="16" creationId="{B715CE9D-BBA2-4177-AF68-1099F2335B7A}"/>
          </ac:spMkLst>
        </pc:spChg>
        <pc:picChg chg="mod">
          <ac:chgData name="Staples, Robbie" userId="2837ef46-a0f1-498d-a558-7b8ad7b3d6fe" providerId="ADAL" clId="{946EB8B8-82EA-4FDC-BAB4-0353ADE7C716}" dt="2022-06-30T18:39:30.880" v="1619" actId="1076"/>
          <ac:picMkLst>
            <pc:docMk/>
            <pc:sldMk cId="1806191409" sldId="297"/>
            <ac:picMk id="12" creationId="{2909B89E-1787-4F75-92A6-7C06384730A2}"/>
          </ac:picMkLst>
        </pc:picChg>
        <pc:picChg chg="del mod">
          <ac:chgData name="Staples, Robbie" userId="2837ef46-a0f1-498d-a558-7b8ad7b3d6fe" providerId="ADAL" clId="{946EB8B8-82EA-4FDC-BAB4-0353ADE7C716}" dt="2022-06-30T18:36:51.440" v="1585" actId="478"/>
          <ac:picMkLst>
            <pc:docMk/>
            <pc:sldMk cId="1806191409" sldId="297"/>
            <ac:picMk id="13" creationId="{3FC88B5C-26F6-4332-97BF-5A8C7A2DC2BC}"/>
          </ac:picMkLst>
        </pc:picChg>
        <pc:picChg chg="del mod">
          <ac:chgData name="Staples, Robbie" userId="2837ef46-a0f1-498d-a558-7b8ad7b3d6fe" providerId="ADAL" clId="{946EB8B8-82EA-4FDC-BAB4-0353ADE7C716}" dt="2022-06-30T18:38:57.157" v="1612" actId="478"/>
          <ac:picMkLst>
            <pc:docMk/>
            <pc:sldMk cId="1806191409" sldId="297"/>
            <ac:picMk id="14" creationId="{86B3C6EE-880A-4987-97B0-AA3757CD5355}"/>
          </ac:picMkLst>
        </pc:picChg>
        <pc:picChg chg="del mod">
          <ac:chgData name="Staples, Robbie" userId="2837ef46-a0f1-498d-a558-7b8ad7b3d6fe" providerId="ADAL" clId="{946EB8B8-82EA-4FDC-BAB4-0353ADE7C716}" dt="2022-06-30T18:38:17.986" v="1607" actId="478"/>
          <ac:picMkLst>
            <pc:docMk/>
            <pc:sldMk cId="1806191409" sldId="297"/>
            <ac:picMk id="18" creationId="{E0CEBBCF-4881-4920-8060-92B63961E5AE}"/>
          </ac:picMkLst>
        </pc:picChg>
      </pc:sldChg>
      <pc:sldChg chg="addSp delSp modSp add mod ord">
        <pc:chgData name="Staples, Robbie" userId="2837ef46-a0f1-498d-a558-7b8ad7b3d6fe" providerId="ADAL" clId="{946EB8B8-82EA-4FDC-BAB4-0353ADE7C716}" dt="2022-06-30T20:40:32.489" v="2508" actId="171"/>
        <pc:sldMkLst>
          <pc:docMk/>
          <pc:sldMk cId="923018826" sldId="298"/>
        </pc:sldMkLst>
        <pc:spChg chg="mod">
          <ac:chgData name="Staples, Robbie" userId="2837ef46-a0f1-498d-a558-7b8ad7b3d6fe" providerId="ADAL" clId="{946EB8B8-82EA-4FDC-BAB4-0353ADE7C716}" dt="2022-06-30T17:57:44.747" v="84" actId="20577"/>
          <ac:spMkLst>
            <pc:docMk/>
            <pc:sldMk cId="923018826" sldId="298"/>
            <ac:spMk id="2" creationId="{ADE1E0A1-D31A-4B33-AECF-5D96B971AB99}"/>
          </ac:spMkLst>
        </pc:spChg>
        <pc:spChg chg="mod">
          <ac:chgData name="Staples, Robbie" userId="2837ef46-a0f1-498d-a558-7b8ad7b3d6fe" providerId="ADAL" clId="{946EB8B8-82EA-4FDC-BAB4-0353ADE7C716}" dt="2022-06-30T17:58:35.071" v="105" actId="1076"/>
          <ac:spMkLst>
            <pc:docMk/>
            <pc:sldMk cId="923018826" sldId="298"/>
            <ac:spMk id="3" creationId="{B53091CB-AE4B-4313-B79B-7651A25FC857}"/>
          </ac:spMkLst>
        </pc:spChg>
        <pc:spChg chg="add mod ord">
          <ac:chgData name="Staples, Robbie" userId="2837ef46-a0f1-498d-a558-7b8ad7b3d6fe" providerId="ADAL" clId="{946EB8B8-82EA-4FDC-BAB4-0353ADE7C716}" dt="2022-06-30T20:40:32.489" v="2508" actId="171"/>
          <ac:spMkLst>
            <pc:docMk/>
            <pc:sldMk cId="923018826" sldId="298"/>
            <ac:spMk id="14" creationId="{54D73A15-EB62-4F34-8094-ED20E1415F55}"/>
          </ac:spMkLst>
        </pc:spChg>
        <pc:spChg chg="add del mod">
          <ac:chgData name="Staples, Robbie" userId="2837ef46-a0f1-498d-a558-7b8ad7b3d6fe" providerId="ADAL" clId="{946EB8B8-82EA-4FDC-BAB4-0353ADE7C716}" dt="2022-06-30T17:58:56.747" v="106" actId="255"/>
          <ac:spMkLst>
            <pc:docMk/>
            <pc:sldMk cId="923018826" sldId="298"/>
            <ac:spMk id="32" creationId="{8D807AE5-557C-43C4-8484-48BE7248320C}"/>
          </ac:spMkLst>
        </pc:spChg>
        <pc:picChg chg="del">
          <ac:chgData name="Staples, Robbie" userId="2837ef46-a0f1-498d-a558-7b8ad7b3d6fe" providerId="ADAL" clId="{946EB8B8-82EA-4FDC-BAB4-0353ADE7C716}" dt="2022-06-30T17:57:25.216" v="42" actId="478"/>
          <ac:picMkLst>
            <pc:docMk/>
            <pc:sldMk cId="923018826" sldId="298"/>
            <ac:picMk id="5" creationId="{AC0577BC-D8CC-42F5-9BBC-ADBA1E9E191A}"/>
          </ac:picMkLst>
        </pc:picChg>
        <pc:picChg chg="add mod">
          <ac:chgData name="Staples, Robbie" userId="2837ef46-a0f1-498d-a558-7b8ad7b3d6fe" providerId="ADAL" clId="{946EB8B8-82EA-4FDC-BAB4-0353ADE7C716}" dt="2022-06-30T18:00:39.194" v="109" actId="1076"/>
          <ac:picMkLst>
            <pc:docMk/>
            <pc:sldMk cId="923018826" sldId="298"/>
            <ac:picMk id="6" creationId="{DC0858E6-2356-4D5E-9A9D-00E275E4EF7A}"/>
          </ac:picMkLst>
        </pc:picChg>
        <pc:picChg chg="del">
          <ac:chgData name="Staples, Robbie" userId="2837ef46-a0f1-498d-a558-7b8ad7b3d6fe" providerId="ADAL" clId="{946EB8B8-82EA-4FDC-BAB4-0353ADE7C716}" dt="2022-06-30T17:58:15.411" v="101" actId="478"/>
          <ac:picMkLst>
            <pc:docMk/>
            <pc:sldMk cId="923018826" sldId="298"/>
            <ac:picMk id="11" creationId="{0BD73AFF-1143-4311-BA68-4FDFE55E51CC}"/>
          </ac:picMkLst>
        </pc:picChg>
        <pc:picChg chg="del">
          <ac:chgData name="Staples, Robbie" userId="2837ef46-a0f1-498d-a558-7b8ad7b3d6fe" providerId="ADAL" clId="{946EB8B8-82EA-4FDC-BAB4-0353ADE7C716}" dt="2022-06-30T17:58:16.325" v="102" actId="478"/>
          <ac:picMkLst>
            <pc:docMk/>
            <pc:sldMk cId="923018826" sldId="298"/>
            <ac:picMk id="13" creationId="{DD3650FC-C77D-4779-B42A-BDD0C229FB2B}"/>
          </ac:picMkLst>
        </pc:picChg>
        <pc:picChg chg="mod">
          <ac:chgData name="Staples, Robbie" userId="2837ef46-a0f1-498d-a558-7b8ad7b3d6fe" providerId="ADAL" clId="{946EB8B8-82EA-4FDC-BAB4-0353ADE7C716}" dt="2022-06-30T17:58:35.071" v="105" actId="1076"/>
          <ac:picMkLst>
            <pc:docMk/>
            <pc:sldMk cId="923018826" sldId="298"/>
            <ac:picMk id="15" creationId="{60647937-C605-496A-A934-DAA8A84DA23F}"/>
          </ac:picMkLst>
        </pc:picChg>
        <pc:picChg chg="mod">
          <ac:chgData name="Staples, Robbie" userId="2837ef46-a0f1-498d-a558-7b8ad7b3d6fe" providerId="ADAL" clId="{946EB8B8-82EA-4FDC-BAB4-0353ADE7C716}" dt="2022-06-30T17:58:35.071" v="105" actId="1076"/>
          <ac:picMkLst>
            <pc:docMk/>
            <pc:sldMk cId="923018826" sldId="298"/>
            <ac:picMk id="19" creationId="{AB7C7A73-F531-4B48-90D8-F2873C5D6842}"/>
          </ac:picMkLst>
        </pc:picChg>
        <pc:picChg chg="mod">
          <ac:chgData name="Staples, Robbie" userId="2837ef46-a0f1-498d-a558-7b8ad7b3d6fe" providerId="ADAL" clId="{946EB8B8-82EA-4FDC-BAB4-0353ADE7C716}" dt="2022-06-30T17:58:35.071" v="105" actId="1076"/>
          <ac:picMkLst>
            <pc:docMk/>
            <pc:sldMk cId="923018826" sldId="298"/>
            <ac:picMk id="22" creationId="{994308AD-6598-4F71-AD06-E49E8D169169}"/>
          </ac:picMkLst>
        </pc:picChg>
        <pc:picChg chg="mod">
          <ac:chgData name="Staples, Robbie" userId="2837ef46-a0f1-498d-a558-7b8ad7b3d6fe" providerId="ADAL" clId="{946EB8B8-82EA-4FDC-BAB4-0353ADE7C716}" dt="2022-06-30T17:58:35.071" v="105" actId="1076"/>
          <ac:picMkLst>
            <pc:docMk/>
            <pc:sldMk cId="923018826" sldId="298"/>
            <ac:picMk id="24" creationId="{1F2868CF-766E-4E34-BC45-0CDDE5BB65A4}"/>
          </ac:picMkLst>
        </pc:picChg>
        <pc:picChg chg="del">
          <ac:chgData name="Staples, Robbie" userId="2837ef46-a0f1-498d-a558-7b8ad7b3d6fe" providerId="ADAL" clId="{946EB8B8-82EA-4FDC-BAB4-0353ADE7C716}" dt="2022-06-30T17:58:18.929" v="103" actId="478"/>
          <ac:picMkLst>
            <pc:docMk/>
            <pc:sldMk cId="923018826" sldId="298"/>
            <ac:picMk id="28" creationId="{9F7E39FC-7E13-4BD9-B654-18FED969D7FF}"/>
          </ac:picMkLst>
        </pc:picChg>
        <pc:picChg chg="del">
          <ac:chgData name="Staples, Robbie" userId="2837ef46-a0f1-498d-a558-7b8ad7b3d6fe" providerId="ADAL" clId="{946EB8B8-82EA-4FDC-BAB4-0353ADE7C716}" dt="2022-06-30T17:58:19.893" v="104" actId="478"/>
          <ac:picMkLst>
            <pc:docMk/>
            <pc:sldMk cId="923018826" sldId="298"/>
            <ac:picMk id="41" creationId="{C1FC68B0-5877-4CC7-BECE-1CC890B66B91}"/>
          </ac:picMkLst>
        </pc:picChg>
      </pc:sldChg>
      <pc:sldChg chg="addSp modSp new mod ord modClrScheme chgLayout">
        <pc:chgData name="Staples, Robbie" userId="2837ef46-a0f1-498d-a558-7b8ad7b3d6fe" providerId="ADAL" clId="{946EB8B8-82EA-4FDC-BAB4-0353ADE7C716}" dt="2022-07-08T16:35:36.381" v="2773" actId="20577"/>
        <pc:sldMkLst>
          <pc:docMk/>
          <pc:sldMk cId="1024633" sldId="299"/>
        </pc:sldMkLst>
        <pc:spChg chg="mod ord">
          <ac:chgData name="Staples, Robbie" userId="2837ef46-a0f1-498d-a558-7b8ad7b3d6fe" providerId="ADAL" clId="{946EB8B8-82EA-4FDC-BAB4-0353ADE7C716}" dt="2022-07-08T16:35:36.381" v="2773" actId="20577"/>
          <ac:spMkLst>
            <pc:docMk/>
            <pc:sldMk cId="1024633" sldId="299"/>
            <ac:spMk id="2" creationId="{FD35F882-DEF0-4211-A9E4-43BA69BC85FF}"/>
          </ac:spMkLst>
        </pc:spChg>
        <pc:spChg chg="add mod ord">
          <ac:chgData name="Staples, Robbie" userId="2837ef46-a0f1-498d-a558-7b8ad7b3d6fe" providerId="ADAL" clId="{946EB8B8-82EA-4FDC-BAB4-0353ADE7C716}" dt="2022-07-08T14:13:14.577" v="2749" actId="20577"/>
          <ac:spMkLst>
            <pc:docMk/>
            <pc:sldMk cId="1024633" sldId="299"/>
            <ac:spMk id="3" creationId="{03EFB09D-E6A8-4DDC-9122-0EA00CF3174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immitchell.net/post/2017/07/03/creating-the-ssis-catalo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immitchell.net/post/2017/07/03/creating-the-ssis-catalo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9F6E3-283C-4A31-8BE2-4C54FA65F0CA}" type="doc">
      <dgm:prSet loTypeId="urn:microsoft.com/office/officeart/2005/8/layout/defaul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0DF64B7-7BAF-4918-9AC1-F4F3008AFC26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Repository in SSMS for SSIS packages</a:t>
          </a:r>
        </a:p>
      </dgm:t>
    </dgm:pt>
    <dgm:pt modelId="{FA1C6C41-83A2-4AAD-8D75-4B17F2B7CE4A}" type="parTrans" cxnId="{4745A5C1-D18C-4C2C-94D1-02228BB9FE05}">
      <dgm:prSet/>
      <dgm:spPr/>
      <dgm:t>
        <a:bodyPr/>
        <a:lstStyle/>
        <a:p>
          <a:endParaRPr lang="en-US"/>
        </a:p>
      </dgm:t>
    </dgm:pt>
    <dgm:pt modelId="{96D2692C-A96C-4F32-AA65-165DAE25D07B}" type="sibTrans" cxnId="{4745A5C1-D18C-4C2C-94D1-02228BB9FE05}">
      <dgm:prSet/>
      <dgm:spPr/>
      <dgm:t>
        <a:bodyPr/>
        <a:lstStyle/>
        <a:p>
          <a:endParaRPr lang="en-US"/>
        </a:p>
      </dgm:t>
    </dgm:pt>
    <dgm:pt modelId="{1836FB82-97D3-4438-95B4-4ABD155EA7D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Creates a database called “SSISDB”</a:t>
          </a:r>
        </a:p>
      </dgm:t>
    </dgm:pt>
    <dgm:pt modelId="{ED825E83-9576-4BC1-A796-D212EB7A27FC}" type="parTrans" cxnId="{72E93783-B017-491C-B4D4-BA198A25E17B}">
      <dgm:prSet/>
      <dgm:spPr/>
      <dgm:t>
        <a:bodyPr/>
        <a:lstStyle/>
        <a:p>
          <a:endParaRPr lang="en-US"/>
        </a:p>
      </dgm:t>
    </dgm:pt>
    <dgm:pt modelId="{24C6237A-4DE8-447E-B12A-417965A7B91C}" type="sibTrans" cxnId="{72E93783-B017-491C-B4D4-BA198A25E17B}">
      <dgm:prSet/>
      <dgm:spPr/>
      <dgm:t>
        <a:bodyPr/>
        <a:lstStyle/>
        <a:p>
          <a:endParaRPr lang="en-US"/>
        </a:p>
      </dgm:t>
    </dgm:pt>
    <dgm:pt modelId="{70CFA990-EBCB-4DA1-B01D-F6090170095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SSMS has a nice interface</a:t>
          </a:r>
        </a:p>
      </dgm:t>
    </dgm:pt>
    <dgm:pt modelId="{466DDC1C-F12C-4AA4-AC5B-17EF6416C93D}" type="parTrans" cxnId="{9C908160-3A9A-4E8E-B9AB-A1439819F23C}">
      <dgm:prSet/>
      <dgm:spPr/>
      <dgm:t>
        <a:bodyPr/>
        <a:lstStyle/>
        <a:p>
          <a:endParaRPr lang="en-US"/>
        </a:p>
      </dgm:t>
    </dgm:pt>
    <dgm:pt modelId="{98C1617B-0C33-4D9F-BCDD-B8658F1A45AA}" type="sibTrans" cxnId="{9C908160-3A9A-4E8E-B9AB-A1439819F23C}">
      <dgm:prSet/>
      <dgm:spPr/>
      <dgm:t>
        <a:bodyPr/>
        <a:lstStyle/>
        <a:p>
          <a:endParaRPr lang="en-US"/>
        </a:p>
      </dgm:t>
    </dgm:pt>
    <dgm:pt modelId="{2D7D8277-CA1F-41CA-800F-BE4C57B9908E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hlinkClick xmlns:r="http://schemas.openxmlformats.org/officeDocument/2006/relationships" r:id="rId1"/>
            </a:rPr>
            <a:t>Creating the SSIS Catalog - Tim Mitchell</a:t>
          </a:r>
          <a:endParaRPr lang="en-US"/>
        </a:p>
      </dgm:t>
    </dgm:pt>
    <dgm:pt modelId="{840DFA91-D801-4F87-8BD6-9B76087230A6}" type="parTrans" cxnId="{07D6C2BF-76E0-45D9-ABB4-635791F34C28}">
      <dgm:prSet/>
      <dgm:spPr/>
      <dgm:t>
        <a:bodyPr/>
        <a:lstStyle/>
        <a:p>
          <a:endParaRPr lang="en-US"/>
        </a:p>
      </dgm:t>
    </dgm:pt>
    <dgm:pt modelId="{659A6823-CE9E-4503-9889-16184F003834}" type="sibTrans" cxnId="{07D6C2BF-76E0-45D9-ABB4-635791F34C28}">
      <dgm:prSet/>
      <dgm:spPr/>
      <dgm:t>
        <a:bodyPr/>
        <a:lstStyle/>
        <a:p>
          <a:endParaRPr lang="en-US"/>
        </a:p>
      </dgm:t>
    </dgm:pt>
    <dgm:pt modelId="{975F3347-AFA6-4BA7-985F-59419E80A7A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Project Vs. Package Deployment</a:t>
          </a:r>
        </a:p>
      </dgm:t>
    </dgm:pt>
    <dgm:pt modelId="{AF70F529-0025-41F6-8867-16DB6D4AB24C}" type="parTrans" cxnId="{571374B7-F9FE-4FA8-B1C5-ABCF3922D215}">
      <dgm:prSet/>
      <dgm:spPr/>
      <dgm:t>
        <a:bodyPr/>
        <a:lstStyle/>
        <a:p>
          <a:endParaRPr lang="en-US"/>
        </a:p>
      </dgm:t>
    </dgm:pt>
    <dgm:pt modelId="{68367732-E63E-42FA-A90D-CA36479D9108}" type="sibTrans" cxnId="{571374B7-F9FE-4FA8-B1C5-ABCF3922D215}">
      <dgm:prSet/>
      <dgm:spPr/>
      <dgm:t>
        <a:bodyPr/>
        <a:lstStyle/>
        <a:p>
          <a:endParaRPr lang="en-US"/>
        </a:p>
      </dgm:t>
    </dgm:pt>
    <dgm:pt modelId="{C78CC1E8-6C94-4837-B21A-4EAAD99B97A4}" type="pres">
      <dgm:prSet presAssocID="{A199F6E3-283C-4A31-8BE2-4C54FA65F0CA}" presName="diagram" presStyleCnt="0">
        <dgm:presLayoutVars>
          <dgm:dir/>
          <dgm:resizeHandles val="exact"/>
        </dgm:presLayoutVars>
      </dgm:prSet>
      <dgm:spPr/>
    </dgm:pt>
    <dgm:pt modelId="{968BFDFE-EAA2-4F72-9A3A-E3E3039B9DA2}" type="pres">
      <dgm:prSet presAssocID="{60DF64B7-7BAF-4918-9AC1-F4F3008AFC26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8EDF2117-19EB-41F8-A681-D8C30497A318}" type="pres">
      <dgm:prSet presAssocID="{96D2692C-A96C-4F32-AA65-165DAE25D07B}" presName="sibTrans" presStyleCnt="0"/>
      <dgm:spPr/>
    </dgm:pt>
    <dgm:pt modelId="{D5F7EFE8-6106-4A60-9170-6A7520AF4A9B}" type="pres">
      <dgm:prSet presAssocID="{1836FB82-97D3-4438-95B4-4ABD155EA7D2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AF30AF4-E4FE-4C56-802B-CD31412C2AA0}" type="pres">
      <dgm:prSet presAssocID="{24C6237A-4DE8-447E-B12A-417965A7B91C}" presName="sibTrans" presStyleCnt="0"/>
      <dgm:spPr/>
    </dgm:pt>
    <dgm:pt modelId="{BFB7230C-466A-47DC-BD78-846316E760E2}" type="pres">
      <dgm:prSet presAssocID="{70CFA990-EBCB-4DA1-B01D-F6090170095C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929E99D6-59E8-4600-94E3-EF9B6FBB004D}" type="pres">
      <dgm:prSet presAssocID="{98C1617B-0C33-4D9F-BCDD-B8658F1A45AA}" presName="sibTrans" presStyleCnt="0"/>
      <dgm:spPr/>
    </dgm:pt>
    <dgm:pt modelId="{5F159E4F-7283-4F8B-B562-EED078A663A7}" type="pres">
      <dgm:prSet presAssocID="{2D7D8277-CA1F-41CA-800F-BE4C57B9908E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580EC188-CB4A-4AA2-B4A5-44E400CA2E79}" type="pres">
      <dgm:prSet presAssocID="{659A6823-CE9E-4503-9889-16184F003834}" presName="sibTrans" presStyleCnt="0"/>
      <dgm:spPr/>
    </dgm:pt>
    <dgm:pt modelId="{64B10329-4F5C-4816-BA90-0713E7511348}" type="pres">
      <dgm:prSet presAssocID="{975F3347-AFA6-4BA7-985F-59419E80A7A5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4BB873A-BB17-4657-B32C-09412ADF2860}" type="presOf" srcId="{975F3347-AFA6-4BA7-985F-59419E80A7A5}" destId="{64B10329-4F5C-4816-BA90-0713E7511348}" srcOrd="0" destOrd="0" presId="urn:microsoft.com/office/officeart/2005/8/layout/default"/>
    <dgm:cxn modelId="{6779AE3E-15CE-4739-BC07-8B0C142C1875}" type="presOf" srcId="{60DF64B7-7BAF-4918-9AC1-F4F3008AFC26}" destId="{968BFDFE-EAA2-4F72-9A3A-E3E3039B9DA2}" srcOrd="0" destOrd="0" presId="urn:microsoft.com/office/officeart/2005/8/layout/default"/>
    <dgm:cxn modelId="{9C908160-3A9A-4E8E-B9AB-A1439819F23C}" srcId="{A199F6E3-283C-4A31-8BE2-4C54FA65F0CA}" destId="{70CFA990-EBCB-4DA1-B01D-F6090170095C}" srcOrd="2" destOrd="0" parTransId="{466DDC1C-F12C-4AA4-AC5B-17EF6416C93D}" sibTransId="{98C1617B-0C33-4D9F-BCDD-B8658F1A45AA}"/>
    <dgm:cxn modelId="{550F7E53-F122-45F6-BD33-8209C4E00480}" type="presOf" srcId="{2D7D8277-CA1F-41CA-800F-BE4C57B9908E}" destId="{5F159E4F-7283-4F8B-B562-EED078A663A7}" srcOrd="0" destOrd="0" presId="urn:microsoft.com/office/officeart/2005/8/layout/default"/>
    <dgm:cxn modelId="{6FC1A558-13DB-469F-8434-89D8C6743986}" type="presOf" srcId="{1836FB82-97D3-4438-95B4-4ABD155EA7D2}" destId="{D5F7EFE8-6106-4A60-9170-6A7520AF4A9B}" srcOrd="0" destOrd="0" presId="urn:microsoft.com/office/officeart/2005/8/layout/default"/>
    <dgm:cxn modelId="{72E93783-B017-491C-B4D4-BA198A25E17B}" srcId="{A199F6E3-283C-4A31-8BE2-4C54FA65F0CA}" destId="{1836FB82-97D3-4438-95B4-4ABD155EA7D2}" srcOrd="1" destOrd="0" parTransId="{ED825E83-9576-4BC1-A796-D212EB7A27FC}" sibTransId="{24C6237A-4DE8-447E-B12A-417965A7B91C}"/>
    <dgm:cxn modelId="{F5FED892-1F80-423B-B5B6-B947C274D8EE}" type="presOf" srcId="{A199F6E3-283C-4A31-8BE2-4C54FA65F0CA}" destId="{C78CC1E8-6C94-4837-B21A-4EAAD99B97A4}" srcOrd="0" destOrd="0" presId="urn:microsoft.com/office/officeart/2005/8/layout/default"/>
    <dgm:cxn modelId="{571374B7-F9FE-4FA8-B1C5-ABCF3922D215}" srcId="{A199F6E3-283C-4A31-8BE2-4C54FA65F0CA}" destId="{975F3347-AFA6-4BA7-985F-59419E80A7A5}" srcOrd="4" destOrd="0" parTransId="{AF70F529-0025-41F6-8867-16DB6D4AB24C}" sibTransId="{68367732-E63E-42FA-A90D-CA36479D9108}"/>
    <dgm:cxn modelId="{07D6C2BF-76E0-45D9-ABB4-635791F34C28}" srcId="{A199F6E3-283C-4A31-8BE2-4C54FA65F0CA}" destId="{2D7D8277-CA1F-41CA-800F-BE4C57B9908E}" srcOrd="3" destOrd="0" parTransId="{840DFA91-D801-4F87-8BD6-9B76087230A6}" sibTransId="{659A6823-CE9E-4503-9889-16184F003834}"/>
    <dgm:cxn modelId="{4745A5C1-D18C-4C2C-94D1-02228BB9FE05}" srcId="{A199F6E3-283C-4A31-8BE2-4C54FA65F0CA}" destId="{60DF64B7-7BAF-4918-9AC1-F4F3008AFC26}" srcOrd="0" destOrd="0" parTransId="{FA1C6C41-83A2-4AAD-8D75-4B17F2B7CE4A}" sibTransId="{96D2692C-A96C-4F32-AA65-165DAE25D07B}"/>
    <dgm:cxn modelId="{982670EB-5430-46FE-BE70-49C9935E652D}" type="presOf" srcId="{70CFA990-EBCB-4DA1-B01D-F6090170095C}" destId="{BFB7230C-466A-47DC-BD78-846316E760E2}" srcOrd="0" destOrd="0" presId="urn:microsoft.com/office/officeart/2005/8/layout/default"/>
    <dgm:cxn modelId="{2B539796-BB2D-40B2-89AF-3A7B570C88AC}" type="presParOf" srcId="{C78CC1E8-6C94-4837-B21A-4EAAD99B97A4}" destId="{968BFDFE-EAA2-4F72-9A3A-E3E3039B9DA2}" srcOrd="0" destOrd="0" presId="urn:microsoft.com/office/officeart/2005/8/layout/default"/>
    <dgm:cxn modelId="{F72B12C1-F434-4AAB-ACA2-7CCD9E0D0C8F}" type="presParOf" srcId="{C78CC1E8-6C94-4837-B21A-4EAAD99B97A4}" destId="{8EDF2117-19EB-41F8-A681-D8C30497A318}" srcOrd="1" destOrd="0" presId="urn:microsoft.com/office/officeart/2005/8/layout/default"/>
    <dgm:cxn modelId="{916FE603-3C40-423E-BEC6-CF2E5B71522B}" type="presParOf" srcId="{C78CC1E8-6C94-4837-B21A-4EAAD99B97A4}" destId="{D5F7EFE8-6106-4A60-9170-6A7520AF4A9B}" srcOrd="2" destOrd="0" presId="urn:microsoft.com/office/officeart/2005/8/layout/default"/>
    <dgm:cxn modelId="{CF95E596-9063-4384-80C3-F9C7DAB41AB2}" type="presParOf" srcId="{C78CC1E8-6C94-4837-B21A-4EAAD99B97A4}" destId="{BAF30AF4-E4FE-4C56-802B-CD31412C2AA0}" srcOrd="3" destOrd="0" presId="urn:microsoft.com/office/officeart/2005/8/layout/default"/>
    <dgm:cxn modelId="{69D81FA0-57CB-4B79-BFAD-F5841BC9AA3D}" type="presParOf" srcId="{C78CC1E8-6C94-4837-B21A-4EAAD99B97A4}" destId="{BFB7230C-466A-47DC-BD78-846316E760E2}" srcOrd="4" destOrd="0" presId="urn:microsoft.com/office/officeart/2005/8/layout/default"/>
    <dgm:cxn modelId="{CCEFA345-D835-44EC-BCA6-CE0773B684D0}" type="presParOf" srcId="{C78CC1E8-6C94-4837-B21A-4EAAD99B97A4}" destId="{929E99D6-59E8-4600-94E3-EF9B6FBB004D}" srcOrd="5" destOrd="0" presId="urn:microsoft.com/office/officeart/2005/8/layout/default"/>
    <dgm:cxn modelId="{E36693CD-46C1-46BA-BB9B-947DA2DD0A29}" type="presParOf" srcId="{C78CC1E8-6C94-4837-B21A-4EAAD99B97A4}" destId="{5F159E4F-7283-4F8B-B562-EED078A663A7}" srcOrd="6" destOrd="0" presId="urn:microsoft.com/office/officeart/2005/8/layout/default"/>
    <dgm:cxn modelId="{01A3570A-4D3B-4B2B-9988-E87CFB059930}" type="presParOf" srcId="{C78CC1E8-6C94-4837-B21A-4EAAD99B97A4}" destId="{580EC188-CB4A-4AA2-B4A5-44E400CA2E79}" srcOrd="7" destOrd="0" presId="urn:microsoft.com/office/officeart/2005/8/layout/default"/>
    <dgm:cxn modelId="{26E4B3E5-1B1B-4A62-B8A2-48BFB84AD3E7}" type="presParOf" srcId="{C78CC1E8-6C94-4837-B21A-4EAAD99B97A4}" destId="{64B10329-4F5C-4816-BA90-0713E751134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931A12-61F1-47B5-9011-7D94C9ECE265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4088D9-4301-4290-81D8-6A41E1DB22DC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3200" dirty="0"/>
            <a:t>Usually exist only inside an SSIS package</a:t>
          </a:r>
        </a:p>
      </dgm:t>
    </dgm:pt>
    <dgm:pt modelId="{0317BC35-ED1B-4A99-8112-0711DB644BE1}" type="parTrans" cxnId="{18DA808B-2230-4CD8-A6D7-9C3EE38A7DEB}">
      <dgm:prSet/>
      <dgm:spPr/>
      <dgm:t>
        <a:bodyPr/>
        <a:lstStyle/>
        <a:p>
          <a:endParaRPr lang="en-US"/>
        </a:p>
      </dgm:t>
    </dgm:pt>
    <dgm:pt modelId="{2C7DC93E-17B0-428B-B3DF-ACA6FF16A47E}" type="sibTrans" cxnId="{18DA808B-2230-4CD8-A6D7-9C3EE38A7DEB}">
      <dgm:prSet/>
      <dgm:spPr/>
      <dgm:t>
        <a:bodyPr/>
        <a:lstStyle/>
        <a:p>
          <a:endParaRPr lang="en-US"/>
        </a:p>
      </dgm:t>
    </dgm:pt>
    <dgm:pt modelId="{9CDFA828-092E-4340-BD7D-125AF1F3CF22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3200" dirty="0"/>
            <a:t>Can have a role in Env Variables</a:t>
          </a:r>
        </a:p>
      </dgm:t>
    </dgm:pt>
    <dgm:pt modelId="{E9A6A90E-26C5-4B2C-AE46-3CF5C048F5EA}" type="parTrans" cxnId="{A61B2C6B-51E6-4C7D-86A2-86DA319D685C}">
      <dgm:prSet/>
      <dgm:spPr/>
      <dgm:t>
        <a:bodyPr/>
        <a:lstStyle/>
        <a:p>
          <a:endParaRPr lang="en-US"/>
        </a:p>
      </dgm:t>
    </dgm:pt>
    <dgm:pt modelId="{CC9282B5-EC58-4AB9-9A8A-1AEB34C56A9B}" type="sibTrans" cxnId="{A61B2C6B-51E6-4C7D-86A2-86DA319D685C}">
      <dgm:prSet/>
      <dgm:spPr/>
      <dgm:t>
        <a:bodyPr/>
        <a:lstStyle/>
        <a:p>
          <a:endParaRPr lang="en-US"/>
        </a:p>
      </dgm:t>
    </dgm:pt>
    <dgm:pt modelId="{525BF7E1-4C8A-48A8-8323-E478939448A9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3200" dirty="0"/>
            <a:t>Can be passed to and from Stored Procs</a:t>
          </a:r>
        </a:p>
      </dgm:t>
    </dgm:pt>
    <dgm:pt modelId="{FEFE2492-7621-40F6-8F03-E71A4507C864}" type="parTrans" cxnId="{0EA21FDE-6426-47B3-BA8A-6BB080887755}">
      <dgm:prSet/>
      <dgm:spPr/>
      <dgm:t>
        <a:bodyPr/>
        <a:lstStyle/>
        <a:p>
          <a:endParaRPr lang="en-US"/>
        </a:p>
      </dgm:t>
    </dgm:pt>
    <dgm:pt modelId="{DF73CCCF-62BF-47A1-9AE2-FC192B1878E4}" type="sibTrans" cxnId="{0EA21FDE-6426-47B3-BA8A-6BB080887755}">
      <dgm:prSet/>
      <dgm:spPr/>
      <dgm:t>
        <a:bodyPr/>
        <a:lstStyle/>
        <a:p>
          <a:endParaRPr lang="en-US"/>
        </a:p>
      </dgm:t>
    </dgm:pt>
    <dgm:pt modelId="{D817FA98-FE34-4F41-8679-3CB96A3897E4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3200" dirty="0"/>
            <a:t>Send emails when things are not right</a:t>
          </a:r>
        </a:p>
      </dgm:t>
    </dgm:pt>
    <dgm:pt modelId="{BC7C2FA3-3BDF-4259-86C3-2D97C1AEF828}" type="parTrans" cxnId="{EC25AA0B-16FA-4AE2-9D58-440239D013A5}">
      <dgm:prSet/>
      <dgm:spPr/>
      <dgm:t>
        <a:bodyPr/>
        <a:lstStyle/>
        <a:p>
          <a:endParaRPr lang="en-US"/>
        </a:p>
      </dgm:t>
    </dgm:pt>
    <dgm:pt modelId="{14D9D0AD-E4AA-4A6C-A661-35A613AFE0CF}" type="sibTrans" cxnId="{EC25AA0B-16FA-4AE2-9D58-440239D013A5}">
      <dgm:prSet/>
      <dgm:spPr/>
      <dgm:t>
        <a:bodyPr/>
        <a:lstStyle/>
        <a:p>
          <a:endParaRPr lang="en-US"/>
        </a:p>
      </dgm:t>
    </dgm:pt>
    <dgm:pt modelId="{DB8D1D67-14ED-406B-AD24-69E270E79B7D}" type="pres">
      <dgm:prSet presAssocID="{37931A12-61F1-47B5-9011-7D94C9ECE265}" presName="diagram" presStyleCnt="0">
        <dgm:presLayoutVars>
          <dgm:dir/>
          <dgm:resizeHandles val="exact"/>
        </dgm:presLayoutVars>
      </dgm:prSet>
      <dgm:spPr/>
    </dgm:pt>
    <dgm:pt modelId="{3B9A8F09-8318-476D-8069-4FDD4803D0FF}" type="pres">
      <dgm:prSet presAssocID="{904088D9-4301-4290-81D8-6A41E1DB22DC}" presName="node" presStyleLbl="node1" presStyleIdx="0" presStyleCnt="4" custScaleX="111493">
        <dgm:presLayoutVars>
          <dgm:bulletEnabled val="1"/>
        </dgm:presLayoutVars>
      </dgm:prSet>
      <dgm:spPr>
        <a:prstGeom prst="roundRect">
          <a:avLst/>
        </a:prstGeom>
      </dgm:spPr>
    </dgm:pt>
    <dgm:pt modelId="{504F53DC-7DEF-4710-B112-5A8E2D560B14}" type="pres">
      <dgm:prSet presAssocID="{2C7DC93E-17B0-428B-B3DF-ACA6FF16A47E}" presName="sibTrans" presStyleCnt="0"/>
      <dgm:spPr/>
    </dgm:pt>
    <dgm:pt modelId="{B053AB5E-4D15-4882-B125-2C05327F2034}" type="pres">
      <dgm:prSet presAssocID="{9CDFA828-092E-4340-BD7D-125AF1F3CF22}" presName="node" presStyleLbl="node1" presStyleIdx="1" presStyleCnt="4" custScaleX="111493">
        <dgm:presLayoutVars>
          <dgm:bulletEnabled val="1"/>
        </dgm:presLayoutVars>
      </dgm:prSet>
      <dgm:spPr>
        <a:prstGeom prst="roundRect">
          <a:avLst/>
        </a:prstGeom>
      </dgm:spPr>
    </dgm:pt>
    <dgm:pt modelId="{F9959688-C9CC-4E19-A310-89D17DB64B2F}" type="pres">
      <dgm:prSet presAssocID="{CC9282B5-EC58-4AB9-9A8A-1AEB34C56A9B}" presName="sibTrans" presStyleCnt="0"/>
      <dgm:spPr/>
    </dgm:pt>
    <dgm:pt modelId="{64AA4DBE-A2F7-4E2C-90FF-34C7942DC512}" type="pres">
      <dgm:prSet presAssocID="{525BF7E1-4C8A-48A8-8323-E478939448A9}" presName="node" presStyleLbl="node1" presStyleIdx="2" presStyleCnt="4" custScaleX="111493">
        <dgm:presLayoutVars>
          <dgm:bulletEnabled val="1"/>
        </dgm:presLayoutVars>
      </dgm:prSet>
      <dgm:spPr>
        <a:prstGeom prst="roundRect">
          <a:avLst/>
        </a:prstGeom>
      </dgm:spPr>
    </dgm:pt>
    <dgm:pt modelId="{6144EB94-F374-4266-9A4D-021EB0A071B9}" type="pres">
      <dgm:prSet presAssocID="{DF73CCCF-62BF-47A1-9AE2-FC192B1878E4}" presName="sibTrans" presStyleCnt="0"/>
      <dgm:spPr/>
    </dgm:pt>
    <dgm:pt modelId="{6D6CDE81-9FF8-4C83-9A11-987CBB416B03}" type="pres">
      <dgm:prSet presAssocID="{D817FA98-FE34-4F41-8679-3CB96A3897E4}" presName="node" presStyleLbl="node1" presStyleIdx="3" presStyleCnt="4" custScaleX="11149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EC25AA0B-16FA-4AE2-9D58-440239D013A5}" srcId="{37931A12-61F1-47B5-9011-7D94C9ECE265}" destId="{D817FA98-FE34-4F41-8679-3CB96A3897E4}" srcOrd="3" destOrd="0" parTransId="{BC7C2FA3-3BDF-4259-86C3-2D97C1AEF828}" sibTransId="{14D9D0AD-E4AA-4A6C-A661-35A613AFE0CF}"/>
    <dgm:cxn modelId="{4C249F46-4245-4BB5-9F6D-EBEBAEBBB04A}" type="presOf" srcId="{9CDFA828-092E-4340-BD7D-125AF1F3CF22}" destId="{B053AB5E-4D15-4882-B125-2C05327F2034}" srcOrd="0" destOrd="0" presId="urn:microsoft.com/office/officeart/2005/8/layout/default"/>
    <dgm:cxn modelId="{A61B2C6B-51E6-4C7D-86A2-86DA319D685C}" srcId="{37931A12-61F1-47B5-9011-7D94C9ECE265}" destId="{9CDFA828-092E-4340-BD7D-125AF1F3CF22}" srcOrd="1" destOrd="0" parTransId="{E9A6A90E-26C5-4B2C-AE46-3CF5C048F5EA}" sibTransId="{CC9282B5-EC58-4AB9-9A8A-1AEB34C56A9B}"/>
    <dgm:cxn modelId="{AC13D087-336A-40CA-9AD9-E0A60B50E6AA}" type="presOf" srcId="{37931A12-61F1-47B5-9011-7D94C9ECE265}" destId="{DB8D1D67-14ED-406B-AD24-69E270E79B7D}" srcOrd="0" destOrd="0" presId="urn:microsoft.com/office/officeart/2005/8/layout/default"/>
    <dgm:cxn modelId="{18DA808B-2230-4CD8-A6D7-9C3EE38A7DEB}" srcId="{37931A12-61F1-47B5-9011-7D94C9ECE265}" destId="{904088D9-4301-4290-81D8-6A41E1DB22DC}" srcOrd="0" destOrd="0" parTransId="{0317BC35-ED1B-4A99-8112-0711DB644BE1}" sibTransId="{2C7DC93E-17B0-428B-B3DF-ACA6FF16A47E}"/>
    <dgm:cxn modelId="{2C34898F-56E7-4CFB-94F8-BCF097F8D727}" type="presOf" srcId="{525BF7E1-4C8A-48A8-8323-E478939448A9}" destId="{64AA4DBE-A2F7-4E2C-90FF-34C7942DC512}" srcOrd="0" destOrd="0" presId="urn:microsoft.com/office/officeart/2005/8/layout/default"/>
    <dgm:cxn modelId="{5A3BD8A8-9ACD-4881-AC6D-E36CB769F8D9}" type="presOf" srcId="{D817FA98-FE34-4F41-8679-3CB96A3897E4}" destId="{6D6CDE81-9FF8-4C83-9A11-987CBB416B03}" srcOrd="0" destOrd="0" presId="urn:microsoft.com/office/officeart/2005/8/layout/default"/>
    <dgm:cxn modelId="{57DE3BCF-E2C2-4B03-B3DE-677F47D0104D}" type="presOf" srcId="{904088D9-4301-4290-81D8-6A41E1DB22DC}" destId="{3B9A8F09-8318-476D-8069-4FDD4803D0FF}" srcOrd="0" destOrd="0" presId="urn:microsoft.com/office/officeart/2005/8/layout/default"/>
    <dgm:cxn modelId="{0EA21FDE-6426-47B3-BA8A-6BB080887755}" srcId="{37931A12-61F1-47B5-9011-7D94C9ECE265}" destId="{525BF7E1-4C8A-48A8-8323-E478939448A9}" srcOrd="2" destOrd="0" parTransId="{FEFE2492-7621-40F6-8F03-E71A4507C864}" sibTransId="{DF73CCCF-62BF-47A1-9AE2-FC192B1878E4}"/>
    <dgm:cxn modelId="{42FE25AF-52F5-4C6A-AD45-5B04A24E6E76}" type="presParOf" srcId="{DB8D1D67-14ED-406B-AD24-69E270E79B7D}" destId="{3B9A8F09-8318-476D-8069-4FDD4803D0FF}" srcOrd="0" destOrd="0" presId="urn:microsoft.com/office/officeart/2005/8/layout/default"/>
    <dgm:cxn modelId="{FFCBA2C5-CCD3-4D92-AFC8-D24A7EE431A0}" type="presParOf" srcId="{DB8D1D67-14ED-406B-AD24-69E270E79B7D}" destId="{504F53DC-7DEF-4710-B112-5A8E2D560B14}" srcOrd="1" destOrd="0" presId="urn:microsoft.com/office/officeart/2005/8/layout/default"/>
    <dgm:cxn modelId="{8DE53D11-A8C4-4F99-A5A9-E5840E91FB67}" type="presParOf" srcId="{DB8D1D67-14ED-406B-AD24-69E270E79B7D}" destId="{B053AB5E-4D15-4882-B125-2C05327F2034}" srcOrd="2" destOrd="0" presId="urn:microsoft.com/office/officeart/2005/8/layout/default"/>
    <dgm:cxn modelId="{A50E5A26-1AE0-4420-87CA-68631082B6AE}" type="presParOf" srcId="{DB8D1D67-14ED-406B-AD24-69E270E79B7D}" destId="{F9959688-C9CC-4E19-A310-89D17DB64B2F}" srcOrd="3" destOrd="0" presId="urn:microsoft.com/office/officeart/2005/8/layout/default"/>
    <dgm:cxn modelId="{0C6874E2-106F-4880-B544-58C40FF69BDE}" type="presParOf" srcId="{DB8D1D67-14ED-406B-AD24-69E270E79B7D}" destId="{64AA4DBE-A2F7-4E2C-90FF-34C7942DC512}" srcOrd="4" destOrd="0" presId="urn:microsoft.com/office/officeart/2005/8/layout/default"/>
    <dgm:cxn modelId="{6F5542A8-65CD-4908-A7E9-9D80276DA77B}" type="presParOf" srcId="{DB8D1D67-14ED-406B-AD24-69E270E79B7D}" destId="{6144EB94-F374-4266-9A4D-021EB0A071B9}" srcOrd="5" destOrd="0" presId="urn:microsoft.com/office/officeart/2005/8/layout/default"/>
    <dgm:cxn modelId="{6CEEC3DF-0B00-408E-B920-D48A54DA346B}" type="presParOf" srcId="{DB8D1D67-14ED-406B-AD24-69E270E79B7D}" destId="{6D6CDE81-9FF8-4C83-9A11-987CBB416B0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FE21E-0A94-4216-A2F8-15E5C4684998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AABADA-5C82-49E8-A855-C8CE8AB05C19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Accessible in SSIS and SSMS</a:t>
          </a:r>
        </a:p>
      </dgm:t>
    </dgm:pt>
    <dgm:pt modelId="{8CE5F86A-4716-4365-9558-3B93898563FA}" type="parTrans" cxnId="{90A67115-37B4-401A-B501-35A11AD419A5}">
      <dgm:prSet/>
      <dgm:spPr/>
      <dgm:t>
        <a:bodyPr/>
        <a:lstStyle/>
        <a:p>
          <a:endParaRPr lang="en-US"/>
        </a:p>
      </dgm:t>
    </dgm:pt>
    <dgm:pt modelId="{49F35E73-BB6B-4EA4-B552-FDABAB9A6A67}" type="sibTrans" cxnId="{90A67115-37B4-401A-B501-35A11AD419A5}">
      <dgm:prSet/>
      <dgm:spPr/>
      <dgm:t>
        <a:bodyPr/>
        <a:lstStyle/>
        <a:p>
          <a:endParaRPr lang="en-US"/>
        </a:p>
      </dgm:t>
    </dgm:pt>
    <dgm:pt modelId="{D748AC83-87A3-456C-8FB4-90F109C459D3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Project Vs. Package</a:t>
          </a:r>
        </a:p>
      </dgm:t>
    </dgm:pt>
    <dgm:pt modelId="{1E96EA33-A51A-4311-A4E0-A9B1EC4705C6}" type="parTrans" cxnId="{6FC0F3E6-BD8C-40BC-AD47-4E182E8CC457}">
      <dgm:prSet/>
      <dgm:spPr/>
      <dgm:t>
        <a:bodyPr/>
        <a:lstStyle/>
        <a:p>
          <a:endParaRPr lang="en-US"/>
        </a:p>
      </dgm:t>
    </dgm:pt>
    <dgm:pt modelId="{BDDDB28B-A8B7-4A2E-8D35-DE950F0CB577}" type="sibTrans" cxnId="{6FC0F3E6-BD8C-40BC-AD47-4E182E8CC457}">
      <dgm:prSet/>
      <dgm:spPr/>
      <dgm:t>
        <a:bodyPr/>
        <a:lstStyle/>
        <a:p>
          <a:endParaRPr lang="en-US"/>
        </a:p>
      </dgm:t>
    </dgm:pt>
    <dgm:pt modelId="{A816D5D9-082A-4093-B374-DB97C374A43E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>
              <a:solidFill>
                <a:schemeClr val="tx1"/>
              </a:solidFill>
            </a:rPr>
            <a:t>Can be used to set Variables</a:t>
          </a:r>
        </a:p>
      </dgm:t>
    </dgm:pt>
    <dgm:pt modelId="{269FBAEF-B06C-43A6-A5E2-71F0AA8B9460}" type="parTrans" cxnId="{4B0C3FC4-CCFB-40EE-A17E-840647635E73}">
      <dgm:prSet/>
      <dgm:spPr/>
      <dgm:t>
        <a:bodyPr/>
        <a:lstStyle/>
        <a:p>
          <a:endParaRPr lang="en-US"/>
        </a:p>
      </dgm:t>
    </dgm:pt>
    <dgm:pt modelId="{9B3E1254-7550-4AC9-8E13-3EEECE8A0BD5}" type="sibTrans" cxnId="{4B0C3FC4-CCFB-40EE-A17E-840647635E73}">
      <dgm:prSet/>
      <dgm:spPr/>
      <dgm:t>
        <a:bodyPr/>
        <a:lstStyle/>
        <a:p>
          <a:endParaRPr lang="en-US"/>
        </a:p>
      </dgm:t>
    </dgm:pt>
    <dgm:pt modelId="{FA5C5624-227C-4A84-87A3-D930651061C0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DB Connections at Project level</a:t>
          </a:r>
        </a:p>
      </dgm:t>
    </dgm:pt>
    <dgm:pt modelId="{51DA892A-CA79-4FEE-8FD2-BC6C89DEA085}" type="parTrans" cxnId="{80B432B2-5C58-4699-83F1-706A2B192C02}">
      <dgm:prSet/>
      <dgm:spPr/>
      <dgm:t>
        <a:bodyPr/>
        <a:lstStyle/>
        <a:p>
          <a:endParaRPr lang="en-US"/>
        </a:p>
      </dgm:t>
    </dgm:pt>
    <dgm:pt modelId="{A4EA5172-7A67-4280-830E-83A91EAA8129}" type="sibTrans" cxnId="{80B432B2-5C58-4699-83F1-706A2B192C02}">
      <dgm:prSet/>
      <dgm:spPr/>
      <dgm:t>
        <a:bodyPr/>
        <a:lstStyle/>
        <a:p>
          <a:endParaRPr lang="en-US"/>
        </a:p>
      </dgm:t>
    </dgm:pt>
    <dgm:pt modelId="{93EE68C2-DA1F-4D29-A85E-843AC21EDBBD}" type="pres">
      <dgm:prSet presAssocID="{03BFE21E-0A94-4216-A2F8-15E5C4684998}" presName="diagram" presStyleCnt="0">
        <dgm:presLayoutVars>
          <dgm:dir/>
          <dgm:resizeHandles val="exact"/>
        </dgm:presLayoutVars>
      </dgm:prSet>
      <dgm:spPr/>
    </dgm:pt>
    <dgm:pt modelId="{B77AD0A1-759E-4F73-8D26-F3AE5D7F71FD}" type="pres">
      <dgm:prSet presAssocID="{FCAABADA-5C82-49E8-A855-C8CE8AB05C19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5104710C-3FFA-4986-A819-4534D4DAA919}" type="pres">
      <dgm:prSet presAssocID="{49F35E73-BB6B-4EA4-B552-FDABAB9A6A67}" presName="sibTrans" presStyleCnt="0"/>
      <dgm:spPr/>
    </dgm:pt>
    <dgm:pt modelId="{8F3C896C-859B-46AD-A4C8-B5D020517C71}" type="pres">
      <dgm:prSet presAssocID="{D748AC83-87A3-456C-8FB4-90F109C459D3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9DA7A8D0-B386-48CE-B4E0-CBD33F2125B8}" type="pres">
      <dgm:prSet presAssocID="{BDDDB28B-A8B7-4A2E-8D35-DE950F0CB577}" presName="sibTrans" presStyleCnt="0"/>
      <dgm:spPr/>
    </dgm:pt>
    <dgm:pt modelId="{C94A4BEE-4E3C-4C41-BD96-598588B309DF}" type="pres">
      <dgm:prSet presAssocID="{A816D5D9-082A-4093-B374-DB97C374A43E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7CDFB5CB-68B1-4A9E-A206-B6CD087101E5}" type="pres">
      <dgm:prSet presAssocID="{9B3E1254-7550-4AC9-8E13-3EEECE8A0BD5}" presName="sibTrans" presStyleCnt="0"/>
      <dgm:spPr/>
    </dgm:pt>
    <dgm:pt modelId="{6CCC60FD-5CFE-4C87-9B9C-F3A2A7FDBF87}" type="pres">
      <dgm:prSet presAssocID="{FA5C5624-227C-4A84-87A3-D930651061C0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0A67115-37B4-401A-B501-35A11AD419A5}" srcId="{03BFE21E-0A94-4216-A2F8-15E5C4684998}" destId="{FCAABADA-5C82-49E8-A855-C8CE8AB05C19}" srcOrd="0" destOrd="0" parTransId="{8CE5F86A-4716-4365-9558-3B93898563FA}" sibTransId="{49F35E73-BB6B-4EA4-B552-FDABAB9A6A67}"/>
    <dgm:cxn modelId="{6A71D566-193C-46F7-926F-5DBA549DF772}" type="presOf" srcId="{FA5C5624-227C-4A84-87A3-D930651061C0}" destId="{6CCC60FD-5CFE-4C87-9B9C-F3A2A7FDBF87}" srcOrd="0" destOrd="0" presId="urn:microsoft.com/office/officeart/2005/8/layout/default"/>
    <dgm:cxn modelId="{037B8276-96A1-445B-AB49-0271FE1D4A05}" type="presOf" srcId="{A816D5D9-082A-4093-B374-DB97C374A43E}" destId="{C94A4BEE-4E3C-4C41-BD96-598588B309DF}" srcOrd="0" destOrd="0" presId="urn:microsoft.com/office/officeart/2005/8/layout/default"/>
    <dgm:cxn modelId="{7FF6619E-58BD-4AB3-A613-0DFD56382FAD}" type="presOf" srcId="{03BFE21E-0A94-4216-A2F8-15E5C4684998}" destId="{93EE68C2-DA1F-4D29-A85E-843AC21EDBBD}" srcOrd="0" destOrd="0" presId="urn:microsoft.com/office/officeart/2005/8/layout/default"/>
    <dgm:cxn modelId="{E1D2E1A9-2E63-4DE4-9408-C3A5569AE5F0}" type="presOf" srcId="{FCAABADA-5C82-49E8-A855-C8CE8AB05C19}" destId="{B77AD0A1-759E-4F73-8D26-F3AE5D7F71FD}" srcOrd="0" destOrd="0" presId="urn:microsoft.com/office/officeart/2005/8/layout/default"/>
    <dgm:cxn modelId="{394204AD-9689-4CBC-B50C-0A1B40137AEE}" type="presOf" srcId="{D748AC83-87A3-456C-8FB4-90F109C459D3}" destId="{8F3C896C-859B-46AD-A4C8-B5D020517C71}" srcOrd="0" destOrd="0" presId="urn:microsoft.com/office/officeart/2005/8/layout/default"/>
    <dgm:cxn modelId="{80B432B2-5C58-4699-83F1-706A2B192C02}" srcId="{03BFE21E-0A94-4216-A2F8-15E5C4684998}" destId="{FA5C5624-227C-4A84-87A3-D930651061C0}" srcOrd="3" destOrd="0" parTransId="{51DA892A-CA79-4FEE-8FD2-BC6C89DEA085}" sibTransId="{A4EA5172-7A67-4280-830E-83A91EAA8129}"/>
    <dgm:cxn modelId="{4B0C3FC4-CCFB-40EE-A17E-840647635E73}" srcId="{03BFE21E-0A94-4216-A2F8-15E5C4684998}" destId="{A816D5D9-082A-4093-B374-DB97C374A43E}" srcOrd="2" destOrd="0" parTransId="{269FBAEF-B06C-43A6-A5E2-71F0AA8B9460}" sibTransId="{9B3E1254-7550-4AC9-8E13-3EEECE8A0BD5}"/>
    <dgm:cxn modelId="{6FC0F3E6-BD8C-40BC-AD47-4E182E8CC457}" srcId="{03BFE21E-0A94-4216-A2F8-15E5C4684998}" destId="{D748AC83-87A3-456C-8FB4-90F109C459D3}" srcOrd="1" destOrd="0" parTransId="{1E96EA33-A51A-4311-A4E0-A9B1EC4705C6}" sibTransId="{BDDDB28B-A8B7-4A2E-8D35-DE950F0CB577}"/>
    <dgm:cxn modelId="{52751D44-3FA4-4E4E-AC29-95B9E907FE4A}" type="presParOf" srcId="{93EE68C2-DA1F-4D29-A85E-843AC21EDBBD}" destId="{B77AD0A1-759E-4F73-8D26-F3AE5D7F71FD}" srcOrd="0" destOrd="0" presId="urn:microsoft.com/office/officeart/2005/8/layout/default"/>
    <dgm:cxn modelId="{027DC162-78D7-4A5D-9317-DA3DEE78E713}" type="presParOf" srcId="{93EE68C2-DA1F-4D29-A85E-843AC21EDBBD}" destId="{5104710C-3FFA-4986-A819-4534D4DAA919}" srcOrd="1" destOrd="0" presId="urn:microsoft.com/office/officeart/2005/8/layout/default"/>
    <dgm:cxn modelId="{B7EC60F2-F6AA-4E91-A056-8D25CC25D7E9}" type="presParOf" srcId="{93EE68C2-DA1F-4D29-A85E-843AC21EDBBD}" destId="{8F3C896C-859B-46AD-A4C8-B5D020517C71}" srcOrd="2" destOrd="0" presId="urn:microsoft.com/office/officeart/2005/8/layout/default"/>
    <dgm:cxn modelId="{7555BDBA-E2BD-4C44-934B-F486D326E7E4}" type="presParOf" srcId="{93EE68C2-DA1F-4D29-A85E-843AC21EDBBD}" destId="{9DA7A8D0-B386-48CE-B4E0-CBD33F2125B8}" srcOrd="3" destOrd="0" presId="urn:microsoft.com/office/officeart/2005/8/layout/default"/>
    <dgm:cxn modelId="{9697BF65-61C2-4CD6-9780-E9632C4D1B21}" type="presParOf" srcId="{93EE68C2-DA1F-4D29-A85E-843AC21EDBBD}" destId="{C94A4BEE-4E3C-4C41-BD96-598588B309DF}" srcOrd="4" destOrd="0" presId="urn:microsoft.com/office/officeart/2005/8/layout/default"/>
    <dgm:cxn modelId="{DE501369-F55C-43C7-B357-849BD39022BC}" type="presParOf" srcId="{93EE68C2-DA1F-4D29-A85E-843AC21EDBBD}" destId="{7CDFB5CB-68B1-4A9E-A206-B6CD087101E5}" srcOrd="5" destOrd="0" presId="urn:microsoft.com/office/officeart/2005/8/layout/default"/>
    <dgm:cxn modelId="{66739A1A-52A6-4398-91AF-D51B6F9F20C9}" type="presParOf" srcId="{93EE68C2-DA1F-4D29-A85E-843AC21EDBBD}" destId="{6CCC60FD-5CFE-4C87-9B9C-F3A2A7FDBF8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9DC4B0-1493-4BDE-98CA-87DDAD030A6B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6EF173-9013-4FA2-901B-FCBC8E7D2BF7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Set parameters from the package in SSMS</a:t>
          </a:r>
        </a:p>
      </dgm:t>
    </dgm:pt>
    <dgm:pt modelId="{CBA31DE3-5100-4B67-9F09-C909991D5ED5}" type="parTrans" cxnId="{B6B4CE43-9A60-498D-8D16-CB6E7B910585}">
      <dgm:prSet/>
      <dgm:spPr/>
      <dgm:t>
        <a:bodyPr/>
        <a:lstStyle/>
        <a:p>
          <a:endParaRPr lang="en-US"/>
        </a:p>
      </dgm:t>
    </dgm:pt>
    <dgm:pt modelId="{3F9C209A-7489-40D7-93BC-571EF2A63B1F}" type="sibTrans" cxnId="{B6B4CE43-9A60-498D-8D16-CB6E7B910585}">
      <dgm:prSet/>
      <dgm:spPr>
        <a:solidFill>
          <a:srgbClr val="2E5394"/>
        </a:solidFill>
        <a:ln w="1270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5E32A9-6F34-492D-963C-34A27C79B2B3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Setup for different environments (Dev, Test, Prod, etc.)</a:t>
          </a:r>
        </a:p>
      </dgm:t>
    </dgm:pt>
    <dgm:pt modelId="{0D5E3758-58E0-4486-A195-2584AB175312}" type="parTrans" cxnId="{DF02D012-76D1-43CF-B8FE-D04411F94854}">
      <dgm:prSet/>
      <dgm:spPr/>
      <dgm:t>
        <a:bodyPr/>
        <a:lstStyle/>
        <a:p>
          <a:endParaRPr lang="en-US"/>
        </a:p>
      </dgm:t>
    </dgm:pt>
    <dgm:pt modelId="{86AAB48D-79B6-4254-81A6-B0CC45D4B464}" type="sibTrans" cxnId="{DF02D012-76D1-43CF-B8FE-D04411F94854}">
      <dgm:prSet/>
      <dgm:spPr>
        <a:solidFill>
          <a:srgbClr val="2E5394"/>
        </a:solidFill>
        <a:ln w="1270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28C0DC-E3A4-47D6-98E0-792E4DFDA1B0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Parameters and DB connection strings</a:t>
          </a:r>
        </a:p>
      </dgm:t>
    </dgm:pt>
    <dgm:pt modelId="{18BA127E-44B1-4AC1-B549-40991A211F76}" type="parTrans" cxnId="{E59845F9-A66F-4D0C-BB7D-0B8041E182C4}">
      <dgm:prSet/>
      <dgm:spPr/>
      <dgm:t>
        <a:bodyPr/>
        <a:lstStyle/>
        <a:p>
          <a:endParaRPr lang="en-US"/>
        </a:p>
      </dgm:t>
    </dgm:pt>
    <dgm:pt modelId="{9F279EB7-B23E-48C8-BBE1-4E5EB8D97FE8}" type="sibTrans" cxnId="{E59845F9-A66F-4D0C-BB7D-0B8041E182C4}">
      <dgm:prSet/>
      <dgm:spPr>
        <a:solidFill>
          <a:srgbClr val="2E5394"/>
        </a:solidFill>
        <a:ln w="1270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57C320E-68C1-4349-BD8A-725073D9659D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Saves time (File Paths, DB, Etc.)</a:t>
          </a:r>
        </a:p>
      </dgm:t>
    </dgm:pt>
    <dgm:pt modelId="{E6049F6E-CDA4-4666-8B76-263B58632BE8}" type="parTrans" cxnId="{689C8642-C9C0-44C7-B399-E68CF205D517}">
      <dgm:prSet/>
      <dgm:spPr/>
      <dgm:t>
        <a:bodyPr/>
        <a:lstStyle/>
        <a:p>
          <a:endParaRPr lang="en-US"/>
        </a:p>
      </dgm:t>
    </dgm:pt>
    <dgm:pt modelId="{EDCAF90C-19A8-47E6-92C8-B11B07DB5FB6}" type="sibTrans" cxnId="{689C8642-C9C0-44C7-B399-E68CF205D517}">
      <dgm:prSet/>
      <dgm:spPr/>
      <dgm:t>
        <a:bodyPr/>
        <a:lstStyle/>
        <a:p>
          <a:endParaRPr lang="en-US"/>
        </a:p>
      </dgm:t>
    </dgm:pt>
    <dgm:pt modelId="{B590A833-2548-47E9-85E6-35D1CE464BF2}" type="pres">
      <dgm:prSet presAssocID="{029DC4B0-1493-4BDE-98CA-87DDAD030A6B}" presName="diagram" presStyleCnt="0">
        <dgm:presLayoutVars>
          <dgm:dir/>
          <dgm:resizeHandles val="exact"/>
        </dgm:presLayoutVars>
      </dgm:prSet>
      <dgm:spPr/>
    </dgm:pt>
    <dgm:pt modelId="{BE90F3AE-B376-4FC6-9BA4-1084807D9EE2}" type="pres">
      <dgm:prSet presAssocID="{E36EF173-9013-4FA2-901B-FCBC8E7D2BF7}" presName="node" presStyleLbl="node1" presStyleIdx="0" presStyleCnt="4" custScaleX="422270">
        <dgm:presLayoutVars>
          <dgm:bulletEnabled val="1"/>
        </dgm:presLayoutVars>
      </dgm:prSet>
      <dgm:spPr/>
    </dgm:pt>
    <dgm:pt modelId="{9AD8BAA4-8AD3-40BF-8358-B248CE2CEB37}" type="pres">
      <dgm:prSet presAssocID="{3F9C209A-7489-40D7-93BC-571EF2A63B1F}" presName="sibTrans" presStyleLbl="sibTrans2D1" presStyleIdx="0" presStyleCnt="3"/>
      <dgm:spPr/>
    </dgm:pt>
    <dgm:pt modelId="{05411B34-F142-4AE3-8773-B519FABF05A3}" type="pres">
      <dgm:prSet presAssocID="{3F9C209A-7489-40D7-93BC-571EF2A63B1F}" presName="connectorText" presStyleLbl="sibTrans2D1" presStyleIdx="0" presStyleCnt="3"/>
      <dgm:spPr/>
    </dgm:pt>
    <dgm:pt modelId="{D80AFAFD-529D-48D1-A24C-97FD4BE1A73D}" type="pres">
      <dgm:prSet presAssocID="{F45E32A9-6F34-492D-963C-34A27C79B2B3}" presName="node" presStyleLbl="node1" presStyleIdx="1" presStyleCnt="4" custScaleX="422270">
        <dgm:presLayoutVars>
          <dgm:bulletEnabled val="1"/>
        </dgm:presLayoutVars>
      </dgm:prSet>
      <dgm:spPr/>
    </dgm:pt>
    <dgm:pt modelId="{83BB6EB4-2199-4E66-9034-C30D8BFE283C}" type="pres">
      <dgm:prSet presAssocID="{86AAB48D-79B6-4254-81A6-B0CC45D4B464}" presName="sibTrans" presStyleLbl="sibTrans2D1" presStyleIdx="1" presStyleCnt="3"/>
      <dgm:spPr/>
    </dgm:pt>
    <dgm:pt modelId="{5C2B9FE6-C1A6-4D7D-A9B4-6FBC4575EBB7}" type="pres">
      <dgm:prSet presAssocID="{86AAB48D-79B6-4254-81A6-B0CC45D4B464}" presName="connectorText" presStyleLbl="sibTrans2D1" presStyleIdx="1" presStyleCnt="3"/>
      <dgm:spPr/>
    </dgm:pt>
    <dgm:pt modelId="{AC025ABF-B0BD-4531-9574-7FA2C0A845A1}" type="pres">
      <dgm:prSet presAssocID="{C528C0DC-E3A4-47D6-98E0-792E4DFDA1B0}" presName="node" presStyleLbl="node1" presStyleIdx="2" presStyleCnt="4" custScaleX="422270">
        <dgm:presLayoutVars>
          <dgm:bulletEnabled val="1"/>
        </dgm:presLayoutVars>
      </dgm:prSet>
      <dgm:spPr/>
    </dgm:pt>
    <dgm:pt modelId="{2B72E568-5742-4627-8B05-995B5112C55C}" type="pres">
      <dgm:prSet presAssocID="{9F279EB7-B23E-48C8-BBE1-4E5EB8D97FE8}" presName="sibTrans" presStyleLbl="sibTrans2D1" presStyleIdx="2" presStyleCnt="3"/>
      <dgm:spPr/>
    </dgm:pt>
    <dgm:pt modelId="{752B1EC4-80AC-41D3-B33A-6457E9BD9986}" type="pres">
      <dgm:prSet presAssocID="{9F279EB7-B23E-48C8-BBE1-4E5EB8D97FE8}" presName="connectorText" presStyleLbl="sibTrans2D1" presStyleIdx="2" presStyleCnt="3"/>
      <dgm:spPr/>
    </dgm:pt>
    <dgm:pt modelId="{6C47D480-02E4-49B3-8952-881EC90EF675}" type="pres">
      <dgm:prSet presAssocID="{B57C320E-68C1-4349-BD8A-725073D9659D}" presName="node" presStyleLbl="node1" presStyleIdx="3" presStyleCnt="4" custScaleX="422270">
        <dgm:presLayoutVars>
          <dgm:bulletEnabled val="1"/>
        </dgm:presLayoutVars>
      </dgm:prSet>
      <dgm:spPr/>
    </dgm:pt>
  </dgm:ptLst>
  <dgm:cxnLst>
    <dgm:cxn modelId="{DF02D012-76D1-43CF-B8FE-D04411F94854}" srcId="{029DC4B0-1493-4BDE-98CA-87DDAD030A6B}" destId="{F45E32A9-6F34-492D-963C-34A27C79B2B3}" srcOrd="1" destOrd="0" parTransId="{0D5E3758-58E0-4486-A195-2584AB175312}" sibTransId="{86AAB48D-79B6-4254-81A6-B0CC45D4B464}"/>
    <dgm:cxn modelId="{D9219C29-D3FC-4A73-9D49-583DA6A2E183}" type="presOf" srcId="{3F9C209A-7489-40D7-93BC-571EF2A63B1F}" destId="{9AD8BAA4-8AD3-40BF-8358-B248CE2CEB37}" srcOrd="0" destOrd="0" presId="urn:microsoft.com/office/officeart/2005/8/layout/process5"/>
    <dgm:cxn modelId="{689C8642-C9C0-44C7-B399-E68CF205D517}" srcId="{029DC4B0-1493-4BDE-98CA-87DDAD030A6B}" destId="{B57C320E-68C1-4349-BD8A-725073D9659D}" srcOrd="3" destOrd="0" parTransId="{E6049F6E-CDA4-4666-8B76-263B58632BE8}" sibTransId="{EDCAF90C-19A8-47E6-92C8-B11B07DB5FB6}"/>
    <dgm:cxn modelId="{B6B4CE43-9A60-498D-8D16-CB6E7B910585}" srcId="{029DC4B0-1493-4BDE-98CA-87DDAD030A6B}" destId="{E36EF173-9013-4FA2-901B-FCBC8E7D2BF7}" srcOrd="0" destOrd="0" parTransId="{CBA31DE3-5100-4B67-9F09-C909991D5ED5}" sibTransId="{3F9C209A-7489-40D7-93BC-571EF2A63B1F}"/>
    <dgm:cxn modelId="{03206749-9934-4D21-A7B3-5C9A3187C437}" type="presOf" srcId="{F45E32A9-6F34-492D-963C-34A27C79B2B3}" destId="{D80AFAFD-529D-48D1-A24C-97FD4BE1A73D}" srcOrd="0" destOrd="0" presId="urn:microsoft.com/office/officeart/2005/8/layout/process5"/>
    <dgm:cxn modelId="{4EB33971-A755-49AA-8CB5-BDCC406B5314}" type="presOf" srcId="{C528C0DC-E3A4-47D6-98E0-792E4DFDA1B0}" destId="{AC025ABF-B0BD-4531-9574-7FA2C0A845A1}" srcOrd="0" destOrd="0" presId="urn:microsoft.com/office/officeart/2005/8/layout/process5"/>
    <dgm:cxn modelId="{5BAF728A-2F61-4167-B4B6-01041F962E2F}" type="presOf" srcId="{029DC4B0-1493-4BDE-98CA-87DDAD030A6B}" destId="{B590A833-2548-47E9-85E6-35D1CE464BF2}" srcOrd="0" destOrd="0" presId="urn:microsoft.com/office/officeart/2005/8/layout/process5"/>
    <dgm:cxn modelId="{D54C7593-CB00-4B5D-BBB9-D53F0B79C104}" type="presOf" srcId="{3F9C209A-7489-40D7-93BC-571EF2A63B1F}" destId="{05411B34-F142-4AE3-8773-B519FABF05A3}" srcOrd="1" destOrd="0" presId="urn:microsoft.com/office/officeart/2005/8/layout/process5"/>
    <dgm:cxn modelId="{21F8FE9E-EBBE-4AD2-AD96-6577A134B654}" type="presOf" srcId="{86AAB48D-79B6-4254-81A6-B0CC45D4B464}" destId="{83BB6EB4-2199-4E66-9034-C30D8BFE283C}" srcOrd="0" destOrd="0" presId="urn:microsoft.com/office/officeart/2005/8/layout/process5"/>
    <dgm:cxn modelId="{F93E18A3-7FCE-4B6C-8CC5-27C0DE40EA7F}" type="presOf" srcId="{9F279EB7-B23E-48C8-BBE1-4E5EB8D97FE8}" destId="{752B1EC4-80AC-41D3-B33A-6457E9BD9986}" srcOrd="1" destOrd="0" presId="urn:microsoft.com/office/officeart/2005/8/layout/process5"/>
    <dgm:cxn modelId="{15F7FCB1-AE0C-4802-BE8C-E312204675BE}" type="presOf" srcId="{B57C320E-68C1-4349-BD8A-725073D9659D}" destId="{6C47D480-02E4-49B3-8952-881EC90EF675}" srcOrd="0" destOrd="0" presId="urn:microsoft.com/office/officeart/2005/8/layout/process5"/>
    <dgm:cxn modelId="{3F32C3CE-8DED-4DD6-B2F4-3A7679F2DE96}" type="presOf" srcId="{9F279EB7-B23E-48C8-BBE1-4E5EB8D97FE8}" destId="{2B72E568-5742-4627-8B05-995B5112C55C}" srcOrd="0" destOrd="0" presId="urn:microsoft.com/office/officeart/2005/8/layout/process5"/>
    <dgm:cxn modelId="{27B836CF-D251-452A-87A3-92A5B975F4E1}" type="presOf" srcId="{E36EF173-9013-4FA2-901B-FCBC8E7D2BF7}" destId="{BE90F3AE-B376-4FC6-9BA4-1084807D9EE2}" srcOrd="0" destOrd="0" presId="urn:microsoft.com/office/officeart/2005/8/layout/process5"/>
    <dgm:cxn modelId="{087238ED-7D6F-4DF4-939C-F291D648A3F3}" type="presOf" srcId="{86AAB48D-79B6-4254-81A6-B0CC45D4B464}" destId="{5C2B9FE6-C1A6-4D7D-A9B4-6FBC4575EBB7}" srcOrd="1" destOrd="0" presId="urn:microsoft.com/office/officeart/2005/8/layout/process5"/>
    <dgm:cxn modelId="{E59845F9-A66F-4D0C-BB7D-0B8041E182C4}" srcId="{029DC4B0-1493-4BDE-98CA-87DDAD030A6B}" destId="{C528C0DC-E3A4-47D6-98E0-792E4DFDA1B0}" srcOrd="2" destOrd="0" parTransId="{18BA127E-44B1-4AC1-B549-40991A211F76}" sibTransId="{9F279EB7-B23E-48C8-BBE1-4E5EB8D97FE8}"/>
    <dgm:cxn modelId="{32DE1A30-D0AE-42AC-A290-94D3F977DF95}" type="presParOf" srcId="{B590A833-2548-47E9-85E6-35D1CE464BF2}" destId="{BE90F3AE-B376-4FC6-9BA4-1084807D9EE2}" srcOrd="0" destOrd="0" presId="urn:microsoft.com/office/officeart/2005/8/layout/process5"/>
    <dgm:cxn modelId="{1026C3A5-40A4-4269-9C89-B66D73566FD1}" type="presParOf" srcId="{B590A833-2548-47E9-85E6-35D1CE464BF2}" destId="{9AD8BAA4-8AD3-40BF-8358-B248CE2CEB37}" srcOrd="1" destOrd="0" presId="urn:microsoft.com/office/officeart/2005/8/layout/process5"/>
    <dgm:cxn modelId="{ED46BC4A-8696-432A-ACF7-19A2B0C53C2F}" type="presParOf" srcId="{9AD8BAA4-8AD3-40BF-8358-B248CE2CEB37}" destId="{05411B34-F142-4AE3-8773-B519FABF05A3}" srcOrd="0" destOrd="0" presId="urn:microsoft.com/office/officeart/2005/8/layout/process5"/>
    <dgm:cxn modelId="{C7F3B426-A2F8-4402-A7CE-E3D12C349B33}" type="presParOf" srcId="{B590A833-2548-47E9-85E6-35D1CE464BF2}" destId="{D80AFAFD-529D-48D1-A24C-97FD4BE1A73D}" srcOrd="2" destOrd="0" presId="urn:microsoft.com/office/officeart/2005/8/layout/process5"/>
    <dgm:cxn modelId="{ABDCD4D7-D0F0-4F27-ADF6-CA22473FBFCA}" type="presParOf" srcId="{B590A833-2548-47E9-85E6-35D1CE464BF2}" destId="{83BB6EB4-2199-4E66-9034-C30D8BFE283C}" srcOrd="3" destOrd="0" presId="urn:microsoft.com/office/officeart/2005/8/layout/process5"/>
    <dgm:cxn modelId="{CA73F9FF-A828-4841-B34E-17FA11E9F4E1}" type="presParOf" srcId="{83BB6EB4-2199-4E66-9034-C30D8BFE283C}" destId="{5C2B9FE6-C1A6-4D7D-A9B4-6FBC4575EBB7}" srcOrd="0" destOrd="0" presId="urn:microsoft.com/office/officeart/2005/8/layout/process5"/>
    <dgm:cxn modelId="{E5C22DDB-42E6-461E-B188-107BE3AA2013}" type="presParOf" srcId="{B590A833-2548-47E9-85E6-35D1CE464BF2}" destId="{AC025ABF-B0BD-4531-9574-7FA2C0A845A1}" srcOrd="4" destOrd="0" presId="urn:microsoft.com/office/officeart/2005/8/layout/process5"/>
    <dgm:cxn modelId="{9FC37336-42AD-479A-8FA6-E403EBC4FF9F}" type="presParOf" srcId="{B590A833-2548-47E9-85E6-35D1CE464BF2}" destId="{2B72E568-5742-4627-8B05-995B5112C55C}" srcOrd="5" destOrd="0" presId="urn:microsoft.com/office/officeart/2005/8/layout/process5"/>
    <dgm:cxn modelId="{1E879E18-9E00-44B0-B82C-857E5681AB73}" type="presParOf" srcId="{2B72E568-5742-4627-8B05-995B5112C55C}" destId="{752B1EC4-80AC-41D3-B33A-6457E9BD9986}" srcOrd="0" destOrd="0" presId="urn:microsoft.com/office/officeart/2005/8/layout/process5"/>
    <dgm:cxn modelId="{AE13E2CB-B140-415A-9EE0-7A2E39A699E9}" type="presParOf" srcId="{B590A833-2548-47E9-85E6-35D1CE464BF2}" destId="{6C47D480-02E4-49B3-8952-881EC90EF67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BFDFE-EAA2-4F72-9A3A-E3E3039B9DA2}">
      <dsp:nvSpPr>
        <dsp:cNvPr id="0" name=""/>
        <dsp:cNvSpPr/>
      </dsp:nvSpPr>
      <dsp:spPr>
        <a:xfrm>
          <a:off x="930572" y="3032"/>
          <a:ext cx="2833338" cy="170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Repository in SSMS for SSIS packages</a:t>
          </a:r>
        </a:p>
      </dsp:txBody>
      <dsp:txXfrm>
        <a:off x="1013559" y="86019"/>
        <a:ext cx="2667364" cy="1534029"/>
      </dsp:txXfrm>
    </dsp:sp>
    <dsp:sp modelId="{D5F7EFE8-6106-4A60-9170-6A7520AF4A9B}">
      <dsp:nvSpPr>
        <dsp:cNvPr id="0" name=""/>
        <dsp:cNvSpPr/>
      </dsp:nvSpPr>
      <dsp:spPr>
        <a:xfrm>
          <a:off x="4047245" y="3032"/>
          <a:ext cx="2833338" cy="170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Creates a database called “SSISDB”</a:t>
          </a:r>
        </a:p>
      </dsp:txBody>
      <dsp:txXfrm>
        <a:off x="4130232" y="86019"/>
        <a:ext cx="2667364" cy="1534029"/>
      </dsp:txXfrm>
    </dsp:sp>
    <dsp:sp modelId="{BFB7230C-466A-47DC-BD78-846316E760E2}">
      <dsp:nvSpPr>
        <dsp:cNvPr id="0" name=""/>
        <dsp:cNvSpPr/>
      </dsp:nvSpPr>
      <dsp:spPr>
        <a:xfrm>
          <a:off x="7163917" y="3032"/>
          <a:ext cx="2833338" cy="170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SSMS has a nice interface</a:t>
          </a:r>
        </a:p>
      </dsp:txBody>
      <dsp:txXfrm>
        <a:off x="7246904" y="86019"/>
        <a:ext cx="2667364" cy="1534029"/>
      </dsp:txXfrm>
    </dsp:sp>
    <dsp:sp modelId="{5F159E4F-7283-4F8B-B562-EED078A663A7}">
      <dsp:nvSpPr>
        <dsp:cNvPr id="0" name=""/>
        <dsp:cNvSpPr/>
      </dsp:nvSpPr>
      <dsp:spPr>
        <a:xfrm>
          <a:off x="2488909" y="1986369"/>
          <a:ext cx="2833338" cy="170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hlinkClick xmlns:r="http://schemas.openxmlformats.org/officeDocument/2006/relationships" r:id="rId1"/>
            </a:rPr>
            <a:t>Creating the SSIS Catalog - Tim Mitchell</a:t>
          </a:r>
          <a:endParaRPr lang="en-US" sz="3000" kern="1200"/>
        </a:p>
      </dsp:txBody>
      <dsp:txXfrm>
        <a:off x="2571896" y="2069356"/>
        <a:ext cx="2667364" cy="1534029"/>
      </dsp:txXfrm>
    </dsp:sp>
    <dsp:sp modelId="{64B10329-4F5C-4816-BA90-0713E7511348}">
      <dsp:nvSpPr>
        <dsp:cNvPr id="0" name=""/>
        <dsp:cNvSpPr/>
      </dsp:nvSpPr>
      <dsp:spPr>
        <a:xfrm>
          <a:off x="5605581" y="1986369"/>
          <a:ext cx="2833338" cy="170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Project Vs. Package Deployment</a:t>
          </a:r>
        </a:p>
      </dsp:txBody>
      <dsp:txXfrm>
        <a:off x="5688568" y="2069356"/>
        <a:ext cx="2667364" cy="1534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A8F09-8318-476D-8069-4FDD4803D0FF}">
      <dsp:nvSpPr>
        <dsp:cNvPr id="0" name=""/>
        <dsp:cNvSpPr/>
      </dsp:nvSpPr>
      <dsp:spPr>
        <a:xfrm>
          <a:off x="442119" y="3032"/>
          <a:ext cx="3158974" cy="170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Usually exist only inside an SSIS package</a:t>
          </a:r>
        </a:p>
      </dsp:txBody>
      <dsp:txXfrm>
        <a:off x="525106" y="86019"/>
        <a:ext cx="2993000" cy="1534029"/>
      </dsp:txXfrm>
    </dsp:sp>
    <dsp:sp modelId="{B053AB5E-4D15-4882-B125-2C05327F2034}">
      <dsp:nvSpPr>
        <dsp:cNvPr id="0" name=""/>
        <dsp:cNvSpPr/>
      </dsp:nvSpPr>
      <dsp:spPr>
        <a:xfrm>
          <a:off x="3884427" y="3032"/>
          <a:ext cx="3158974" cy="170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have a role in Env Variables</a:t>
          </a:r>
        </a:p>
      </dsp:txBody>
      <dsp:txXfrm>
        <a:off x="3967414" y="86019"/>
        <a:ext cx="2993000" cy="1534029"/>
      </dsp:txXfrm>
    </dsp:sp>
    <dsp:sp modelId="{64AA4DBE-A2F7-4E2C-90FF-34C7942DC512}">
      <dsp:nvSpPr>
        <dsp:cNvPr id="0" name=""/>
        <dsp:cNvSpPr/>
      </dsp:nvSpPr>
      <dsp:spPr>
        <a:xfrm>
          <a:off x="7326735" y="3032"/>
          <a:ext cx="3158974" cy="170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be passed to and from Stored Procs</a:t>
          </a:r>
        </a:p>
      </dsp:txBody>
      <dsp:txXfrm>
        <a:off x="7409722" y="86019"/>
        <a:ext cx="2993000" cy="1534029"/>
      </dsp:txXfrm>
    </dsp:sp>
    <dsp:sp modelId="{6D6CDE81-9FF8-4C83-9A11-987CBB416B03}">
      <dsp:nvSpPr>
        <dsp:cNvPr id="0" name=""/>
        <dsp:cNvSpPr/>
      </dsp:nvSpPr>
      <dsp:spPr>
        <a:xfrm>
          <a:off x="3884427" y="1986369"/>
          <a:ext cx="3158974" cy="170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Send emails when things are not right</a:t>
          </a:r>
        </a:p>
      </dsp:txBody>
      <dsp:txXfrm>
        <a:off x="3967414" y="2069356"/>
        <a:ext cx="2993000" cy="1534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AD0A1-759E-4F73-8D26-F3AE5D7F71FD}">
      <dsp:nvSpPr>
        <dsp:cNvPr id="0" name=""/>
        <dsp:cNvSpPr/>
      </dsp:nvSpPr>
      <dsp:spPr>
        <a:xfrm>
          <a:off x="813" y="663920"/>
          <a:ext cx="3173907" cy="1904344"/>
        </a:xfrm>
        <a:prstGeom prst="roundRect">
          <a:avLst/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Accessible in SSIS and SSMS</a:t>
          </a:r>
        </a:p>
      </dsp:txBody>
      <dsp:txXfrm>
        <a:off x="93775" y="756882"/>
        <a:ext cx="2987983" cy="1718420"/>
      </dsp:txXfrm>
    </dsp:sp>
    <dsp:sp modelId="{8F3C896C-859B-46AD-A4C8-B5D020517C71}">
      <dsp:nvSpPr>
        <dsp:cNvPr id="0" name=""/>
        <dsp:cNvSpPr/>
      </dsp:nvSpPr>
      <dsp:spPr>
        <a:xfrm>
          <a:off x="3492111" y="663920"/>
          <a:ext cx="3173907" cy="1904344"/>
        </a:xfrm>
        <a:prstGeom prst="roundRect">
          <a:avLst/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Project Vs. Package</a:t>
          </a:r>
        </a:p>
      </dsp:txBody>
      <dsp:txXfrm>
        <a:off x="3585073" y="756882"/>
        <a:ext cx="2987983" cy="1718420"/>
      </dsp:txXfrm>
    </dsp:sp>
    <dsp:sp modelId="{C94A4BEE-4E3C-4C41-BD96-598588B309DF}">
      <dsp:nvSpPr>
        <dsp:cNvPr id="0" name=""/>
        <dsp:cNvSpPr/>
      </dsp:nvSpPr>
      <dsp:spPr>
        <a:xfrm>
          <a:off x="813" y="2885655"/>
          <a:ext cx="3173907" cy="1904344"/>
        </a:xfrm>
        <a:prstGeom prst="roundRect">
          <a:avLst/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</a:rPr>
            <a:t>Can be used to set Variables</a:t>
          </a:r>
        </a:p>
      </dsp:txBody>
      <dsp:txXfrm>
        <a:off x="93775" y="2978617"/>
        <a:ext cx="2987983" cy="1718420"/>
      </dsp:txXfrm>
    </dsp:sp>
    <dsp:sp modelId="{6CCC60FD-5CFE-4C87-9B9C-F3A2A7FDBF87}">
      <dsp:nvSpPr>
        <dsp:cNvPr id="0" name=""/>
        <dsp:cNvSpPr/>
      </dsp:nvSpPr>
      <dsp:spPr>
        <a:xfrm>
          <a:off x="3492111" y="2885655"/>
          <a:ext cx="3173907" cy="1904344"/>
        </a:xfrm>
        <a:prstGeom prst="roundRect">
          <a:avLst/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DB Connections at Project level</a:t>
          </a:r>
        </a:p>
      </dsp:txBody>
      <dsp:txXfrm>
        <a:off x="3585073" y="2978617"/>
        <a:ext cx="2987983" cy="1718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0F3AE-B376-4FC6-9BA4-1084807D9EE2}">
      <dsp:nvSpPr>
        <dsp:cNvPr id="0" name=""/>
        <dsp:cNvSpPr/>
      </dsp:nvSpPr>
      <dsp:spPr>
        <a:xfrm>
          <a:off x="137445" y="2282"/>
          <a:ext cx="6391941" cy="908225"/>
        </a:xfrm>
        <a:prstGeom prst="roundRect">
          <a:avLst>
            <a:gd name="adj" fmla="val 10000"/>
          </a:avLst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Set parameters from the package in SSMS</a:t>
          </a:r>
        </a:p>
      </dsp:txBody>
      <dsp:txXfrm>
        <a:off x="164046" y="28883"/>
        <a:ext cx="6338739" cy="855023"/>
      </dsp:txXfrm>
    </dsp:sp>
    <dsp:sp modelId="{9AD8BAA4-8AD3-40BF-8358-B248CE2CEB37}">
      <dsp:nvSpPr>
        <dsp:cNvPr id="0" name=""/>
        <dsp:cNvSpPr/>
      </dsp:nvSpPr>
      <dsp:spPr>
        <a:xfrm rot="5400000">
          <a:off x="3172963" y="1016468"/>
          <a:ext cx="320906" cy="375399"/>
        </a:xfrm>
        <a:prstGeom prst="rightArrow">
          <a:avLst>
            <a:gd name="adj1" fmla="val 60000"/>
            <a:gd name="adj2" fmla="val 50000"/>
          </a:avLst>
        </a:prstGeom>
        <a:solidFill>
          <a:srgbClr val="2E5394"/>
        </a:solidFill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 rot="-5400000">
        <a:off x="3220797" y="1043714"/>
        <a:ext cx="225239" cy="224634"/>
      </dsp:txXfrm>
    </dsp:sp>
    <dsp:sp modelId="{D80AFAFD-529D-48D1-A24C-97FD4BE1A73D}">
      <dsp:nvSpPr>
        <dsp:cNvPr id="0" name=""/>
        <dsp:cNvSpPr/>
      </dsp:nvSpPr>
      <dsp:spPr>
        <a:xfrm>
          <a:off x="137445" y="1515992"/>
          <a:ext cx="6391941" cy="908225"/>
        </a:xfrm>
        <a:prstGeom prst="roundRect">
          <a:avLst>
            <a:gd name="adj" fmla="val 10000"/>
          </a:avLst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Setup for different environments (Dev, Test, Prod, etc.)</a:t>
          </a:r>
        </a:p>
      </dsp:txBody>
      <dsp:txXfrm>
        <a:off x="164046" y="1542593"/>
        <a:ext cx="6338739" cy="855023"/>
      </dsp:txXfrm>
    </dsp:sp>
    <dsp:sp modelId="{83BB6EB4-2199-4E66-9034-C30D8BFE283C}">
      <dsp:nvSpPr>
        <dsp:cNvPr id="0" name=""/>
        <dsp:cNvSpPr/>
      </dsp:nvSpPr>
      <dsp:spPr>
        <a:xfrm rot="5400000">
          <a:off x="3172963" y="2530177"/>
          <a:ext cx="320906" cy="375399"/>
        </a:xfrm>
        <a:prstGeom prst="rightArrow">
          <a:avLst>
            <a:gd name="adj1" fmla="val 60000"/>
            <a:gd name="adj2" fmla="val 50000"/>
          </a:avLst>
        </a:prstGeom>
        <a:solidFill>
          <a:srgbClr val="2E5394"/>
        </a:solidFill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 rot="-5400000">
        <a:off x="3220797" y="2557423"/>
        <a:ext cx="225239" cy="224634"/>
      </dsp:txXfrm>
    </dsp:sp>
    <dsp:sp modelId="{AC025ABF-B0BD-4531-9574-7FA2C0A845A1}">
      <dsp:nvSpPr>
        <dsp:cNvPr id="0" name=""/>
        <dsp:cNvSpPr/>
      </dsp:nvSpPr>
      <dsp:spPr>
        <a:xfrm>
          <a:off x="137445" y="3029701"/>
          <a:ext cx="6391941" cy="908225"/>
        </a:xfrm>
        <a:prstGeom prst="roundRect">
          <a:avLst>
            <a:gd name="adj" fmla="val 10000"/>
          </a:avLst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Parameters and DB connection strings</a:t>
          </a:r>
        </a:p>
      </dsp:txBody>
      <dsp:txXfrm>
        <a:off x="164046" y="3056302"/>
        <a:ext cx="6338739" cy="855023"/>
      </dsp:txXfrm>
    </dsp:sp>
    <dsp:sp modelId="{2B72E568-5742-4627-8B05-995B5112C55C}">
      <dsp:nvSpPr>
        <dsp:cNvPr id="0" name=""/>
        <dsp:cNvSpPr/>
      </dsp:nvSpPr>
      <dsp:spPr>
        <a:xfrm rot="5400000">
          <a:off x="3172963" y="4043887"/>
          <a:ext cx="320906" cy="375399"/>
        </a:xfrm>
        <a:prstGeom prst="rightArrow">
          <a:avLst>
            <a:gd name="adj1" fmla="val 60000"/>
            <a:gd name="adj2" fmla="val 50000"/>
          </a:avLst>
        </a:prstGeom>
        <a:solidFill>
          <a:srgbClr val="2E5394"/>
        </a:solidFill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 rot="-5400000">
        <a:off x="3220797" y="4071133"/>
        <a:ext cx="225239" cy="224634"/>
      </dsp:txXfrm>
    </dsp:sp>
    <dsp:sp modelId="{6C47D480-02E4-49B3-8952-881EC90EF675}">
      <dsp:nvSpPr>
        <dsp:cNvPr id="0" name=""/>
        <dsp:cNvSpPr/>
      </dsp:nvSpPr>
      <dsp:spPr>
        <a:xfrm>
          <a:off x="137445" y="4543411"/>
          <a:ext cx="6391941" cy="908225"/>
        </a:xfrm>
        <a:prstGeom prst="roundRect">
          <a:avLst>
            <a:gd name="adj" fmla="val 10000"/>
          </a:avLst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Saves time (File Paths, DB, Etc.)</a:t>
          </a:r>
        </a:p>
      </dsp:txBody>
      <dsp:txXfrm>
        <a:off x="164046" y="4570012"/>
        <a:ext cx="6338739" cy="855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A0E28-09E6-466D-AC16-9160AB5AF49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09A9-089B-49D2-B144-4D78B907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Poll</a:t>
            </a:r>
          </a:p>
          <a:p>
            <a:endParaRPr lang="en-US" dirty="0"/>
          </a:p>
          <a:p>
            <a:r>
              <a:rPr lang="en-US" dirty="0"/>
              <a:t>Do you use SSIS?</a:t>
            </a:r>
          </a:p>
          <a:p>
            <a:endParaRPr lang="en-US" dirty="0"/>
          </a:p>
          <a:p>
            <a:r>
              <a:rPr lang="en-US" dirty="0"/>
              <a:t>Do you use the SSIS Catalog?</a:t>
            </a:r>
          </a:p>
          <a:p>
            <a:endParaRPr lang="en-US" dirty="0"/>
          </a:p>
          <a:p>
            <a:r>
              <a:rPr lang="en-US" dirty="0"/>
              <a:t>Do your SSIS packages have variables?</a:t>
            </a:r>
          </a:p>
          <a:p>
            <a:endParaRPr lang="en-US" dirty="0"/>
          </a:p>
          <a:p>
            <a:r>
              <a:rPr lang="en-US" dirty="0"/>
              <a:t>Do your SSIS packages have parameters?</a:t>
            </a:r>
          </a:p>
          <a:p>
            <a:endParaRPr lang="en-US" dirty="0"/>
          </a:p>
          <a:p>
            <a:r>
              <a:rPr lang="en-US" dirty="0"/>
              <a:t>Do you use Environments &amp; Environment variables in SSMS?</a:t>
            </a:r>
          </a:p>
          <a:p>
            <a:endParaRPr lang="en-US" dirty="0"/>
          </a:p>
          <a:p>
            <a:r>
              <a:rPr lang="en-US" dirty="0"/>
              <a:t>What brought you to this presentation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509A9-089B-49D2-B144-4D78B9074F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	Establish one path locally within Visual Studio and then, have the Environment variable point to a different path to prove it works.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	Set up a job that results in failure (such as Excel 64-bit versus 32-bit for Demo purposes or pointing to a directory while files do not exist). Fix it and see it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509A9-089B-49D2-B144-4D78B9074F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Poll</a:t>
            </a:r>
          </a:p>
          <a:p>
            <a:endParaRPr lang="en-US" dirty="0"/>
          </a:p>
          <a:p>
            <a:r>
              <a:rPr lang="en-US" dirty="0"/>
              <a:t>Do you use SSIS?</a:t>
            </a:r>
          </a:p>
          <a:p>
            <a:endParaRPr lang="en-US" dirty="0"/>
          </a:p>
          <a:p>
            <a:r>
              <a:rPr lang="en-US" dirty="0"/>
              <a:t>Do you use the SSIS Catalog?</a:t>
            </a:r>
          </a:p>
          <a:p>
            <a:endParaRPr lang="en-US" dirty="0"/>
          </a:p>
          <a:p>
            <a:r>
              <a:rPr lang="en-US" dirty="0"/>
              <a:t>Do your SSIS packages have variables?</a:t>
            </a:r>
          </a:p>
          <a:p>
            <a:endParaRPr lang="en-US" dirty="0"/>
          </a:p>
          <a:p>
            <a:r>
              <a:rPr lang="en-US" dirty="0"/>
              <a:t>Do your SSIS packages have parameters?</a:t>
            </a:r>
          </a:p>
          <a:p>
            <a:endParaRPr lang="en-US" dirty="0"/>
          </a:p>
          <a:p>
            <a:r>
              <a:rPr lang="en-US" dirty="0"/>
              <a:t>Do you use Environments &amp; Environment variables in SSMS?</a:t>
            </a:r>
          </a:p>
          <a:p>
            <a:endParaRPr lang="en-US" dirty="0"/>
          </a:p>
          <a:p>
            <a:r>
              <a:rPr lang="en-US" dirty="0"/>
              <a:t>What brought you to this presentation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509A9-089B-49D2-B144-4D78B9074F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7DA0-3521-4A64-AFB1-6B4D02014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F5A25-AF85-4764-890A-5C632D481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82AC-5676-4B76-86AF-5BB7C8CE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1A7B-E933-4015-9AC2-CAF09598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E5B4-474F-4942-905D-B2ABBA29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14BB-4EE4-4D92-B6A9-BF31CFB6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D0EA6-C23E-4B60-ABE8-54889C30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5B41-F023-482C-B344-66D43C42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625C-C278-4DE6-8B87-05D3E642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2BDA-4DC4-446D-AA24-68911041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7DD10-D520-48E6-BE15-D8ECBE6E6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40577-8EE9-458C-B4F6-AB51D6B2B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E865-BA0E-4C7C-B234-A1277764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E07F-1AE8-401C-A864-BF01219B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DB99C-7242-4227-A88B-1BB25D2B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FEF7-9F12-4032-BBEB-E1748CF2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8670-5736-4EDD-8819-B6032C52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6001-9A44-4187-B304-F975A287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7077-1FEE-48D3-AE64-A2E8B936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5BF9A-78F2-4727-A03E-51392926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565D-AE8E-4367-BC79-910734E3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AEC4C-804E-433C-84A3-606AD82A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175A-C57E-45F4-8BB8-0141C94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7877-3EB9-4D51-8252-02F9D9CC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0390-1D53-4912-B72C-A26DE072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1B87-0E31-484E-8780-5A19BF88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E196-AEFD-4492-AC31-5481342C0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D2934-2D69-4B17-BFCD-96C69FFB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7614E-E77D-4592-B6C4-021037A5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2F241-D936-42CA-8950-87D80614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C2F5-376E-49ED-B5AA-DB148D05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4E17-18ED-4E6B-BAFF-34089A0F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200B-8173-4DC6-96FC-AEF6B8EC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8EFB-446E-4BB3-93C8-9227448C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A33FC-D8AF-47D1-9A25-92AF7F94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813D1-6D92-4F44-90C8-9D8B82CAB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E2361-0801-464F-9B36-0EE5D726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B8B93-688C-45D0-9929-883A48A7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BEEAA-03BA-4EE8-A77F-E0EE2569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79BF-BC3C-445F-AA69-942CF58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CBF8-3F22-4E39-8F81-42E0CB77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931B7-C285-42DF-90B0-016014F2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B59CE-C4CB-4265-81E1-320790B8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E0A1B-D338-4857-B928-A3DD3F37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B0378-9D7F-47AD-A021-DCBFEE1C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2AF9-F148-4CC2-A15D-D7BE00FA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5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3CC7-0989-4FD9-8570-0CC43CF0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BB8E-F503-4981-89DD-ED0C66D7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04E6D-7019-4CEB-8C46-B897289F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0FF08-0D14-425A-9636-A7DDD0D2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5E11B-90AF-4882-AD62-D648A819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890D-BA0C-4DC2-A622-05A3DBD5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EAFB-6964-4687-9507-48B2E7F0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CC9A3-BD98-4F66-9478-6B6796BC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57A64-3070-48F4-BF22-42142916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44BC-2C5F-4B69-B4FE-F1CB1F19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FDC8-B90E-4E7E-8F60-191BB64B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533D-3283-4032-8654-6415509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9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409B9-3478-462E-AC45-FBEC8409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7424-C1C1-4A7F-A715-FC1F7BBB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A7A3-2E52-47B1-B065-D69BB89A7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719C-3B90-4159-8A09-75B7A6553EC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33FF-4D59-4027-85BF-EFC3998D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3EDF-39E1-4386-A582-38EE6CF8B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C42E-B550-4108-AF6B-B6F6C004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0D325-12E5-40A7-838A-23515C12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Creating, Deploying, &amp; Running SSIS with Variables and Parameters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F7629-5494-4775-99C3-10F57FCA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Robbie Staples, P.E., MCSE, MCSA</a:t>
            </a:r>
          </a:p>
        </p:txBody>
      </p:sp>
    </p:spTree>
    <p:extLst>
      <p:ext uri="{BB962C8B-B14F-4D97-AF65-F5344CB8AC3E}">
        <p14:creationId xmlns:p14="http://schemas.microsoft.com/office/powerpoint/2010/main" val="34213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BADF1-8289-4745-8AE1-38C3A7E6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128856" cy="115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Static &amp; Dynamic Variable Setup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6D1CD7B-A362-40F9-AC9F-E15D47B46140}"/>
              </a:ext>
            </a:extLst>
          </p:cNvPr>
          <p:cNvSpPr/>
          <p:nvPr/>
        </p:nvSpPr>
        <p:spPr>
          <a:xfrm>
            <a:off x="177554" y="2974019"/>
            <a:ext cx="11709646" cy="2325950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E2F08-1795-4E85-B2D8-9B48B5D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3243691"/>
            <a:ext cx="11327549" cy="18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1F7F-381B-41A0-B656-5D1D167B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1836340"/>
            <a:ext cx="3454415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Automate Flat File Connection Manager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DCBF34-B7EE-4C85-B1C7-C0216CFACC83}"/>
              </a:ext>
            </a:extLst>
          </p:cNvPr>
          <p:cNvSpPr/>
          <p:nvPr/>
        </p:nvSpPr>
        <p:spPr>
          <a:xfrm>
            <a:off x="4265723" y="589610"/>
            <a:ext cx="7332228" cy="5642514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F5D94-7E0F-43D0-A613-75D2EE28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8" y="706263"/>
            <a:ext cx="6981307" cy="53933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002C1E-B59A-4D68-B454-2E84B8E343D3}"/>
              </a:ext>
            </a:extLst>
          </p:cNvPr>
          <p:cNvSpPr/>
          <p:nvPr/>
        </p:nvSpPr>
        <p:spPr>
          <a:xfrm>
            <a:off x="4702625" y="5791563"/>
            <a:ext cx="4954555" cy="284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8AEA5-B5CA-470F-9D1A-8F6FE5C6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9545117" cy="8985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Automate For Each Loop Tasks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DC4AE5E-FD4F-41FB-9E3D-3E62F038D829}"/>
              </a:ext>
            </a:extLst>
          </p:cNvPr>
          <p:cNvSpPr/>
          <p:nvPr/>
        </p:nvSpPr>
        <p:spPr>
          <a:xfrm>
            <a:off x="239697" y="2663301"/>
            <a:ext cx="5448538" cy="3169329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717AD5-EA7F-472B-90D4-F76C0278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3" y="2845410"/>
            <a:ext cx="5131088" cy="2793960"/>
          </a:xfrm>
          <a:prstGeom prst="rect">
            <a:avLst/>
          </a:prstGeom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C801CDD-5D06-4C45-AC34-8F562F2DB534}"/>
              </a:ext>
            </a:extLst>
          </p:cNvPr>
          <p:cNvSpPr/>
          <p:nvPr/>
        </p:nvSpPr>
        <p:spPr>
          <a:xfrm>
            <a:off x="6047048" y="2663301"/>
            <a:ext cx="5448538" cy="3169329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802795-1C9F-4C92-81EB-7F75FF60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85" y="2846390"/>
            <a:ext cx="5131087" cy="28117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FF5D09A-9EBF-4055-9B44-C29197DEEA06}"/>
              </a:ext>
            </a:extLst>
          </p:cNvPr>
          <p:cNvSpPr/>
          <p:nvPr/>
        </p:nvSpPr>
        <p:spPr>
          <a:xfrm>
            <a:off x="1600446" y="3803304"/>
            <a:ext cx="3682734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D2B402-7C79-435B-A058-2D28C62459BC}"/>
              </a:ext>
            </a:extLst>
          </p:cNvPr>
          <p:cNvSpPr/>
          <p:nvPr/>
        </p:nvSpPr>
        <p:spPr>
          <a:xfrm>
            <a:off x="8229699" y="4451584"/>
            <a:ext cx="3184405" cy="8837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8C767-FDE8-45E7-B658-C9AC74EF2D21}"/>
              </a:ext>
            </a:extLst>
          </p:cNvPr>
          <p:cNvSpPr txBox="1"/>
          <p:nvPr/>
        </p:nvSpPr>
        <p:spPr>
          <a:xfrm>
            <a:off x="326850" y="2111741"/>
            <a:ext cx="4663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Parameterize the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B5FAE-D565-4335-9B20-57E657EEFF42}"/>
              </a:ext>
            </a:extLst>
          </p:cNvPr>
          <p:cNvSpPr txBox="1"/>
          <p:nvPr/>
        </p:nvSpPr>
        <p:spPr>
          <a:xfrm>
            <a:off x="5750366" y="2148390"/>
            <a:ext cx="6040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Tie to the Parameterized File Name</a:t>
            </a:r>
          </a:p>
        </p:txBody>
      </p:sp>
    </p:spTree>
    <p:extLst>
      <p:ext uri="{BB962C8B-B14F-4D97-AF65-F5344CB8AC3E}">
        <p14:creationId xmlns:p14="http://schemas.microsoft.com/office/powerpoint/2010/main" val="258481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1F7F-381B-41A0-B656-5D1D167B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16" y="2223030"/>
            <a:ext cx="312184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Automate with ??? using Variables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912ADA7-F610-9FFB-C69F-BABEA615F3F4}"/>
              </a:ext>
            </a:extLst>
          </p:cNvPr>
          <p:cNvSpPr/>
          <p:nvPr/>
        </p:nvSpPr>
        <p:spPr>
          <a:xfrm>
            <a:off x="4478333" y="5181600"/>
            <a:ext cx="7464285" cy="1328928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22A55-023A-43C5-95D4-9009DE33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37" y="5294936"/>
            <a:ext cx="7256463" cy="1128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E5FEF-DE25-4E1F-925A-0C789708E945}"/>
              </a:ext>
            </a:extLst>
          </p:cNvPr>
          <p:cNvSpPr txBox="1"/>
          <p:nvPr/>
        </p:nvSpPr>
        <p:spPr>
          <a:xfrm>
            <a:off x="4347447" y="260359"/>
            <a:ext cx="774404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Expression Task as First Step</a:t>
            </a:r>
          </a:p>
          <a:p>
            <a:endParaRPr lang="en-US" sz="3200" dirty="0"/>
          </a:p>
          <a:p>
            <a:r>
              <a:rPr lang="en-US" sz="3200" dirty="0"/>
              <a:t>@[User::StartTime] = </a:t>
            </a:r>
            <a:r>
              <a:rPr lang="en-US" sz="3200" dirty="0" err="1"/>
              <a:t>GetDate</a:t>
            </a:r>
            <a:r>
              <a:rPr lang="en-US" sz="3200" dirty="0"/>
              <a:t>()</a:t>
            </a:r>
          </a:p>
          <a:p>
            <a:endParaRPr lang="en-US" sz="3200" dirty="0"/>
          </a:p>
          <a:p>
            <a:r>
              <a:rPr lang="en-US" sz="3200" b="1" dirty="0"/>
              <a:t>Execute SQL Task as Last Step</a:t>
            </a:r>
          </a:p>
          <a:p>
            <a:endParaRPr lang="en-US" sz="3200" dirty="0"/>
          </a:p>
          <a:p>
            <a:r>
              <a:rPr lang="en-US" sz="3200" dirty="0"/>
              <a:t>Insert into </a:t>
            </a:r>
            <a:r>
              <a:rPr lang="en-US" sz="3200" dirty="0" err="1"/>
              <a:t>ETLStats</a:t>
            </a:r>
            <a:endParaRPr lang="en-US" sz="3200" dirty="0"/>
          </a:p>
          <a:p>
            <a:r>
              <a:rPr lang="en-US" sz="3200" dirty="0"/>
              <a:t>values(‘</a:t>
            </a:r>
            <a:r>
              <a:rPr lang="en-US" sz="3200" dirty="0" err="1"/>
              <a:t>SAS_Hourly_Weather</a:t>
            </a:r>
            <a:r>
              <a:rPr lang="en-US" sz="3200" dirty="0"/>
              <a:t>’, ?, </a:t>
            </a:r>
            <a:r>
              <a:rPr lang="en-US" sz="3200" dirty="0" err="1"/>
              <a:t>getdate</a:t>
            </a:r>
            <a:r>
              <a:rPr lang="en-US" sz="3200" dirty="0"/>
              <a:t>(), ?)</a:t>
            </a:r>
          </a:p>
          <a:p>
            <a:endParaRPr lang="en-US" sz="3200" dirty="0"/>
          </a:p>
          <a:p>
            <a:r>
              <a:rPr lang="en-US" sz="3200" b="1" dirty="0"/>
              <a:t>Tie back to the ? marks above</a:t>
            </a:r>
          </a:p>
        </p:txBody>
      </p:sp>
    </p:spTree>
    <p:extLst>
      <p:ext uri="{BB962C8B-B14F-4D97-AF65-F5344CB8AC3E}">
        <p14:creationId xmlns:p14="http://schemas.microsoft.com/office/powerpoint/2010/main" val="104489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1F7F-381B-41A0-B656-5D1D167B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4" y="2484158"/>
            <a:ext cx="3516559" cy="3354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Automate Variables  in a S</a:t>
            </a:r>
            <a:r>
              <a:rPr lang="en-US" sz="4800" dirty="0">
                <a:solidFill>
                  <a:srgbClr val="FFFFFF"/>
                </a:solidFill>
              </a:rPr>
              <a:t>tored Procedure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09497CF-C7D5-4560-92C8-1EBA3AB77DE8}"/>
              </a:ext>
            </a:extLst>
          </p:cNvPr>
          <p:cNvSpPr/>
          <p:nvPr/>
        </p:nvSpPr>
        <p:spPr>
          <a:xfrm>
            <a:off x="4262642" y="691296"/>
            <a:ext cx="5289731" cy="2119343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2EE87-B70D-452F-A24B-198AA42A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78" y="852606"/>
            <a:ext cx="4981108" cy="925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2F4039-71AE-4C05-A03C-A514B19E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09" y="1921118"/>
            <a:ext cx="4981108" cy="786917"/>
          </a:xfrm>
          <a:prstGeom prst="rect">
            <a:avLst/>
          </a:prstGeom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454E1E5-59A6-4258-B9FB-0A3C0EFD5EE5}"/>
              </a:ext>
            </a:extLst>
          </p:cNvPr>
          <p:cNvSpPr/>
          <p:nvPr/>
        </p:nvSpPr>
        <p:spPr>
          <a:xfrm>
            <a:off x="4495807" y="4738657"/>
            <a:ext cx="4573548" cy="2119343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339B0-B991-4478-8F28-2E575F203A19}"/>
              </a:ext>
            </a:extLst>
          </p:cNvPr>
          <p:cNvSpPr txBox="1"/>
          <p:nvPr/>
        </p:nvSpPr>
        <p:spPr>
          <a:xfrm>
            <a:off x="4270220" y="2787306"/>
            <a:ext cx="73839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PROCEDURE [</a:t>
            </a:r>
            <a:r>
              <a:rPr lang="en-US" sz="3200" dirty="0" err="1"/>
              <a:t>YourProcedureName</a:t>
            </a:r>
            <a:r>
              <a:rPr lang="en-US" sz="3200" dirty="0"/>
              <a:t>]</a:t>
            </a:r>
          </a:p>
          <a:p>
            <a:r>
              <a:rPr lang="en-US" sz="3200" dirty="0"/>
              <a:t>@IsMeterData INT OUTPUT</a:t>
            </a:r>
          </a:p>
          <a:p>
            <a:endParaRPr lang="en-US" sz="3200" dirty="0"/>
          </a:p>
          <a:p>
            <a:r>
              <a:rPr lang="en-US" sz="3200" b="1" dirty="0"/>
              <a:t>Precedence Constraint with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7DB50-D7AB-438F-B02C-586EA5EACB67}"/>
              </a:ext>
            </a:extLst>
          </p:cNvPr>
          <p:cNvSpPr txBox="1"/>
          <p:nvPr/>
        </p:nvSpPr>
        <p:spPr>
          <a:xfrm>
            <a:off x="4286869" y="106522"/>
            <a:ext cx="414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Execute SQL Task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28737-406E-466C-B3BB-21E45904C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137" y="4813366"/>
            <a:ext cx="4354379" cy="20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2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882-DEF0-4211-A9E4-43BA69BC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2E5394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Sending Emails from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B09D-E6A8-4DDC-9122-0EA00CF3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@FileCount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36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@body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@FileCountLocal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 files were processed.'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msdb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sp_send_dbmail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@profile_name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@profile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@recipients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@recipients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@subject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'Less than 36 Weather Files Were Processed in SAS database'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@body_format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'HTML'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93AE2-1F2B-4A7B-B388-0CA7FF05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489E8-CFA4-2BB8-43CA-56B268F31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33715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70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8AEA5-B5CA-470F-9D1A-8F6FE5C6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847979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Parameters Setup &amp; Examples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F0913DF-8612-4435-A989-9378819A13AF}"/>
              </a:ext>
            </a:extLst>
          </p:cNvPr>
          <p:cNvSpPr/>
          <p:nvPr/>
        </p:nvSpPr>
        <p:spPr>
          <a:xfrm>
            <a:off x="858416" y="3469200"/>
            <a:ext cx="8761445" cy="3304462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091033B-E4F1-4335-9F58-0C9A0903858A}"/>
              </a:ext>
            </a:extLst>
          </p:cNvPr>
          <p:cNvSpPr/>
          <p:nvPr/>
        </p:nvSpPr>
        <p:spPr>
          <a:xfrm>
            <a:off x="1436914" y="2231432"/>
            <a:ext cx="2827176" cy="1145578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70684D-9A44-440B-A639-337D30B48EB2}"/>
              </a:ext>
            </a:extLst>
          </p:cNvPr>
          <p:cNvSpPr/>
          <p:nvPr/>
        </p:nvSpPr>
        <p:spPr>
          <a:xfrm>
            <a:off x="5803641" y="2301642"/>
            <a:ext cx="4031666" cy="721476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23995-9B92-4C63-AE9A-08E36A3ED24C}"/>
              </a:ext>
            </a:extLst>
          </p:cNvPr>
          <p:cNvSpPr txBox="1"/>
          <p:nvPr/>
        </p:nvSpPr>
        <p:spPr>
          <a:xfrm>
            <a:off x="621437" y="1636233"/>
            <a:ext cx="4705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Parameter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1D0B-458C-4B93-A739-4ADE0BA75A00}"/>
              </a:ext>
            </a:extLst>
          </p:cNvPr>
          <p:cNvSpPr txBox="1"/>
          <p:nvPr/>
        </p:nvSpPr>
        <p:spPr>
          <a:xfrm>
            <a:off x="5366112" y="1646657"/>
            <a:ext cx="552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DB Connection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1DDDD-293C-44F7-8D36-278F2220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95" y="2356483"/>
            <a:ext cx="2543530" cy="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8C78E9-AFF1-4C2B-972F-5FF9FC55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99" y="2422595"/>
            <a:ext cx="3753374" cy="46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D3CEC-C46F-4196-ADA7-FDA9EF7A4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9" y="3549586"/>
            <a:ext cx="840222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0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8AEA5-B5CA-470F-9D1A-8F6FE5C6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9438586" cy="8985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Automate Your Script Task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E9011CA-34B9-47C8-9591-412956F7AA4C}"/>
              </a:ext>
            </a:extLst>
          </p:cNvPr>
          <p:cNvSpPr/>
          <p:nvPr/>
        </p:nvSpPr>
        <p:spPr>
          <a:xfrm>
            <a:off x="298585" y="2145688"/>
            <a:ext cx="5212595" cy="4516012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B18138-555F-4EE7-9CFF-7E13AED3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48" y="2283001"/>
            <a:ext cx="4418013" cy="1012825"/>
          </a:xfrm>
          <a:prstGeom prst="rect">
            <a:avLst/>
          </a:prstGeom>
        </p:spPr>
      </p:pic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CBFEFE3-6B19-4658-A43F-68032BCCE243}"/>
              </a:ext>
            </a:extLst>
          </p:cNvPr>
          <p:cNvSpPr/>
          <p:nvPr/>
        </p:nvSpPr>
        <p:spPr>
          <a:xfrm>
            <a:off x="5617714" y="5504156"/>
            <a:ext cx="6183522" cy="1251752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D1A9C0-3311-4727-A34A-C967E263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06" y="5598738"/>
            <a:ext cx="5984875" cy="1012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C58A2F-2469-48DF-8682-FD0B8A42751F}"/>
              </a:ext>
            </a:extLst>
          </p:cNvPr>
          <p:cNvSpPr txBox="1"/>
          <p:nvPr/>
        </p:nvSpPr>
        <p:spPr>
          <a:xfrm>
            <a:off x="5617714" y="1566695"/>
            <a:ext cx="65886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Execute SQL Task Setup &amp; Code</a:t>
            </a:r>
          </a:p>
          <a:p>
            <a:endParaRPr lang="en-US" sz="3200" dirty="0"/>
          </a:p>
          <a:p>
            <a:r>
              <a:rPr lang="en-US" sz="3200" dirty="0"/>
              <a:t>Declare @inputDate varchar(19);</a:t>
            </a:r>
          </a:p>
          <a:p>
            <a:endParaRPr lang="en-US" sz="3200" dirty="0"/>
          </a:p>
          <a:p>
            <a:r>
              <a:rPr lang="en-US" sz="3200" dirty="0"/>
              <a:t>Set @inputDate = convert(varchar(19), cast(? As datetime, 120);</a:t>
            </a:r>
          </a:p>
          <a:p>
            <a:endParaRPr lang="en-US" sz="3200" dirty="0"/>
          </a:p>
          <a:p>
            <a:r>
              <a:rPr lang="en-US" sz="3200" dirty="0"/>
              <a:t>Exec [</a:t>
            </a:r>
            <a:r>
              <a:rPr lang="en-US" sz="3200" dirty="0" err="1"/>
              <a:t>YourProcedure</a:t>
            </a:r>
            <a:r>
              <a:rPr lang="en-US" sz="3200" dirty="0"/>
              <a:t>] @inputDate;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C9991-21F7-47A9-AD93-AC1BE12B58F2}"/>
              </a:ext>
            </a:extLst>
          </p:cNvPr>
          <p:cNvSpPr txBox="1"/>
          <p:nvPr/>
        </p:nvSpPr>
        <p:spPr>
          <a:xfrm>
            <a:off x="479544" y="1521301"/>
            <a:ext cx="441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Script Task Setup &amp;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7EBAE-AF22-4AA6-A45C-DB389151E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64" y="3429000"/>
            <a:ext cx="5003100" cy="3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8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8AEA5-B5CA-470F-9D1A-8F6FE5C6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9589506" cy="8985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Automate Your Script Task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5CDC3A1-CBE7-4A02-8812-65A7FACC8EB4}"/>
              </a:ext>
            </a:extLst>
          </p:cNvPr>
          <p:cNvSpPr/>
          <p:nvPr/>
        </p:nvSpPr>
        <p:spPr>
          <a:xfrm>
            <a:off x="172532" y="1865235"/>
            <a:ext cx="10445161" cy="1551086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09B89E-1787-4F75-92A6-7C063847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6" y="1998262"/>
            <a:ext cx="10152063" cy="12620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19758-F0D2-4C24-87C6-7DF4EEBF862C}"/>
              </a:ext>
            </a:extLst>
          </p:cNvPr>
          <p:cNvSpPr txBox="1"/>
          <p:nvPr/>
        </p:nvSpPr>
        <p:spPr>
          <a:xfrm>
            <a:off x="153393" y="3441680"/>
            <a:ext cx="116475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Dts.Variables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"$Project::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PowerMeterFilePath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SAS_Server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Dts.Variables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"$Project::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SAS_Server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PJM_Database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Dts.Variables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"$Project::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PJM_Database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@"Server="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SAS_Server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";database="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PJM_Database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=True"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//database connection info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System.IO.File.WriteAllText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@"upload\FiveMinMeterValues.xml"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strXML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//write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the xml file to the 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9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1E0A1-D31A-4B33-AECF-5D96B971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9" y="194208"/>
            <a:ext cx="11007254" cy="1131077"/>
          </a:xfrm>
        </p:spPr>
        <p:txBody>
          <a:bodyPr anchor="ctr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Robbie Staples</a:t>
            </a:r>
          </a:p>
        </p:txBody>
      </p:sp>
      <p:pic>
        <p:nvPicPr>
          <p:cNvPr id="5" name="Picture 4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AC0577BC-D8CC-42F5-9BBC-ADBA1E9E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4"/>
          <a:stretch/>
        </p:blipFill>
        <p:spPr>
          <a:xfrm>
            <a:off x="9347945" y="1066"/>
            <a:ext cx="2857802" cy="3993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650FC-C77D-4779-B42A-BDD0C229F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17" y="4276034"/>
            <a:ext cx="2215597" cy="1192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73AFF-1143-4311-BA68-4FDFE55E5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4" y="4276034"/>
            <a:ext cx="2215597" cy="1133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91CB-AE4B-4313-B79B-7651A25F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187" y="4419846"/>
            <a:ext cx="3901509" cy="234489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/>
              <a:t>He, His</a:t>
            </a:r>
          </a:p>
          <a:p>
            <a:pPr marL="0" indent="0">
              <a:buNone/>
            </a:pPr>
            <a:r>
              <a:rPr lang="en-US" sz="3200" dirty="0"/>
              <a:t>rstaples@odec.com</a:t>
            </a:r>
          </a:p>
          <a:p>
            <a:pPr marL="0" indent="0">
              <a:buNone/>
            </a:pPr>
            <a:r>
              <a:rPr lang="en-US" sz="3200" dirty="0"/>
              <a:t>@sqldietdrpepper</a:t>
            </a:r>
          </a:p>
          <a:p>
            <a:pPr marL="0" indent="0">
              <a:buNone/>
            </a:pPr>
            <a:r>
              <a:rPr lang="en-US" sz="3200" dirty="0"/>
              <a:t>/robertwstaplesiii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807AE5-557C-43C4-8484-48BE7248320C}"/>
              </a:ext>
            </a:extLst>
          </p:cNvPr>
          <p:cNvSpPr txBox="1">
            <a:spLocks/>
          </p:cNvSpPr>
          <p:nvPr/>
        </p:nvSpPr>
        <p:spPr>
          <a:xfrm>
            <a:off x="153821" y="1541842"/>
            <a:ext cx="5966116" cy="1789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Senior Business Analyst/Developer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Old Dominion Electric Cooperative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47937-C605-496A-A934-DAA8A84DA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088" y="6234868"/>
            <a:ext cx="457264" cy="39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7C7A73-F531-4B48-90D8-F2873C5D6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8614" y="5695474"/>
            <a:ext cx="438211" cy="4001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4308AD-6598-4F71-AD06-E49E8D1691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6614" y="5063884"/>
            <a:ext cx="561047" cy="5209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2868CF-766E-4E34-BC45-0CDDE5BB65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405" y="4506964"/>
            <a:ext cx="515496" cy="4851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7E39FC-7E13-4BD9-B654-18FED969D7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7204" y="4419846"/>
            <a:ext cx="2545995" cy="159395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1FC68B0-5877-4CC7-BECE-1CC890B66B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704" y="5446982"/>
            <a:ext cx="402011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AECDE-D830-45C5-81DE-E83A81DE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683756"/>
            <a:ext cx="337326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Environment Variables in SSMS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D2CD1-7522-33DD-A5EA-777801BEF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84557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487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5731D-5BF8-4010-8EC5-1A35B180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4814" y="2501549"/>
            <a:ext cx="4748232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Environment Setup in SSMS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07CC05F-243B-4DE4-B1A4-14078982D2ED}"/>
              </a:ext>
            </a:extLst>
          </p:cNvPr>
          <p:cNvSpPr/>
          <p:nvPr/>
        </p:nvSpPr>
        <p:spPr>
          <a:xfrm>
            <a:off x="5291092" y="319596"/>
            <a:ext cx="5663954" cy="6232124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A7E4F-3FCC-4A01-8B59-BB4A87E9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4" y="467208"/>
            <a:ext cx="5283196" cy="59235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A65152-C563-4438-ABEB-527DDE687653}"/>
              </a:ext>
            </a:extLst>
          </p:cNvPr>
          <p:cNvSpPr/>
          <p:nvPr/>
        </p:nvSpPr>
        <p:spPr>
          <a:xfrm>
            <a:off x="6913984" y="5430417"/>
            <a:ext cx="2796647" cy="8584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FFF6A-E398-4724-A2B6-F0DFB74D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2" y="248038"/>
            <a:ext cx="9296544" cy="115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Environment Variables Setup in SSMS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D41DCF2-6995-45BA-9FB0-104732BE221D}"/>
              </a:ext>
            </a:extLst>
          </p:cNvPr>
          <p:cNvSpPr/>
          <p:nvPr/>
        </p:nvSpPr>
        <p:spPr>
          <a:xfrm>
            <a:off x="248575" y="2015231"/>
            <a:ext cx="11691892" cy="4287914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5F465-960C-4F17-9DB2-E51B642E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10052"/>
            <a:ext cx="11327549" cy="39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6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A929C-57E8-4BC3-9A33-975F28A0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90" y="2764816"/>
            <a:ext cx="3349881" cy="29078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Environment Variables tied to SSIS Packages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FB7ABA6-D5C2-478B-94A3-F3EFBB834C42}"/>
              </a:ext>
            </a:extLst>
          </p:cNvPr>
          <p:cNvSpPr/>
          <p:nvPr/>
        </p:nvSpPr>
        <p:spPr>
          <a:xfrm>
            <a:off x="7308818" y="864284"/>
            <a:ext cx="4658281" cy="2633517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79347-0298-4A34-BDDC-70FD648D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052" y="1007527"/>
            <a:ext cx="4465918" cy="2366936"/>
          </a:xfrm>
          <a:prstGeom prst="rect">
            <a:avLst/>
          </a:prstGeom>
        </p:spPr>
      </p:pic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15440DA-3BF1-4A09-A8A7-F49B25E49CDD}"/>
              </a:ext>
            </a:extLst>
          </p:cNvPr>
          <p:cNvSpPr/>
          <p:nvPr/>
        </p:nvSpPr>
        <p:spPr>
          <a:xfrm>
            <a:off x="4110262" y="1007526"/>
            <a:ext cx="3129036" cy="1664653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F3602-5219-42AF-BDD8-9892402ED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30" y="1169824"/>
            <a:ext cx="2858726" cy="1312598"/>
          </a:xfrm>
          <a:prstGeom prst="rect">
            <a:avLst/>
          </a:prstGeom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7BA213E-8303-4D50-84F8-410875521C42}"/>
              </a:ext>
            </a:extLst>
          </p:cNvPr>
          <p:cNvSpPr/>
          <p:nvPr/>
        </p:nvSpPr>
        <p:spPr>
          <a:xfrm>
            <a:off x="4254895" y="3956942"/>
            <a:ext cx="7390497" cy="2807845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1117C-B653-4CB7-8370-ED37F41CD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04" y="4075682"/>
            <a:ext cx="7112423" cy="2578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9EED5E-CEAE-4080-8C1F-A5F4E20E4FF6}"/>
              </a:ext>
            </a:extLst>
          </p:cNvPr>
          <p:cNvSpPr txBox="1"/>
          <p:nvPr/>
        </p:nvSpPr>
        <p:spPr>
          <a:xfrm>
            <a:off x="4296778" y="3435649"/>
            <a:ext cx="7348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Connection Manager Server Parameterized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6453D-3E51-494F-BCE6-DE53FCB48991}"/>
              </a:ext>
            </a:extLst>
          </p:cNvPr>
          <p:cNvSpPr txBox="1"/>
          <p:nvPr/>
        </p:nvSpPr>
        <p:spPr>
          <a:xfrm>
            <a:off x="4254896" y="361565"/>
            <a:ext cx="2671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Right Click SSIS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C5A7E-C207-439F-8395-D719CBE923A6}"/>
              </a:ext>
            </a:extLst>
          </p:cNvPr>
          <p:cNvSpPr txBox="1"/>
          <p:nvPr/>
        </p:nvSpPr>
        <p:spPr>
          <a:xfrm>
            <a:off x="7286638" y="305685"/>
            <a:ext cx="4538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Env Var to SSIS </a:t>
            </a:r>
            <a:r>
              <a:rPr lang="en-US" sz="3200" dirty="0" err="1"/>
              <a:t>Proj</a:t>
            </a:r>
            <a:r>
              <a:rPr lang="en-US" sz="3200" dirty="0"/>
              <a:t> Param</a:t>
            </a:r>
          </a:p>
        </p:txBody>
      </p:sp>
    </p:spTree>
    <p:extLst>
      <p:ext uri="{BB962C8B-B14F-4D97-AF65-F5344CB8AC3E}">
        <p14:creationId xmlns:p14="http://schemas.microsoft.com/office/powerpoint/2010/main" val="477739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AD0DB-236E-4954-AF0C-DF9568A11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E0C6-E59B-4151-B7D8-426833073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sz="3200" dirty="0"/>
              <a:t>Seeing it all in action</a:t>
            </a:r>
          </a:p>
        </p:txBody>
      </p:sp>
    </p:spTree>
    <p:extLst>
      <p:ext uri="{BB962C8B-B14F-4D97-AF65-F5344CB8AC3E}">
        <p14:creationId xmlns:p14="http://schemas.microsoft.com/office/powerpoint/2010/main" val="24637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1E0A1-D31A-4B33-AECF-5D96B971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9" y="194208"/>
            <a:ext cx="11007254" cy="1131077"/>
          </a:xfrm>
        </p:spPr>
        <p:txBody>
          <a:bodyPr anchor="ctr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Where can SSIS take you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91CB-AE4B-4313-B79B-7651A25F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94" y="3798409"/>
            <a:ext cx="3901509" cy="234489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rstaples@odec.com</a:t>
            </a:r>
          </a:p>
          <a:p>
            <a:pPr marL="0" indent="0">
              <a:buNone/>
            </a:pPr>
            <a:r>
              <a:rPr lang="en-US" sz="3200" dirty="0"/>
              <a:t>@sqldietdrpepper</a:t>
            </a:r>
          </a:p>
          <a:p>
            <a:pPr marL="0" indent="0">
              <a:buNone/>
            </a:pPr>
            <a:r>
              <a:rPr lang="en-US" sz="3200" dirty="0"/>
              <a:t>/robertwstaplesiii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807AE5-557C-43C4-8484-48BE7248320C}"/>
              </a:ext>
            </a:extLst>
          </p:cNvPr>
          <p:cNvSpPr txBox="1">
            <a:spLocks/>
          </p:cNvSpPr>
          <p:nvPr/>
        </p:nvSpPr>
        <p:spPr>
          <a:xfrm>
            <a:off x="153821" y="1541842"/>
            <a:ext cx="5966116" cy="1789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Robbie Staples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47937-C605-496A-A934-DAA8A84D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5" y="5613431"/>
            <a:ext cx="457264" cy="39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7C7A73-F531-4B48-90D8-F2873C5D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1" y="5074037"/>
            <a:ext cx="438211" cy="4001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4308AD-6598-4F71-AD06-E49E8D169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1" y="4442447"/>
            <a:ext cx="561047" cy="520972"/>
          </a:xfrm>
          <a:prstGeom prst="rect">
            <a:avLst/>
          </a:prstGeom>
        </p:spPr>
      </p:pic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4D73A15-EB62-4F34-8094-ED20E1415F55}"/>
              </a:ext>
            </a:extLst>
          </p:cNvPr>
          <p:cNvSpPr/>
          <p:nvPr/>
        </p:nvSpPr>
        <p:spPr>
          <a:xfrm>
            <a:off x="5299970" y="2175029"/>
            <a:ext cx="4421080" cy="3701988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858E6-2356-4D5E-9A9D-00E275E4E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206" y="2295774"/>
            <a:ext cx="4027043" cy="34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A56B8-0F39-4831-8ADF-9DCEE48E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Outline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B7D6-7F6A-483B-9507-0544ED48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803" y="946363"/>
            <a:ext cx="722073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The SSIS Catalog</a:t>
            </a:r>
          </a:p>
          <a:p>
            <a:pPr marL="0" indent="0">
              <a:buNone/>
            </a:pPr>
            <a:r>
              <a:rPr lang="en-US" sz="3200" dirty="0"/>
              <a:t>Variables</a:t>
            </a:r>
          </a:p>
          <a:p>
            <a:pPr marL="0" indent="0">
              <a:buNone/>
            </a:pPr>
            <a:r>
              <a:rPr lang="en-US" sz="3200" dirty="0"/>
              <a:t>Parameters</a:t>
            </a:r>
          </a:p>
          <a:p>
            <a:pPr marL="0" indent="0">
              <a:buNone/>
            </a:pPr>
            <a:r>
              <a:rPr lang="en-US" sz="3200" dirty="0"/>
              <a:t>Environment Variables in SSMS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808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2375D-63FF-4275-A30F-1C4B22A4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The SSIS Catalog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0A35E-622F-E91D-0AD3-E200902B5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5300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24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A48B-02C2-4C08-8403-2160FD6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SSIS Catalog Report Options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FDF1390-AC65-4A75-A98F-D819BE688CF1}"/>
              </a:ext>
            </a:extLst>
          </p:cNvPr>
          <p:cNvSpPr/>
          <p:nvPr/>
        </p:nvSpPr>
        <p:spPr>
          <a:xfrm>
            <a:off x="1740022" y="1822348"/>
            <a:ext cx="8753383" cy="4787614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64B67-882A-4678-B1BF-CB4523DE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64" y="1966293"/>
            <a:ext cx="841507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668BB-8938-4F7F-A0B4-1CE3D26C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SSIS Catalog All Executions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9B3B99E-AE2D-48C9-9E0E-3E193D56E104}"/>
              </a:ext>
            </a:extLst>
          </p:cNvPr>
          <p:cNvSpPr/>
          <p:nvPr/>
        </p:nvSpPr>
        <p:spPr>
          <a:xfrm>
            <a:off x="612559" y="1822348"/>
            <a:ext cx="10946167" cy="4787614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3364A-EF2E-4EC8-81DD-90AA10DC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2" y="1966293"/>
            <a:ext cx="1072809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6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30327-1D5C-4CB3-9487-79BD8909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SSIS Catalog Failure Example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C050585-2189-4FD1-BB53-862B0CC13386}"/>
              </a:ext>
            </a:extLst>
          </p:cNvPr>
          <p:cNvSpPr/>
          <p:nvPr/>
        </p:nvSpPr>
        <p:spPr>
          <a:xfrm>
            <a:off x="1118585" y="1822348"/>
            <a:ext cx="10022891" cy="4787614"/>
          </a:xfrm>
          <a:prstGeom prst="flowChartProcess">
            <a:avLst/>
          </a:prstGeom>
          <a:solidFill>
            <a:srgbClr val="2E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EB494-8465-4789-8BC0-D71F1168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50" y="1966293"/>
            <a:ext cx="973149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0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71144-C892-4DEC-93DE-85DA4BFF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D3C80-0B97-463E-BBF5-5FA696A7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824" y="485246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/>
              <a:t>Deploying to &amp; Navigating the SSIS Catalog</a:t>
            </a:r>
          </a:p>
        </p:txBody>
      </p:sp>
    </p:spTree>
    <p:extLst>
      <p:ext uri="{BB962C8B-B14F-4D97-AF65-F5344CB8AC3E}">
        <p14:creationId xmlns:p14="http://schemas.microsoft.com/office/powerpoint/2010/main" val="124413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6CBCB-196D-4A3A-865E-0782B4FF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8FCD26-1E23-8237-3476-5947A3716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13487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04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768</Words>
  <Application>Microsoft Office PowerPoint</Application>
  <PresentationFormat>Widescreen</PresentationFormat>
  <Paragraphs>141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Creating, Deploying, &amp; Running SSIS with Variables and Parameters</vt:lpstr>
      <vt:lpstr>Robbie Staples</vt:lpstr>
      <vt:lpstr>Outline</vt:lpstr>
      <vt:lpstr>The SSIS Catalog</vt:lpstr>
      <vt:lpstr>SSIS Catalog Report Options</vt:lpstr>
      <vt:lpstr>SSIS Catalog All Executions</vt:lpstr>
      <vt:lpstr>SSIS Catalog Failure Example</vt:lpstr>
      <vt:lpstr>DEMO</vt:lpstr>
      <vt:lpstr>Variables</vt:lpstr>
      <vt:lpstr>Static &amp; Dynamic Variable Setup</vt:lpstr>
      <vt:lpstr>Automate Flat File Connection Manager</vt:lpstr>
      <vt:lpstr>Automate For Each Loop Tasks</vt:lpstr>
      <vt:lpstr>Automate with ??? using Variables</vt:lpstr>
      <vt:lpstr>Automate Variables  in a Stored Procedure</vt:lpstr>
      <vt:lpstr>      Sending Emails from Stored Procedure</vt:lpstr>
      <vt:lpstr>Parameters</vt:lpstr>
      <vt:lpstr>Parameters Setup &amp; Examples</vt:lpstr>
      <vt:lpstr>Automate Your Script Task</vt:lpstr>
      <vt:lpstr>Automate Your Script Task</vt:lpstr>
      <vt:lpstr>Environment Variables in SSMS</vt:lpstr>
      <vt:lpstr>Environment Setup in SSMS</vt:lpstr>
      <vt:lpstr>Environment Variables Setup in SSMS</vt:lpstr>
      <vt:lpstr>Environment Variables tied to SSIS Packages</vt:lpstr>
      <vt:lpstr>DEMO</vt:lpstr>
      <vt:lpstr>Where can SSIS take you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Staples, Robbie</dc:creator>
  <cp:lastModifiedBy>Staples, Robbie</cp:lastModifiedBy>
  <cp:revision>3</cp:revision>
  <dcterms:created xsi:type="dcterms:W3CDTF">2022-03-14T18:21:54Z</dcterms:created>
  <dcterms:modified xsi:type="dcterms:W3CDTF">2022-12-01T19:21:02Z</dcterms:modified>
</cp:coreProperties>
</file>