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09" r:id="rId5"/>
  </p:sldMasterIdLst>
  <p:notesMasterIdLst>
    <p:notesMasterId r:id="rId22"/>
  </p:notesMasterIdLst>
  <p:sldIdLst>
    <p:sldId id="256" r:id="rId6"/>
    <p:sldId id="277" r:id="rId7"/>
    <p:sldId id="257" r:id="rId8"/>
    <p:sldId id="270" r:id="rId9"/>
    <p:sldId id="258" r:id="rId10"/>
    <p:sldId id="261" r:id="rId11"/>
    <p:sldId id="272" r:id="rId12"/>
    <p:sldId id="268" r:id="rId13"/>
    <p:sldId id="269" r:id="rId14"/>
    <p:sldId id="260" r:id="rId15"/>
    <p:sldId id="274" r:id="rId16"/>
    <p:sldId id="273" r:id="rId17"/>
    <p:sldId id="300" r:id="rId18"/>
    <p:sldId id="301" r:id="rId19"/>
    <p:sldId id="271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6CF99-08CA-4E01-AB09-7F833C9A8177}" v="579" dt="2022-07-28T19:32:28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les, Robbie" userId="2837ef46-a0f1-498d-a558-7b8ad7b3d6fe" providerId="ADAL" clId="{76940073-3816-43AC-83CF-E80D8D58C02A}"/>
    <pc:docChg chg="modSld">
      <pc:chgData name="Staples, Robbie" userId="2837ef46-a0f1-498d-a558-7b8ad7b3d6fe" providerId="ADAL" clId="{76940073-3816-43AC-83CF-E80D8D58C02A}" dt="2020-11-20T19:04:51.864" v="206" actId="20577"/>
      <pc:docMkLst>
        <pc:docMk/>
      </pc:docMkLst>
      <pc:sldChg chg="modSp">
        <pc:chgData name="Staples, Robbie" userId="2837ef46-a0f1-498d-a558-7b8ad7b3d6fe" providerId="ADAL" clId="{76940073-3816-43AC-83CF-E80D8D58C02A}" dt="2020-10-30T14:16:19.051" v="5" actId="20577"/>
        <pc:sldMkLst>
          <pc:docMk/>
          <pc:sldMk cId="114916962" sldId="256"/>
        </pc:sldMkLst>
        <pc:spChg chg="mod">
          <ac:chgData name="Staples, Robbie" userId="2837ef46-a0f1-498d-a558-7b8ad7b3d6fe" providerId="ADAL" clId="{76940073-3816-43AC-83CF-E80D8D58C02A}" dt="2020-10-30T14:16:19.051" v="5" actId="20577"/>
          <ac:spMkLst>
            <pc:docMk/>
            <pc:sldMk cId="114916962" sldId="256"/>
            <ac:spMk id="3" creationId="{3E4B5EEF-2D5C-4F79-8038-934B337D5943}"/>
          </ac:spMkLst>
        </pc:spChg>
      </pc:sldChg>
      <pc:sldChg chg="modSp">
        <pc:chgData name="Staples, Robbie" userId="2837ef46-a0f1-498d-a558-7b8ad7b3d6fe" providerId="ADAL" clId="{76940073-3816-43AC-83CF-E80D8D58C02A}" dt="2020-10-30T14:17:05.333" v="20" actId="255"/>
        <pc:sldMkLst>
          <pc:docMk/>
          <pc:sldMk cId="2201803523" sldId="267"/>
        </pc:sldMkLst>
        <pc:spChg chg="mod">
          <ac:chgData name="Staples, Robbie" userId="2837ef46-a0f1-498d-a558-7b8ad7b3d6fe" providerId="ADAL" clId="{76940073-3816-43AC-83CF-E80D8D58C02A}" dt="2020-10-30T14:17:05.333" v="20" actId="255"/>
          <ac:spMkLst>
            <pc:docMk/>
            <pc:sldMk cId="2201803523" sldId="267"/>
            <ac:spMk id="3" creationId="{F728CCE3-7DAB-4250-8BBC-FC058BC4B1CB}"/>
          </ac:spMkLst>
        </pc:spChg>
      </pc:sldChg>
      <pc:sldChg chg="modSp">
        <pc:chgData name="Staples, Robbie" userId="2837ef46-a0f1-498d-a558-7b8ad7b3d6fe" providerId="ADAL" clId="{76940073-3816-43AC-83CF-E80D8D58C02A}" dt="2020-11-20T19:04:51.864" v="206" actId="20577"/>
        <pc:sldMkLst>
          <pc:docMk/>
          <pc:sldMk cId="2304133500" sldId="269"/>
        </pc:sldMkLst>
        <pc:spChg chg="mod">
          <ac:chgData name="Staples, Robbie" userId="2837ef46-a0f1-498d-a558-7b8ad7b3d6fe" providerId="ADAL" clId="{76940073-3816-43AC-83CF-E80D8D58C02A}" dt="2020-11-20T19:04:51.864" v="206" actId="20577"/>
          <ac:spMkLst>
            <pc:docMk/>
            <pc:sldMk cId="2304133500" sldId="269"/>
            <ac:spMk id="3" creationId="{782E3CC7-03D3-452B-AB49-3D76EC6C5055}"/>
          </ac:spMkLst>
        </pc:spChg>
      </pc:sldChg>
    </pc:docChg>
  </pc:docChgLst>
  <pc:docChgLst>
    <pc:chgData name="Staples, Robbie" userId="2837ef46-a0f1-498d-a558-7b8ad7b3d6fe" providerId="ADAL" clId="{A6ACCB9E-F2F4-41FB-B8E9-40C5BCEF2496}"/>
    <pc:docChg chg="modSld">
      <pc:chgData name="Staples, Robbie" userId="2837ef46-a0f1-498d-a558-7b8ad7b3d6fe" providerId="ADAL" clId="{A6ACCB9E-F2F4-41FB-B8E9-40C5BCEF2496}" dt="2021-10-29T12:56:59.409" v="29" actId="20577"/>
      <pc:docMkLst>
        <pc:docMk/>
      </pc:docMkLst>
      <pc:sldChg chg="modSp mod">
        <pc:chgData name="Staples, Robbie" userId="2837ef46-a0f1-498d-a558-7b8ad7b3d6fe" providerId="ADAL" clId="{A6ACCB9E-F2F4-41FB-B8E9-40C5BCEF2496}" dt="2021-10-29T12:56:59.409" v="29" actId="20577"/>
        <pc:sldMkLst>
          <pc:docMk/>
          <pc:sldMk cId="1742316446" sldId="260"/>
        </pc:sldMkLst>
        <pc:spChg chg="mod">
          <ac:chgData name="Staples, Robbie" userId="2837ef46-a0f1-498d-a558-7b8ad7b3d6fe" providerId="ADAL" clId="{A6ACCB9E-F2F4-41FB-B8E9-40C5BCEF2496}" dt="2021-10-29T12:56:59.409" v="29" actId="20577"/>
          <ac:spMkLst>
            <pc:docMk/>
            <pc:sldMk cId="1742316446" sldId="260"/>
            <ac:spMk id="3" creationId="{42325776-5730-42B3-9A0B-639F6DB0DA4A}"/>
          </ac:spMkLst>
        </pc:spChg>
      </pc:sldChg>
    </pc:docChg>
  </pc:docChgLst>
  <pc:docChgLst>
    <pc:chgData name="Staples, Robbie" userId="2837ef46-a0f1-498d-a558-7b8ad7b3d6fe" providerId="ADAL" clId="{4AD74857-A7F9-4637-B43D-E43C26D9AD63}"/>
    <pc:docChg chg="custSel modSld">
      <pc:chgData name="Staples, Robbie" userId="2837ef46-a0f1-498d-a558-7b8ad7b3d6fe" providerId="ADAL" clId="{4AD74857-A7F9-4637-B43D-E43C26D9AD63}" dt="2021-11-23T15:40:57.106" v="56" actId="20577"/>
      <pc:docMkLst>
        <pc:docMk/>
      </pc:docMkLst>
      <pc:sldChg chg="modSp mod">
        <pc:chgData name="Staples, Robbie" userId="2837ef46-a0f1-498d-a558-7b8ad7b3d6fe" providerId="ADAL" clId="{4AD74857-A7F9-4637-B43D-E43C26D9AD63}" dt="2021-11-23T15:40:06.885" v="26" actId="20577"/>
        <pc:sldMkLst>
          <pc:docMk/>
          <pc:sldMk cId="114916962" sldId="256"/>
        </pc:sldMkLst>
        <pc:spChg chg="mod">
          <ac:chgData name="Staples, Robbie" userId="2837ef46-a0f1-498d-a558-7b8ad7b3d6fe" providerId="ADAL" clId="{4AD74857-A7F9-4637-B43D-E43C26D9AD63}" dt="2021-11-23T15:40:06.885" v="26" actId="20577"/>
          <ac:spMkLst>
            <pc:docMk/>
            <pc:sldMk cId="114916962" sldId="256"/>
            <ac:spMk id="3" creationId="{3E4B5EEF-2D5C-4F79-8038-934B337D5943}"/>
          </ac:spMkLst>
        </pc:spChg>
      </pc:sldChg>
      <pc:sldChg chg="modSp mod">
        <pc:chgData name="Staples, Robbie" userId="2837ef46-a0f1-498d-a558-7b8ad7b3d6fe" providerId="ADAL" clId="{4AD74857-A7F9-4637-B43D-E43C26D9AD63}" dt="2021-11-16T15:10:45.861" v="0" actId="33524"/>
        <pc:sldMkLst>
          <pc:docMk/>
          <pc:sldMk cId="1997034279" sldId="258"/>
        </pc:sldMkLst>
        <pc:spChg chg="mod">
          <ac:chgData name="Staples, Robbie" userId="2837ef46-a0f1-498d-a558-7b8ad7b3d6fe" providerId="ADAL" clId="{4AD74857-A7F9-4637-B43D-E43C26D9AD63}" dt="2021-11-16T15:10:45.861" v="0" actId="33524"/>
          <ac:spMkLst>
            <pc:docMk/>
            <pc:sldMk cId="1997034279" sldId="258"/>
            <ac:spMk id="3" creationId="{CEE23F24-8B16-4BB3-AAF2-DAD6C6692511}"/>
          </ac:spMkLst>
        </pc:spChg>
      </pc:sldChg>
      <pc:sldChg chg="modSp mod">
        <pc:chgData name="Staples, Robbie" userId="2837ef46-a0f1-498d-a558-7b8ad7b3d6fe" providerId="ADAL" clId="{4AD74857-A7F9-4637-B43D-E43C26D9AD63}" dt="2021-11-23T15:40:57.106" v="56" actId="20577"/>
        <pc:sldMkLst>
          <pc:docMk/>
          <pc:sldMk cId="2201803523" sldId="267"/>
        </pc:sldMkLst>
        <pc:spChg chg="mod">
          <ac:chgData name="Staples, Robbie" userId="2837ef46-a0f1-498d-a558-7b8ad7b3d6fe" providerId="ADAL" clId="{4AD74857-A7F9-4637-B43D-E43C26D9AD63}" dt="2021-11-23T15:40:57.106" v="56" actId="20577"/>
          <ac:spMkLst>
            <pc:docMk/>
            <pc:sldMk cId="2201803523" sldId="267"/>
            <ac:spMk id="3" creationId="{F728CCE3-7DAB-4250-8BBC-FC058BC4B1CB}"/>
          </ac:spMkLst>
        </pc:spChg>
      </pc:sldChg>
    </pc:docChg>
  </pc:docChgLst>
  <pc:docChgLst>
    <pc:chgData name="Staples, Robbie" userId="2837ef46-a0f1-498d-a558-7b8ad7b3d6fe" providerId="ADAL" clId="{A2DA2B81-F672-421A-A395-2DF680318AA0}"/>
    <pc:docChg chg="custSel addSld modSld">
      <pc:chgData name="Staples, Robbie" userId="2837ef46-a0f1-498d-a558-7b8ad7b3d6fe" providerId="ADAL" clId="{A2DA2B81-F672-421A-A395-2DF680318AA0}" dt="2022-04-14T12:28:02.571" v="420" actId="20577"/>
      <pc:docMkLst>
        <pc:docMk/>
      </pc:docMkLst>
      <pc:sldChg chg="modSp mod">
        <pc:chgData name="Staples, Robbie" userId="2837ef46-a0f1-498d-a558-7b8ad7b3d6fe" providerId="ADAL" clId="{A2DA2B81-F672-421A-A395-2DF680318AA0}" dt="2022-03-15T16:09:44.897" v="198" actId="20577"/>
        <pc:sldMkLst>
          <pc:docMk/>
          <pc:sldMk cId="114916962" sldId="256"/>
        </pc:sldMkLst>
        <pc:spChg chg="mod">
          <ac:chgData name="Staples, Robbie" userId="2837ef46-a0f1-498d-a558-7b8ad7b3d6fe" providerId="ADAL" clId="{A2DA2B81-F672-421A-A395-2DF680318AA0}" dt="2022-03-15T16:09:44.897" v="198" actId="20577"/>
          <ac:spMkLst>
            <pc:docMk/>
            <pc:sldMk cId="114916962" sldId="256"/>
            <ac:spMk id="3" creationId="{3E4B5EEF-2D5C-4F79-8038-934B337D5943}"/>
          </ac:spMkLst>
        </pc:spChg>
      </pc:sldChg>
      <pc:sldChg chg="modSp mod">
        <pc:chgData name="Staples, Robbie" userId="2837ef46-a0f1-498d-a558-7b8ad7b3d6fe" providerId="ADAL" clId="{A2DA2B81-F672-421A-A395-2DF680318AA0}" dt="2022-04-14T12:28:02.571" v="420" actId="20577"/>
        <pc:sldMkLst>
          <pc:docMk/>
          <pc:sldMk cId="3041506575" sldId="275"/>
        </pc:sldMkLst>
        <pc:spChg chg="mod">
          <ac:chgData name="Staples, Robbie" userId="2837ef46-a0f1-498d-a558-7b8ad7b3d6fe" providerId="ADAL" clId="{A2DA2B81-F672-421A-A395-2DF680318AA0}" dt="2022-04-14T12:27:40.103" v="375" actId="20577"/>
          <ac:spMkLst>
            <pc:docMk/>
            <pc:sldMk cId="3041506575" sldId="275"/>
            <ac:spMk id="2" creationId="{127E5FBF-5F3C-418D-823B-D2A5096A2C93}"/>
          </ac:spMkLst>
        </pc:spChg>
        <pc:spChg chg="mod">
          <ac:chgData name="Staples, Robbie" userId="2837ef46-a0f1-498d-a558-7b8ad7b3d6fe" providerId="ADAL" clId="{A2DA2B81-F672-421A-A395-2DF680318AA0}" dt="2022-04-14T12:28:02.571" v="420" actId="20577"/>
          <ac:spMkLst>
            <pc:docMk/>
            <pc:sldMk cId="3041506575" sldId="275"/>
            <ac:spMk id="3" creationId="{350C0514-486A-4905-928E-8FA667360054}"/>
          </ac:spMkLst>
        </pc:spChg>
      </pc:sldChg>
      <pc:sldChg chg="addSp modSp new mod setBg">
        <pc:chgData name="Staples, Robbie" userId="2837ef46-a0f1-498d-a558-7b8ad7b3d6fe" providerId="ADAL" clId="{A2DA2B81-F672-421A-A395-2DF680318AA0}" dt="2022-03-21T21:14:48.075" v="302" actId="20577"/>
        <pc:sldMkLst>
          <pc:docMk/>
          <pc:sldMk cId="3513296411" sldId="276"/>
        </pc:sldMkLst>
        <pc:spChg chg="mod">
          <ac:chgData name="Staples, Robbie" userId="2837ef46-a0f1-498d-a558-7b8ad7b3d6fe" providerId="ADAL" clId="{A2DA2B81-F672-421A-A395-2DF680318AA0}" dt="2022-03-15T16:16:17.174" v="199" actId="26606"/>
          <ac:spMkLst>
            <pc:docMk/>
            <pc:sldMk cId="3513296411" sldId="276"/>
            <ac:spMk id="2" creationId="{ADE1E0A1-D31A-4B33-AECF-5D96B971AB99}"/>
          </ac:spMkLst>
        </pc:spChg>
        <pc:spChg chg="mod ord">
          <ac:chgData name="Staples, Robbie" userId="2837ef46-a0f1-498d-a558-7b8ad7b3d6fe" providerId="ADAL" clId="{A2DA2B81-F672-421A-A395-2DF680318AA0}" dt="2022-03-21T21:14:48.075" v="302" actId="20577"/>
          <ac:spMkLst>
            <pc:docMk/>
            <pc:sldMk cId="3513296411" sldId="276"/>
            <ac:spMk id="3" creationId="{B53091CB-AE4B-4313-B79B-7651A25FC857}"/>
          </ac:spMkLst>
        </pc:spChg>
        <pc:spChg chg="add">
          <ac:chgData name="Staples, Robbie" userId="2837ef46-a0f1-498d-a558-7b8ad7b3d6fe" providerId="ADAL" clId="{A2DA2B81-F672-421A-A395-2DF680318AA0}" dt="2022-03-15T16:16:17.174" v="199" actId="26606"/>
          <ac:spMkLst>
            <pc:docMk/>
            <pc:sldMk cId="3513296411" sldId="276"/>
            <ac:spMk id="10" creationId="{67B74F2B-9534-4540-96B0-5C8E958B940F}"/>
          </ac:spMkLst>
        </pc:spChg>
        <pc:spChg chg="add">
          <ac:chgData name="Staples, Robbie" userId="2837ef46-a0f1-498d-a558-7b8ad7b3d6fe" providerId="ADAL" clId="{A2DA2B81-F672-421A-A395-2DF680318AA0}" dt="2022-03-15T16:16:17.174" v="199" actId="26606"/>
          <ac:spMkLst>
            <pc:docMk/>
            <pc:sldMk cId="3513296411" sldId="276"/>
            <ac:spMk id="14" creationId="{C1B60310-C5C3-46A0-A452-2A0B008434DA}"/>
          </ac:spMkLst>
        </pc:spChg>
        <pc:picChg chg="add mod">
          <ac:chgData name="Staples, Robbie" userId="2837ef46-a0f1-498d-a558-7b8ad7b3d6fe" providerId="ADAL" clId="{A2DA2B81-F672-421A-A395-2DF680318AA0}" dt="2022-03-15T16:16:17.174" v="199" actId="26606"/>
          <ac:picMkLst>
            <pc:docMk/>
            <pc:sldMk cId="3513296411" sldId="276"/>
            <ac:picMk id="5" creationId="{AC0577BC-D8CC-42F5-9BBC-ADBA1E9E191A}"/>
          </ac:picMkLst>
        </pc:picChg>
        <pc:cxnChg chg="add">
          <ac:chgData name="Staples, Robbie" userId="2837ef46-a0f1-498d-a558-7b8ad7b3d6fe" providerId="ADAL" clId="{A2DA2B81-F672-421A-A395-2DF680318AA0}" dt="2022-03-15T16:16:17.174" v="199" actId="26606"/>
          <ac:cxnSpMkLst>
            <pc:docMk/>
            <pc:sldMk cId="3513296411" sldId="276"/>
            <ac:cxnSpMk id="12" creationId="{33BECB2B-2CFA-412C-880F-C4B60974936F}"/>
          </ac:cxnSpMkLst>
        </pc:cxnChg>
      </pc:sldChg>
    </pc:docChg>
  </pc:docChgLst>
  <pc:docChgLst>
    <pc:chgData name="Staples, Robbie" userId="2837ef46-a0f1-498d-a558-7b8ad7b3d6fe" providerId="ADAL" clId="{C086CF99-08CA-4E01-AB09-7F833C9A8177}"/>
    <pc:docChg chg="undo custSel addSld delSld modSld sldOrd">
      <pc:chgData name="Staples, Robbie" userId="2837ef46-a0f1-498d-a558-7b8ad7b3d6fe" providerId="ADAL" clId="{C086CF99-08CA-4E01-AB09-7F833C9A8177}" dt="2022-08-10T19:39:10.135" v="2124"/>
      <pc:docMkLst>
        <pc:docMk/>
      </pc:docMkLst>
      <pc:sldChg chg="addSp delSp modSp mod setBg setClrOvrMap delDesignElem">
        <pc:chgData name="Staples, Robbie" userId="2837ef46-a0f1-498d-a558-7b8ad7b3d6fe" providerId="ADAL" clId="{C086CF99-08CA-4E01-AB09-7F833C9A8177}" dt="2022-07-05T12:57:13.550" v="617" actId="14100"/>
        <pc:sldMkLst>
          <pc:docMk/>
          <pc:sldMk cId="114916962" sldId="256"/>
        </pc:sldMkLst>
        <pc:spChg chg="mod">
          <ac:chgData name="Staples, Robbie" userId="2837ef46-a0f1-498d-a558-7b8ad7b3d6fe" providerId="ADAL" clId="{C086CF99-08CA-4E01-AB09-7F833C9A8177}" dt="2022-07-05T12:57:13.550" v="617" actId="14100"/>
          <ac:spMkLst>
            <pc:docMk/>
            <pc:sldMk cId="114916962" sldId="256"/>
            <ac:spMk id="2" creationId="{62D42A20-94A6-4650-9E2D-C1FD76E81617}"/>
          </ac:spMkLst>
        </pc:spChg>
        <pc:spChg chg="mod">
          <ac:chgData name="Staples, Robbie" userId="2837ef46-a0f1-498d-a558-7b8ad7b3d6fe" providerId="ADAL" clId="{C086CF99-08CA-4E01-AB09-7F833C9A8177}" dt="2022-07-05T12:56:57.671" v="614" actId="255"/>
          <ac:spMkLst>
            <pc:docMk/>
            <pc:sldMk cId="114916962" sldId="256"/>
            <ac:spMk id="3" creationId="{3E4B5EEF-2D5C-4F79-8038-934B337D5943}"/>
          </ac:spMkLst>
        </pc:spChg>
        <pc:spChg chg="add del">
          <ac:chgData name="Staples, Robbie" userId="2837ef46-a0f1-498d-a558-7b8ad7b3d6fe" providerId="ADAL" clId="{C086CF99-08CA-4E01-AB09-7F833C9A8177}" dt="2022-07-05T12:42:29.378" v="49" actId="26606"/>
          <ac:spMkLst>
            <pc:docMk/>
            <pc:sldMk cId="114916962" sldId="256"/>
            <ac:spMk id="27" creationId="{416A0E3C-60E6-4F39-BC55-5F7C224E1F7C}"/>
          </ac:spMkLst>
        </pc:spChg>
        <pc:spChg chg="add del">
          <ac:chgData name="Staples, Robbie" userId="2837ef46-a0f1-498d-a558-7b8ad7b3d6fe" providerId="ADAL" clId="{C086CF99-08CA-4E01-AB09-7F833C9A8177}" dt="2022-07-05T12:42:29.378" v="49" actId="26606"/>
          <ac:spMkLst>
            <pc:docMk/>
            <pc:sldMk cId="114916962" sldId="256"/>
            <ac:spMk id="31" creationId="{E844E128-FF69-4E9F-8327-6B504B3C5AE1}"/>
          </ac:spMkLst>
        </pc:spChg>
        <pc:spChg chg="add del">
          <ac:chgData name="Staples, Robbie" userId="2837ef46-a0f1-498d-a558-7b8ad7b3d6fe" providerId="ADAL" clId="{C086CF99-08CA-4E01-AB09-7F833C9A8177}" dt="2022-07-05T12:49:58.605" v="374" actId="26606"/>
          <ac:spMkLst>
            <pc:docMk/>
            <pc:sldMk cId="114916962" sldId="256"/>
            <ac:spMk id="38" creationId="{416A0E3C-60E6-4F39-BC55-5F7C224E1F7C}"/>
          </ac:spMkLst>
        </pc:spChg>
        <pc:spChg chg="add del">
          <ac:chgData name="Staples, Robbie" userId="2837ef46-a0f1-498d-a558-7b8ad7b3d6fe" providerId="ADAL" clId="{C086CF99-08CA-4E01-AB09-7F833C9A8177}" dt="2022-07-05T12:49:58.605" v="374" actId="26606"/>
          <ac:spMkLst>
            <pc:docMk/>
            <pc:sldMk cId="114916962" sldId="256"/>
            <ac:spMk id="42" creationId="{3741B58E-3B65-4A01-A276-975AB2CF8A08}"/>
          </ac:spMkLst>
        </pc:spChg>
        <pc:spChg chg="add del">
          <ac:chgData name="Staples, Robbie" userId="2837ef46-a0f1-498d-a558-7b8ad7b3d6fe" providerId="ADAL" clId="{C086CF99-08CA-4E01-AB09-7F833C9A8177}" dt="2022-07-05T12:49:58.605" v="374" actId="26606"/>
          <ac:spMkLst>
            <pc:docMk/>
            <pc:sldMk cId="114916962" sldId="256"/>
            <ac:spMk id="44" creationId="{7AAC67C3-831B-4AB1-A259-DFB839CAFAFC}"/>
          </ac:spMkLst>
        </pc:spChg>
        <pc:spChg chg="add del">
          <ac:chgData name="Staples, Robbie" userId="2837ef46-a0f1-498d-a558-7b8ad7b3d6fe" providerId="ADAL" clId="{C086CF99-08CA-4E01-AB09-7F833C9A8177}" dt="2022-07-05T12:56:35.709" v="611" actId="26606"/>
          <ac:spMkLst>
            <pc:docMk/>
            <pc:sldMk cId="114916962" sldId="256"/>
            <ac:spMk id="49" creationId="{8C6E698C-8155-4B8B-BDC9-B7299772B509}"/>
          </ac:spMkLst>
        </pc:spChg>
        <pc:spChg chg="add del">
          <ac:chgData name="Staples, Robbie" userId="2837ef46-a0f1-498d-a558-7b8ad7b3d6fe" providerId="ADAL" clId="{C086CF99-08CA-4E01-AB09-7F833C9A8177}" dt="2022-07-05T12:56:35.709" v="611" actId="26606"/>
          <ac:spMkLst>
            <pc:docMk/>
            <pc:sldMk cId="114916962" sldId="256"/>
            <ac:spMk id="53" creationId="{B624C8D3-B9AD-4F4F-8554-4EAF3724DBCE}"/>
          </ac:spMkLst>
        </pc:spChg>
        <pc:spChg chg="add">
          <ac:chgData name="Staples, Robbie" userId="2837ef46-a0f1-498d-a558-7b8ad7b3d6fe" providerId="ADAL" clId="{C086CF99-08CA-4E01-AB09-7F833C9A8177}" dt="2022-07-05T12:56:35.709" v="611" actId="26606"/>
          <ac:spMkLst>
            <pc:docMk/>
            <pc:sldMk cId="114916962" sldId="256"/>
            <ac:spMk id="59" creationId="{0AF4F2BA-3C03-4E2C-8ABC-0949B61B3C5E}"/>
          </ac:spMkLst>
        </pc:spChg>
        <pc:spChg chg="add">
          <ac:chgData name="Staples, Robbie" userId="2837ef46-a0f1-498d-a558-7b8ad7b3d6fe" providerId="ADAL" clId="{C086CF99-08CA-4E01-AB09-7F833C9A8177}" dt="2022-07-05T12:56:35.709" v="611" actId="26606"/>
          <ac:spMkLst>
            <pc:docMk/>
            <pc:sldMk cId="114916962" sldId="256"/>
            <ac:spMk id="63" creationId="{B40A8CA7-7D5A-43B0-A1A0-B558ECA9EED1}"/>
          </ac:spMkLst>
        </pc:spChg>
        <pc:picChg chg="del">
          <ac:chgData name="Staples, Robbie" userId="2837ef46-a0f1-498d-a558-7b8ad7b3d6fe" providerId="ADAL" clId="{C086CF99-08CA-4E01-AB09-7F833C9A8177}" dt="2022-07-05T12:42:23.152" v="48" actId="478"/>
          <ac:picMkLst>
            <pc:docMk/>
            <pc:sldMk cId="114916962" sldId="256"/>
            <ac:picMk id="22" creationId="{37BDE8F4-7378-4D93-893E-E5332318BEEF}"/>
          </ac:picMkLst>
        </pc:picChg>
        <pc:picChg chg="add del">
          <ac:chgData name="Staples, Robbie" userId="2837ef46-a0f1-498d-a558-7b8ad7b3d6fe" providerId="ADAL" clId="{C086CF99-08CA-4E01-AB09-7F833C9A8177}" dt="2022-07-05T12:56:44.579" v="612" actId="478"/>
          <ac:picMkLst>
            <pc:docMk/>
            <pc:sldMk cId="114916962" sldId="256"/>
            <ac:picMk id="55" creationId="{811C64D4-B420-9F7A-3B34-4917647BA08A}"/>
          </ac:picMkLst>
        </pc:picChg>
        <pc:cxnChg chg="add del">
          <ac:chgData name="Staples, Robbie" userId="2837ef46-a0f1-498d-a558-7b8ad7b3d6fe" providerId="ADAL" clId="{C086CF99-08CA-4E01-AB09-7F833C9A8177}" dt="2022-07-05T12:42:29.378" v="49" actId="26606"/>
          <ac:cxnSpMkLst>
            <pc:docMk/>
            <pc:sldMk cId="114916962" sldId="256"/>
            <ac:cxnSpMk id="29" creationId="{C5025DAC-8B93-4160-B017-3A274A5828C0}"/>
          </ac:cxnSpMkLst>
        </pc:cxnChg>
        <pc:cxnChg chg="add del">
          <ac:chgData name="Staples, Robbie" userId="2837ef46-a0f1-498d-a558-7b8ad7b3d6fe" providerId="ADAL" clId="{C086CF99-08CA-4E01-AB09-7F833C9A8177}" dt="2022-07-05T12:42:29.378" v="49" actId="26606"/>
          <ac:cxnSpMkLst>
            <pc:docMk/>
            <pc:sldMk cId="114916962" sldId="256"/>
            <ac:cxnSpMk id="33" creationId="{055CEADF-09EA-423C-8C45-F94AF44D5AF0}"/>
          </ac:cxnSpMkLst>
        </pc:cxnChg>
        <pc:cxnChg chg="add del">
          <ac:chgData name="Staples, Robbie" userId="2837ef46-a0f1-498d-a558-7b8ad7b3d6fe" providerId="ADAL" clId="{C086CF99-08CA-4E01-AB09-7F833C9A8177}" dt="2022-07-05T12:49:58.605" v="374" actId="26606"/>
          <ac:cxnSpMkLst>
            <pc:docMk/>
            <pc:sldMk cId="114916962" sldId="256"/>
            <ac:cxnSpMk id="40" creationId="{C5025DAC-8B93-4160-B017-3A274A5828C0}"/>
          </ac:cxnSpMkLst>
        </pc:cxnChg>
        <pc:cxnChg chg="add del">
          <ac:chgData name="Staples, Robbie" userId="2837ef46-a0f1-498d-a558-7b8ad7b3d6fe" providerId="ADAL" clId="{C086CF99-08CA-4E01-AB09-7F833C9A8177}" dt="2022-07-05T12:56:35.709" v="611" actId="26606"/>
          <ac:cxnSpMkLst>
            <pc:docMk/>
            <pc:sldMk cId="114916962" sldId="256"/>
            <ac:cxnSpMk id="51" creationId="{09525C9A-1972-4836-BA7A-706C946EF4DA}"/>
          </ac:cxnSpMkLst>
        </pc:cxnChg>
        <pc:cxnChg chg="add">
          <ac:chgData name="Staples, Robbie" userId="2837ef46-a0f1-498d-a558-7b8ad7b3d6fe" providerId="ADAL" clId="{C086CF99-08CA-4E01-AB09-7F833C9A8177}" dt="2022-07-05T12:56:35.709" v="611" actId="26606"/>
          <ac:cxnSpMkLst>
            <pc:docMk/>
            <pc:sldMk cId="114916962" sldId="256"/>
            <ac:cxnSpMk id="61" creationId="{A07787ED-5EDC-4C54-AD87-55B60D0FE397}"/>
          </ac:cxnSpMkLst>
        </pc:cxnChg>
      </pc:sldChg>
      <pc:sldChg chg="addSp delSp modSp mod delDesignElem">
        <pc:chgData name="Staples, Robbie" userId="2837ef46-a0f1-498d-a558-7b8ad7b3d6fe" providerId="ADAL" clId="{C086CF99-08CA-4E01-AB09-7F833C9A8177}" dt="2022-07-05T15:34:14.398" v="1630" actId="207"/>
        <pc:sldMkLst>
          <pc:docMk/>
          <pc:sldMk cId="2396437549" sldId="257"/>
        </pc:sldMkLst>
        <pc:spChg chg="mod">
          <ac:chgData name="Staples, Robbie" userId="2837ef46-a0f1-498d-a558-7b8ad7b3d6fe" providerId="ADAL" clId="{C086CF99-08CA-4E01-AB09-7F833C9A8177}" dt="2022-07-05T15:34:14.398" v="1630" actId="207"/>
          <ac:spMkLst>
            <pc:docMk/>
            <pc:sldMk cId="2396437549" sldId="257"/>
            <ac:spMk id="2" creationId="{A629ACD4-45FC-419B-A2DC-9E4984B9BC18}"/>
          </ac:spMkLst>
        </pc:spChg>
        <pc:spChg chg="add del">
          <ac:chgData name="Staples, Robbie" userId="2837ef46-a0f1-498d-a558-7b8ad7b3d6fe" providerId="ADAL" clId="{C086CF99-08CA-4E01-AB09-7F833C9A8177}" dt="2022-07-05T12:43:42.944" v="55" actId="26606"/>
          <ac:spMkLst>
            <pc:docMk/>
            <pc:sldMk cId="2396437549" sldId="257"/>
            <ac:spMk id="30" creationId="{68BDBE5C-BBE9-4E89-BEE5-DEB6EAB8702D}"/>
          </ac:spMkLst>
        </pc:spChg>
        <pc:spChg chg="add del">
          <ac:chgData name="Staples, Robbie" userId="2837ef46-a0f1-498d-a558-7b8ad7b3d6fe" providerId="ADAL" clId="{C086CF99-08CA-4E01-AB09-7F833C9A8177}" dt="2022-07-05T12:43:42.944" v="55" actId="26606"/>
          <ac:spMkLst>
            <pc:docMk/>
            <pc:sldMk cId="2396437549" sldId="257"/>
            <ac:spMk id="32" creationId="{DFC4168B-AA75-4715-9B96-CF84B170A68B}"/>
          </ac:spMkLst>
        </pc:spChg>
        <pc:spChg chg="add del">
          <ac:chgData name="Staples, Robbie" userId="2837ef46-a0f1-498d-a558-7b8ad7b3d6fe" providerId="ADAL" clId="{C086CF99-08CA-4E01-AB09-7F833C9A8177}" dt="2022-07-05T12:53:21.859" v="390" actId="26606"/>
          <ac:spMkLst>
            <pc:docMk/>
            <pc:sldMk cId="2396437549" sldId="257"/>
            <ac:spMk id="38" creationId="{88F0A37D-2337-4AAF-98B0-7E4E9B98719A}"/>
          </ac:spMkLst>
        </pc:spChg>
        <pc:spChg chg="add del">
          <ac:chgData name="Staples, Robbie" userId="2837ef46-a0f1-498d-a558-7b8ad7b3d6fe" providerId="ADAL" clId="{C086CF99-08CA-4E01-AB09-7F833C9A8177}" dt="2022-07-05T12:53:21.859" v="390" actId="26606"/>
          <ac:spMkLst>
            <pc:docMk/>
            <pc:sldMk cId="2396437549" sldId="257"/>
            <ac:spMk id="42" creationId="{F7234D70-FB65-4E99-985E-64D219674D45}"/>
          </ac:spMkLst>
        </pc:spChg>
        <pc:spChg chg="add del">
          <ac:chgData name="Staples, Robbie" userId="2837ef46-a0f1-498d-a558-7b8ad7b3d6fe" providerId="ADAL" clId="{C086CF99-08CA-4E01-AB09-7F833C9A8177}" dt="2022-07-05T12:53:21.859" v="390" actId="26606"/>
          <ac:spMkLst>
            <pc:docMk/>
            <pc:sldMk cId="2396437549" sldId="257"/>
            <ac:spMk id="47" creationId="{EE1530B0-6F96-46C0-8B3E-3215CB756BE4}"/>
          </ac:spMkLst>
        </pc:spChg>
        <pc:spChg chg="add del">
          <ac:chgData name="Staples, Robbie" userId="2837ef46-a0f1-498d-a558-7b8ad7b3d6fe" providerId="ADAL" clId="{C086CF99-08CA-4E01-AB09-7F833C9A8177}" dt="2022-07-05T12:53:21.859" v="390" actId="26606"/>
          <ac:spMkLst>
            <pc:docMk/>
            <pc:sldMk cId="2396437549" sldId="257"/>
            <ac:spMk id="49" creationId="{754910CF-1B56-45D3-960A-E89F7B3B9131}"/>
          </ac:spMkLst>
        </pc:spChg>
        <pc:graphicFrameChg chg="mod modGraphic">
          <ac:chgData name="Staples, Robbie" userId="2837ef46-a0f1-498d-a558-7b8ad7b3d6fe" providerId="ADAL" clId="{C086CF99-08CA-4E01-AB09-7F833C9A8177}" dt="2022-07-05T14:08:32.550" v="1593" actId="20577"/>
          <ac:graphicFrameMkLst>
            <pc:docMk/>
            <pc:sldMk cId="2396437549" sldId="257"/>
            <ac:graphicFrameMk id="33" creationId="{6A9D21E4-2441-49B7-A778-5B483E647D57}"/>
          </ac:graphicFrameMkLst>
        </pc:graphicFrameChg>
        <pc:cxnChg chg="add del">
          <ac:chgData name="Staples, Robbie" userId="2837ef46-a0f1-498d-a558-7b8ad7b3d6fe" providerId="ADAL" clId="{C086CF99-08CA-4E01-AB09-7F833C9A8177}" dt="2022-07-05T12:43:42.944" v="55" actId="26606"/>
          <ac:cxnSpMkLst>
            <pc:docMk/>
            <pc:sldMk cId="2396437549" sldId="257"/>
            <ac:cxnSpMk id="31" creationId="{2752F38C-F560-47AA-90AD-209F39C04150}"/>
          </ac:cxnSpMkLst>
        </pc:cxnChg>
        <pc:cxnChg chg="add del">
          <ac:chgData name="Staples, Robbie" userId="2837ef46-a0f1-498d-a558-7b8ad7b3d6fe" providerId="ADAL" clId="{C086CF99-08CA-4E01-AB09-7F833C9A8177}" dt="2022-07-05T12:53:21.859" v="390" actId="26606"/>
          <ac:cxnSpMkLst>
            <pc:docMk/>
            <pc:sldMk cId="2396437549" sldId="257"/>
            <ac:cxnSpMk id="40" creationId="{F15CCCF0-E573-463A-9760-1FDC0B2CFBD7}"/>
          </ac:cxnSpMkLst>
        </pc:cxnChg>
      </pc:sldChg>
      <pc:sldChg chg="addSp delSp modSp mod delDesignElem">
        <pc:chgData name="Staples, Robbie" userId="2837ef46-a0f1-498d-a558-7b8ad7b3d6fe" providerId="ADAL" clId="{C086CF99-08CA-4E01-AB09-7F833C9A8177}" dt="2022-07-27T14:29:40.134" v="1707" actId="14100"/>
        <pc:sldMkLst>
          <pc:docMk/>
          <pc:sldMk cId="1997034279" sldId="258"/>
        </pc:sldMkLst>
        <pc:spChg chg="mod">
          <ac:chgData name="Staples, Robbie" userId="2837ef46-a0f1-498d-a558-7b8ad7b3d6fe" providerId="ADAL" clId="{C086CF99-08CA-4E01-AB09-7F833C9A8177}" dt="2022-07-27T14:27:39.984" v="1682" actId="26606"/>
          <ac:spMkLst>
            <pc:docMk/>
            <pc:sldMk cId="1997034279" sldId="258"/>
            <ac:spMk id="2" creationId="{189F8D71-CEB6-43BB-9DEA-096FB136E905}"/>
          </ac:spMkLst>
        </pc:spChg>
        <pc:spChg chg="mod">
          <ac:chgData name="Staples, Robbie" userId="2837ef46-a0f1-498d-a558-7b8ad7b3d6fe" providerId="ADAL" clId="{C086CF99-08CA-4E01-AB09-7F833C9A8177}" dt="2022-07-27T14:28:05.212" v="1688" actId="20577"/>
          <ac:spMkLst>
            <pc:docMk/>
            <pc:sldMk cId="1997034279" sldId="258"/>
            <ac:spMk id="3" creationId="{CEE23F24-8B16-4BB3-AAF2-DAD6C6692511}"/>
          </ac:spMkLst>
        </pc:spChg>
        <pc:spChg chg="add del">
          <ac:chgData name="Staples, Robbie" userId="2837ef46-a0f1-498d-a558-7b8ad7b3d6fe" providerId="ADAL" clId="{C086CF99-08CA-4E01-AB09-7F833C9A8177}" dt="2022-07-05T12:46:02.616" v="140" actId="26606"/>
          <ac:spMkLst>
            <pc:docMk/>
            <pc:sldMk cId="1997034279" sldId="258"/>
            <ac:spMk id="11" creationId="{E844E128-FF69-4E9F-8327-6B504B3C5AE1}"/>
          </ac:spMkLst>
        </pc:spChg>
        <pc:spChg chg="add mod ord">
          <ac:chgData name="Staples, Robbie" userId="2837ef46-a0f1-498d-a558-7b8ad7b3d6fe" providerId="ADAL" clId="{C086CF99-08CA-4E01-AB09-7F833C9A8177}" dt="2022-07-27T14:29:40.134" v="1707" actId="14100"/>
          <ac:spMkLst>
            <pc:docMk/>
            <pc:sldMk cId="1997034279" sldId="258"/>
            <ac:spMk id="12" creationId="{2798C680-588D-4B2E-81C1-CB78D00E6EBB}"/>
          </ac:spMkLst>
        </pc:spChg>
        <pc:spChg chg="add del">
          <ac:chgData name="Staples, Robbie" userId="2837ef46-a0f1-498d-a558-7b8ad7b3d6fe" providerId="ADAL" clId="{C086CF99-08CA-4E01-AB09-7F833C9A8177}" dt="2022-07-27T14:27:39.984" v="1682" actId="26606"/>
          <ac:spMkLst>
            <pc:docMk/>
            <pc:sldMk cId="1997034279" sldId="258"/>
            <ac:spMk id="18" creationId="{E844E128-FF69-4E9F-8327-6B504B3C5AE1}"/>
          </ac:spMkLst>
        </pc:spChg>
        <pc:spChg chg="add">
          <ac:chgData name="Staples, Robbie" userId="2837ef46-a0f1-498d-a558-7b8ad7b3d6fe" providerId="ADAL" clId="{C086CF99-08CA-4E01-AB09-7F833C9A8177}" dt="2022-07-27T14:27:39.984" v="1682" actId="26606"/>
          <ac:spMkLst>
            <pc:docMk/>
            <pc:sldMk cId="1997034279" sldId="258"/>
            <ac:spMk id="25" creationId="{990D0034-F768-41E7-85D4-F38C4DE85770}"/>
          </ac:spMkLst>
        </pc:spChg>
        <pc:spChg chg="add">
          <ac:chgData name="Staples, Robbie" userId="2837ef46-a0f1-498d-a558-7b8ad7b3d6fe" providerId="ADAL" clId="{C086CF99-08CA-4E01-AB09-7F833C9A8177}" dt="2022-07-27T14:27:39.984" v="1682" actId="26606"/>
          <ac:spMkLst>
            <pc:docMk/>
            <pc:sldMk cId="1997034279" sldId="258"/>
            <ac:spMk id="27" creationId="{95B38FD6-641F-41BF-B466-C1C6366420F0}"/>
          </ac:spMkLst>
        </pc:spChg>
        <pc:spChg chg="add">
          <ac:chgData name="Staples, Robbie" userId="2837ef46-a0f1-498d-a558-7b8ad7b3d6fe" providerId="ADAL" clId="{C086CF99-08CA-4E01-AB09-7F833C9A8177}" dt="2022-07-27T14:27:39.984" v="1682" actId="26606"/>
          <ac:spMkLst>
            <pc:docMk/>
            <pc:sldMk cId="1997034279" sldId="258"/>
            <ac:spMk id="31" creationId="{7363FFA6-C551-4935-A474-8B2482E55BAC}"/>
          </ac:spMkLst>
        </pc:spChg>
        <pc:picChg chg="mod">
          <ac:chgData name="Staples, Robbie" userId="2837ef46-a0f1-498d-a558-7b8ad7b3d6fe" providerId="ADAL" clId="{C086CF99-08CA-4E01-AB09-7F833C9A8177}" dt="2022-07-27T14:27:49.297" v="1685" actId="1076"/>
          <ac:picMkLst>
            <pc:docMk/>
            <pc:sldMk cId="1997034279" sldId="258"/>
            <ac:picMk id="5" creationId="{7350D3CE-9C81-4FD2-B6FD-34994F47ABDB}"/>
          </ac:picMkLst>
        </pc:picChg>
        <pc:picChg chg="mod">
          <ac:chgData name="Staples, Robbie" userId="2837ef46-a0f1-498d-a558-7b8ad7b3d6fe" providerId="ADAL" clId="{C086CF99-08CA-4E01-AB09-7F833C9A8177}" dt="2022-07-27T14:29:09.490" v="1700" actId="1076"/>
          <ac:picMkLst>
            <pc:docMk/>
            <pc:sldMk cId="1997034279" sldId="258"/>
            <ac:picMk id="6" creationId="{46EDE458-B12F-4737-AB0C-5BDD17F702F2}"/>
          </ac:picMkLst>
        </pc:picChg>
        <pc:cxnChg chg="add del">
          <ac:chgData name="Staples, Robbie" userId="2837ef46-a0f1-498d-a558-7b8ad7b3d6fe" providerId="ADAL" clId="{C086CF99-08CA-4E01-AB09-7F833C9A8177}" dt="2022-07-05T12:46:02.616" v="140" actId="26606"/>
          <ac:cxnSpMkLst>
            <pc:docMk/>
            <pc:sldMk cId="1997034279" sldId="258"/>
            <ac:cxnSpMk id="13" creationId="{055CEADF-09EA-423C-8C45-F94AF44D5AF0}"/>
          </ac:cxnSpMkLst>
        </pc:cxnChg>
        <pc:cxnChg chg="add del">
          <ac:chgData name="Staples, Robbie" userId="2837ef46-a0f1-498d-a558-7b8ad7b3d6fe" providerId="ADAL" clId="{C086CF99-08CA-4E01-AB09-7F833C9A8177}" dt="2022-07-27T14:27:39.984" v="1682" actId="26606"/>
          <ac:cxnSpMkLst>
            <pc:docMk/>
            <pc:sldMk cId="1997034279" sldId="258"/>
            <ac:cxnSpMk id="20" creationId="{055CEADF-09EA-423C-8C45-F94AF44D5AF0}"/>
          </ac:cxnSpMkLst>
        </pc:cxnChg>
        <pc:cxnChg chg="add">
          <ac:chgData name="Staples, Robbie" userId="2837ef46-a0f1-498d-a558-7b8ad7b3d6fe" providerId="ADAL" clId="{C086CF99-08CA-4E01-AB09-7F833C9A8177}" dt="2022-07-27T14:27:39.984" v="1682" actId="26606"/>
          <ac:cxnSpMkLst>
            <pc:docMk/>
            <pc:sldMk cId="1997034279" sldId="258"/>
            <ac:cxnSpMk id="29" creationId="{6BF9119E-766E-4526-AAE5-639F577C0493}"/>
          </ac:cxnSpMkLst>
        </pc:cxnChg>
      </pc:sldChg>
      <pc:sldChg chg="del">
        <pc:chgData name="Staples, Robbie" userId="2837ef46-a0f1-498d-a558-7b8ad7b3d6fe" providerId="ADAL" clId="{C086CF99-08CA-4E01-AB09-7F833C9A8177}" dt="2022-07-05T12:46:15.251" v="141" actId="2696"/>
        <pc:sldMkLst>
          <pc:docMk/>
          <pc:sldMk cId="1154800677" sldId="259"/>
        </pc:sldMkLst>
      </pc:sldChg>
      <pc:sldChg chg="addSp delSp modSp mod delDesignElem">
        <pc:chgData name="Staples, Robbie" userId="2837ef46-a0f1-498d-a558-7b8ad7b3d6fe" providerId="ADAL" clId="{C086CF99-08CA-4E01-AB09-7F833C9A8177}" dt="2022-07-05T13:04:18.478" v="1230" actId="20577"/>
        <pc:sldMkLst>
          <pc:docMk/>
          <pc:sldMk cId="1742316446" sldId="260"/>
        </pc:sldMkLst>
        <pc:spChg chg="mod">
          <ac:chgData name="Staples, Robbie" userId="2837ef46-a0f1-498d-a558-7b8ad7b3d6fe" providerId="ADAL" clId="{C086CF99-08CA-4E01-AB09-7F833C9A8177}" dt="2022-07-05T13:03:30.142" v="1138" actId="255"/>
          <ac:spMkLst>
            <pc:docMk/>
            <pc:sldMk cId="1742316446" sldId="260"/>
            <ac:spMk id="2" creationId="{3B14F09F-43C3-42EF-AE8D-427D99344872}"/>
          </ac:spMkLst>
        </pc:spChg>
        <pc:spChg chg="mod">
          <ac:chgData name="Staples, Robbie" userId="2837ef46-a0f1-498d-a558-7b8ad7b3d6fe" providerId="ADAL" clId="{C086CF99-08CA-4E01-AB09-7F833C9A8177}" dt="2022-07-05T13:04:18.478" v="1230" actId="20577"/>
          <ac:spMkLst>
            <pc:docMk/>
            <pc:sldMk cId="1742316446" sldId="260"/>
            <ac:spMk id="3" creationId="{42325776-5730-42B3-9A0B-639F6DB0DA4A}"/>
          </ac:spMkLst>
        </pc:spChg>
        <pc:spChg chg="add del">
          <ac:chgData name="Staples, Robbie" userId="2837ef46-a0f1-498d-a558-7b8ad7b3d6fe" providerId="ADAL" clId="{C086CF99-08CA-4E01-AB09-7F833C9A8177}" dt="2022-07-05T12:48:06.776" v="204" actId="26606"/>
          <ac:spMkLst>
            <pc:docMk/>
            <pc:sldMk cId="1742316446" sldId="260"/>
            <ac:spMk id="13" creationId="{13BCCAE5-A35B-4B66-A4A7-E23C34A403A4}"/>
          </ac:spMkLst>
        </pc:spChg>
        <pc:spChg chg="add del">
          <ac:chgData name="Staples, Robbie" userId="2837ef46-a0f1-498d-a558-7b8ad7b3d6fe" providerId="ADAL" clId="{C086CF99-08CA-4E01-AB09-7F833C9A8177}" dt="2022-07-05T12:48:06.776" v="204" actId="26606"/>
          <ac:spMkLst>
            <pc:docMk/>
            <pc:sldMk cId="1742316446" sldId="260"/>
            <ac:spMk id="17" creationId="{0B2EDFE5-9478-4774-9D3D-FEC7DC7082EF}"/>
          </ac:spMkLst>
        </pc:spChg>
        <pc:spChg chg="add del">
          <ac:chgData name="Staples, Robbie" userId="2837ef46-a0f1-498d-a558-7b8ad7b3d6fe" providerId="ADAL" clId="{C086CF99-08CA-4E01-AB09-7F833C9A8177}" dt="2022-07-05T12:48:16.348" v="206" actId="26606"/>
          <ac:spMkLst>
            <pc:docMk/>
            <pc:sldMk cId="1742316446" sldId="260"/>
            <ac:spMk id="22" creationId="{E9BA134F-37B6-498A-B46D-040B86E5DA35}"/>
          </ac:spMkLst>
        </pc:spChg>
        <pc:spChg chg="add del">
          <ac:chgData name="Staples, Robbie" userId="2837ef46-a0f1-498d-a558-7b8ad7b3d6fe" providerId="ADAL" clId="{C086CF99-08CA-4E01-AB09-7F833C9A8177}" dt="2022-07-05T12:48:16.348" v="206" actId="26606"/>
          <ac:spMkLst>
            <pc:docMk/>
            <pc:sldMk cId="1742316446" sldId="260"/>
            <ac:spMk id="24" creationId="{2BFE3F30-11E0-4842-8523-7222538C8293}"/>
          </ac:spMkLst>
        </pc:spChg>
        <pc:spChg chg="add">
          <ac:chgData name="Staples, Robbie" userId="2837ef46-a0f1-498d-a558-7b8ad7b3d6fe" providerId="ADAL" clId="{C086CF99-08CA-4E01-AB09-7F833C9A8177}" dt="2022-07-05T12:48:16.348" v="206" actId="26606"/>
          <ac:spMkLst>
            <pc:docMk/>
            <pc:sldMk cId="1742316446" sldId="260"/>
            <ac:spMk id="31" creationId="{3741B58E-3B65-4A01-A276-975AB2CF8A08}"/>
          </ac:spMkLst>
        </pc:spChg>
        <pc:spChg chg="add">
          <ac:chgData name="Staples, Robbie" userId="2837ef46-a0f1-498d-a558-7b8ad7b3d6fe" providerId="ADAL" clId="{C086CF99-08CA-4E01-AB09-7F833C9A8177}" dt="2022-07-05T12:48:16.348" v="206" actId="26606"/>
          <ac:spMkLst>
            <pc:docMk/>
            <pc:sldMk cId="1742316446" sldId="260"/>
            <ac:spMk id="33" creationId="{7AAC67C3-831B-4AB1-A259-DFB839CAFAFC}"/>
          </ac:spMkLst>
        </pc:spChg>
        <pc:picChg chg="del mod ord">
          <ac:chgData name="Staples, Robbie" userId="2837ef46-a0f1-498d-a558-7b8ad7b3d6fe" providerId="ADAL" clId="{C086CF99-08CA-4E01-AB09-7F833C9A8177}" dt="2022-07-05T12:48:12.050" v="205" actId="478"/>
          <ac:picMkLst>
            <pc:docMk/>
            <pc:sldMk cId="1742316446" sldId="260"/>
            <ac:picMk id="9" creationId="{35B81D5D-C43B-4C44-A0E7-D501BED4180A}"/>
          </ac:picMkLst>
        </pc:picChg>
        <pc:cxnChg chg="add del">
          <ac:chgData name="Staples, Robbie" userId="2837ef46-a0f1-498d-a558-7b8ad7b3d6fe" providerId="ADAL" clId="{C086CF99-08CA-4E01-AB09-7F833C9A8177}" dt="2022-07-05T12:48:06.776" v="204" actId="26606"/>
          <ac:cxnSpMkLst>
            <pc:docMk/>
            <pc:sldMk cId="1742316446" sldId="260"/>
            <ac:cxnSpMk id="15" creationId="{6987BDFB-DE64-4B56-B44F-45FAE19FA94E}"/>
          </ac:cxnSpMkLst>
        </pc:cxnChg>
        <pc:cxnChg chg="add del">
          <ac:chgData name="Staples, Robbie" userId="2837ef46-a0f1-498d-a558-7b8ad7b3d6fe" providerId="ADAL" clId="{C086CF99-08CA-4E01-AB09-7F833C9A8177}" dt="2022-07-05T12:48:16.348" v="206" actId="26606"/>
          <ac:cxnSpMkLst>
            <pc:docMk/>
            <pc:sldMk cId="1742316446" sldId="260"/>
            <ac:cxnSpMk id="26" creationId="{67E7D319-545A-41CD-95DF-4DE4FA8A46B1}"/>
          </ac:cxnSpMkLst>
        </pc:cxnChg>
      </pc:sldChg>
      <pc:sldChg chg="addSp delSp modSp mod setBg setClrOvrMap delDesignElem">
        <pc:chgData name="Staples, Robbie" userId="2837ef46-a0f1-498d-a558-7b8ad7b3d6fe" providerId="ADAL" clId="{C086CF99-08CA-4E01-AB09-7F833C9A8177}" dt="2022-07-05T12:59:52.993" v="967" actId="255"/>
        <pc:sldMkLst>
          <pc:docMk/>
          <pc:sldMk cId="2406555260" sldId="261"/>
        </pc:sldMkLst>
        <pc:spChg chg="mod">
          <ac:chgData name="Staples, Robbie" userId="2837ef46-a0f1-498d-a558-7b8ad7b3d6fe" providerId="ADAL" clId="{C086CF99-08CA-4E01-AB09-7F833C9A8177}" dt="2022-07-05T12:59:43.061" v="966" actId="20577"/>
          <ac:spMkLst>
            <pc:docMk/>
            <pc:sldMk cId="2406555260" sldId="261"/>
            <ac:spMk id="2" creationId="{DD6E00B9-87BE-4890-BEC3-A54CD448A879}"/>
          </ac:spMkLst>
        </pc:spChg>
        <pc:spChg chg="add del">
          <ac:chgData name="Staples, Robbie" userId="2837ef46-a0f1-498d-a558-7b8ad7b3d6fe" providerId="ADAL" clId="{C086CF99-08CA-4E01-AB09-7F833C9A8177}" dt="2022-07-05T12:46:32.476" v="144" actId="26606"/>
          <ac:spMkLst>
            <pc:docMk/>
            <pc:sldMk cId="2406555260" sldId="261"/>
            <ac:spMk id="15" creationId="{103E59AE-44F8-4FB9-BF05-C888FE3E1DFA}"/>
          </ac:spMkLst>
        </pc:spChg>
        <pc:spChg chg="add del">
          <ac:chgData name="Staples, Robbie" userId="2837ef46-a0f1-498d-a558-7b8ad7b3d6fe" providerId="ADAL" clId="{C086CF99-08CA-4E01-AB09-7F833C9A8177}" dt="2022-07-05T12:46:32.476" v="144" actId="26606"/>
          <ac:spMkLst>
            <pc:docMk/>
            <pc:sldMk cId="2406555260" sldId="261"/>
            <ac:spMk id="17" creationId="{8B6B14AE-589A-45CC-A30D-41995FC1F8BA}"/>
          </ac:spMkLst>
        </pc:spChg>
        <pc:spChg chg="add">
          <ac:chgData name="Staples, Robbie" userId="2837ef46-a0f1-498d-a558-7b8ad7b3d6fe" providerId="ADAL" clId="{C086CF99-08CA-4E01-AB09-7F833C9A8177}" dt="2022-07-05T12:46:32.476" v="144" actId="26606"/>
          <ac:spMkLst>
            <pc:docMk/>
            <pc:sldMk cId="2406555260" sldId="261"/>
            <ac:spMk id="23" creationId="{EE1530B0-6F96-46C0-8B3E-3215CB756BE4}"/>
          </ac:spMkLst>
        </pc:spChg>
        <pc:spChg chg="add">
          <ac:chgData name="Staples, Robbie" userId="2837ef46-a0f1-498d-a558-7b8ad7b3d6fe" providerId="ADAL" clId="{C086CF99-08CA-4E01-AB09-7F833C9A8177}" dt="2022-07-05T12:46:32.476" v="144" actId="26606"/>
          <ac:spMkLst>
            <pc:docMk/>
            <pc:sldMk cId="2406555260" sldId="261"/>
            <ac:spMk id="25" creationId="{754910CF-1B56-45D3-960A-E89F7B3B9131}"/>
          </ac:spMkLst>
        </pc:spChg>
        <pc:graphicFrameChg chg="mod modGraphic">
          <ac:chgData name="Staples, Robbie" userId="2837ef46-a0f1-498d-a558-7b8ad7b3d6fe" providerId="ADAL" clId="{C086CF99-08CA-4E01-AB09-7F833C9A8177}" dt="2022-07-05T12:59:52.993" v="967" actId="255"/>
          <ac:graphicFrameMkLst>
            <pc:docMk/>
            <pc:sldMk cId="2406555260" sldId="261"/>
            <ac:graphicFrameMk id="18" creationId="{AFBD414C-4FC1-4D7A-8FD6-4C6973C1DA36}"/>
          </ac:graphicFrameMkLst>
        </pc:graphicFrameChg>
        <pc:cxnChg chg="add del">
          <ac:chgData name="Staples, Robbie" userId="2837ef46-a0f1-498d-a558-7b8ad7b3d6fe" providerId="ADAL" clId="{C086CF99-08CA-4E01-AB09-7F833C9A8177}" dt="2022-07-05T12:46:32.476" v="144" actId="26606"/>
          <ac:cxnSpMkLst>
            <pc:docMk/>
            <pc:sldMk cId="2406555260" sldId="261"/>
            <ac:cxnSpMk id="16" creationId="{2752F38C-F560-47AA-90AD-209F39C04150}"/>
          </ac:cxnSpMkLst>
        </pc:cxnChg>
      </pc:sldChg>
      <pc:sldChg chg="del">
        <pc:chgData name="Staples, Robbie" userId="2837ef46-a0f1-498d-a558-7b8ad7b3d6fe" providerId="ADAL" clId="{C086CF99-08CA-4E01-AB09-7F833C9A8177}" dt="2022-07-05T14:12:15.358" v="1615" actId="2696"/>
        <pc:sldMkLst>
          <pc:docMk/>
          <pc:sldMk cId="2201803523" sldId="267"/>
        </pc:sldMkLst>
      </pc:sldChg>
      <pc:sldChg chg="addSp delSp modSp mod ord">
        <pc:chgData name="Staples, Robbie" userId="2837ef46-a0f1-498d-a558-7b8ad7b3d6fe" providerId="ADAL" clId="{C086CF99-08CA-4E01-AB09-7F833C9A8177}" dt="2022-08-10T19:39:10.135" v="2124"/>
        <pc:sldMkLst>
          <pc:docMk/>
          <pc:sldMk cId="1690275573" sldId="268"/>
        </pc:sldMkLst>
        <pc:spChg chg="mod">
          <ac:chgData name="Staples, Robbie" userId="2837ef46-a0f1-498d-a558-7b8ad7b3d6fe" providerId="ADAL" clId="{C086CF99-08CA-4E01-AB09-7F833C9A8177}" dt="2022-07-05T12:42:10.746" v="47"/>
          <ac:spMkLst>
            <pc:docMk/>
            <pc:sldMk cId="1690275573" sldId="268"/>
            <ac:spMk id="2" creationId="{B8832352-DAE2-426F-882E-7DF410B3063A}"/>
          </ac:spMkLst>
        </pc:spChg>
        <pc:spChg chg="add del mod ord">
          <ac:chgData name="Staples, Robbie" userId="2837ef46-a0f1-498d-a558-7b8ad7b3d6fe" providerId="ADAL" clId="{C086CF99-08CA-4E01-AB09-7F833C9A8177}" dt="2022-07-15T19:02:54.147" v="1680" actId="478"/>
          <ac:spMkLst>
            <pc:docMk/>
            <pc:sldMk cId="1690275573" sldId="268"/>
            <ac:spMk id="4" creationId="{16757116-6D61-4382-BC8F-04AA2227CD5E}"/>
          </ac:spMkLst>
        </pc:spChg>
        <pc:spChg chg="add del mod">
          <ac:chgData name="Staples, Robbie" userId="2837ef46-a0f1-498d-a558-7b8ad7b3d6fe" providerId="ADAL" clId="{C086CF99-08CA-4E01-AB09-7F833C9A8177}" dt="2022-07-15T19:02:53.612" v="1679" actId="767"/>
          <ac:spMkLst>
            <pc:docMk/>
            <pc:sldMk cId="1690275573" sldId="268"/>
            <ac:spMk id="5" creationId="{3124651A-8991-4536-B475-C655CC618DE9}"/>
          </ac:spMkLst>
        </pc:spChg>
        <pc:spChg chg="add del mod">
          <ac:chgData name="Staples, Robbie" userId="2837ef46-a0f1-498d-a558-7b8ad7b3d6fe" providerId="ADAL" clId="{C086CF99-08CA-4E01-AB09-7F833C9A8177}" dt="2022-07-05T14:11:52.773" v="1611" actId="767"/>
          <ac:spMkLst>
            <pc:docMk/>
            <pc:sldMk cId="1690275573" sldId="268"/>
            <ac:spMk id="5" creationId="{67C83D81-74C9-4549-98F7-9893386D0C18}"/>
          </ac:spMkLst>
        </pc:spChg>
        <pc:picChg chg="add del">
          <ac:chgData name="Staples, Robbie" userId="2837ef46-a0f1-498d-a558-7b8ad7b3d6fe" providerId="ADAL" clId="{C086CF99-08CA-4E01-AB09-7F833C9A8177}" dt="2022-07-15T19:02:54.668" v="1681" actId="478"/>
          <ac:picMkLst>
            <pc:docMk/>
            <pc:sldMk cId="1690275573" sldId="268"/>
            <ac:picMk id="3" creationId="{A56EFA83-39A8-44FE-910B-18833AE29202}"/>
          </ac:picMkLst>
        </pc:picChg>
      </pc:sldChg>
      <pc:sldChg chg="addSp delSp modSp mod delDesignElem">
        <pc:chgData name="Staples, Robbie" userId="2837ef46-a0f1-498d-a558-7b8ad7b3d6fe" providerId="ADAL" clId="{C086CF99-08CA-4E01-AB09-7F833C9A8177}" dt="2022-07-29T15:29:19.542" v="2100" actId="20577"/>
        <pc:sldMkLst>
          <pc:docMk/>
          <pc:sldMk cId="2304133500" sldId="269"/>
        </pc:sldMkLst>
        <pc:spChg chg="mod">
          <ac:chgData name="Staples, Robbie" userId="2837ef46-a0f1-498d-a558-7b8ad7b3d6fe" providerId="ADAL" clId="{C086CF99-08CA-4E01-AB09-7F833C9A8177}" dt="2022-07-05T13:02:20.453" v="1051" actId="20577"/>
          <ac:spMkLst>
            <pc:docMk/>
            <pc:sldMk cId="2304133500" sldId="269"/>
            <ac:spMk id="2" creationId="{E7558DEF-CEEA-4316-AB9E-32950958BAC6}"/>
          </ac:spMkLst>
        </pc:spChg>
        <pc:spChg chg="mod">
          <ac:chgData name="Staples, Robbie" userId="2837ef46-a0f1-498d-a558-7b8ad7b3d6fe" providerId="ADAL" clId="{C086CF99-08CA-4E01-AB09-7F833C9A8177}" dt="2022-07-29T15:29:19.542" v="2100" actId="20577"/>
          <ac:spMkLst>
            <pc:docMk/>
            <pc:sldMk cId="2304133500" sldId="269"/>
            <ac:spMk id="3" creationId="{782E3CC7-03D3-452B-AB49-3D76EC6C5055}"/>
          </ac:spMkLst>
        </pc:spChg>
        <pc:spChg chg="add del">
          <ac:chgData name="Staples, Robbie" userId="2837ef46-a0f1-498d-a558-7b8ad7b3d6fe" providerId="ADAL" clId="{C086CF99-08CA-4E01-AB09-7F833C9A8177}" dt="2022-07-05T12:42:10.746" v="47"/>
          <ac:spMkLst>
            <pc:docMk/>
            <pc:sldMk cId="2304133500" sldId="269"/>
            <ac:spMk id="8" creationId="{3558DB37-9FEE-48A2-8578-ED0401573943}"/>
          </ac:spMkLst>
        </pc:spChg>
        <pc:spChg chg="add del">
          <ac:chgData name="Staples, Robbie" userId="2837ef46-a0f1-498d-a558-7b8ad7b3d6fe" providerId="ADAL" clId="{C086CF99-08CA-4E01-AB09-7F833C9A8177}" dt="2022-07-05T12:42:10.746" v="47"/>
          <ac:spMkLst>
            <pc:docMk/>
            <pc:sldMk cId="2304133500" sldId="269"/>
            <ac:spMk id="10" creationId="{5F7FCCA6-00E2-4F74-A105-0D769872F243}"/>
          </ac:spMkLst>
        </pc:spChg>
        <pc:spChg chg="add del">
          <ac:chgData name="Staples, Robbie" userId="2837ef46-a0f1-498d-a558-7b8ad7b3d6fe" providerId="ADAL" clId="{C086CF99-08CA-4E01-AB09-7F833C9A8177}" dt="2022-07-05T12:42:10.746" v="47"/>
          <ac:spMkLst>
            <pc:docMk/>
            <pc:sldMk cId="2304133500" sldId="269"/>
            <ac:spMk id="12" creationId="{359CEC61-F44B-43B3-B40F-AE38C5AF1D5F}"/>
          </ac:spMkLst>
        </pc:spChg>
      </pc:sldChg>
      <pc:sldChg chg="addSp delSp modSp mod setBg delDesignElem">
        <pc:chgData name="Staples, Robbie" userId="2837ef46-a0f1-498d-a558-7b8ad7b3d6fe" providerId="ADAL" clId="{C086CF99-08CA-4E01-AB09-7F833C9A8177}" dt="2022-07-05T12:56:20.677" v="610" actId="1038"/>
        <pc:sldMkLst>
          <pc:docMk/>
          <pc:sldMk cId="3175518373" sldId="270"/>
        </pc:sldMkLst>
        <pc:spChg chg="mod">
          <ac:chgData name="Staples, Robbie" userId="2837ef46-a0f1-498d-a558-7b8ad7b3d6fe" providerId="ADAL" clId="{C086CF99-08CA-4E01-AB09-7F833C9A8177}" dt="2022-07-05T12:54:58.808" v="411" actId="255"/>
          <ac:spMkLst>
            <pc:docMk/>
            <pc:sldMk cId="3175518373" sldId="270"/>
            <ac:spMk id="2" creationId="{2190145B-2C86-455E-8A13-6C8226DD3DAB}"/>
          </ac:spMkLst>
        </pc:spChg>
        <pc:spChg chg="mod">
          <ac:chgData name="Staples, Robbie" userId="2837ef46-a0f1-498d-a558-7b8ad7b3d6fe" providerId="ADAL" clId="{C086CF99-08CA-4E01-AB09-7F833C9A8177}" dt="2022-07-05T12:56:20.677" v="610" actId="1038"/>
          <ac:spMkLst>
            <pc:docMk/>
            <pc:sldMk cId="3175518373" sldId="270"/>
            <ac:spMk id="3" creationId="{9FC190B1-6950-4E98-A89F-AD272F3BBE2B}"/>
          </ac:spMkLst>
        </pc:spChg>
        <pc:spChg chg="add del">
          <ac:chgData name="Staples, Robbie" userId="2837ef46-a0f1-498d-a558-7b8ad7b3d6fe" providerId="ADAL" clId="{C086CF99-08CA-4E01-AB09-7F833C9A8177}" dt="2022-07-05T12:45:49.977" v="139" actId="26606"/>
          <ac:spMkLst>
            <pc:docMk/>
            <pc:sldMk cId="3175518373" sldId="270"/>
            <ac:spMk id="24" creationId="{F5FE1B2C-7BC1-4AE2-9A50-2A4A70A9D6A1}"/>
          </ac:spMkLst>
        </pc:spChg>
        <pc:spChg chg="add del">
          <ac:chgData name="Staples, Robbie" userId="2837ef46-a0f1-498d-a558-7b8ad7b3d6fe" providerId="ADAL" clId="{C086CF99-08CA-4E01-AB09-7F833C9A8177}" dt="2022-07-05T12:45:49.977" v="139" actId="26606"/>
          <ac:spMkLst>
            <pc:docMk/>
            <pc:sldMk cId="3175518373" sldId="270"/>
            <ac:spMk id="25" creationId="{97E8244A-2C81-4C0E-A929-3EC8EFF35564}"/>
          </ac:spMkLst>
        </pc:spChg>
        <pc:spChg chg="add">
          <ac:chgData name="Staples, Robbie" userId="2837ef46-a0f1-498d-a558-7b8ad7b3d6fe" providerId="ADAL" clId="{C086CF99-08CA-4E01-AB09-7F833C9A8177}" dt="2022-07-05T12:45:49.977" v="139" actId="26606"/>
          <ac:spMkLst>
            <pc:docMk/>
            <pc:sldMk cId="3175518373" sldId="270"/>
            <ac:spMk id="31" creationId="{3741B58E-3B65-4A01-A276-975AB2CF8A08}"/>
          </ac:spMkLst>
        </pc:spChg>
        <pc:spChg chg="add">
          <ac:chgData name="Staples, Robbie" userId="2837ef46-a0f1-498d-a558-7b8ad7b3d6fe" providerId="ADAL" clId="{C086CF99-08CA-4E01-AB09-7F833C9A8177}" dt="2022-07-05T12:45:49.977" v="139" actId="26606"/>
          <ac:spMkLst>
            <pc:docMk/>
            <pc:sldMk cId="3175518373" sldId="270"/>
            <ac:spMk id="33" creationId="{7AAC67C3-831B-4AB1-A259-DFB839CAFAFC}"/>
          </ac:spMkLst>
        </pc:spChg>
        <pc:cxnChg chg="add del">
          <ac:chgData name="Staples, Robbie" userId="2837ef46-a0f1-498d-a558-7b8ad7b3d6fe" providerId="ADAL" clId="{C086CF99-08CA-4E01-AB09-7F833C9A8177}" dt="2022-07-05T12:45:49.977" v="139" actId="26606"/>
          <ac:cxnSpMkLst>
            <pc:docMk/>
            <pc:sldMk cId="3175518373" sldId="270"/>
            <ac:cxnSpMk id="26" creationId="{02CC3441-26B3-4381-B3DF-8AE3C288BC0D}"/>
          </ac:cxnSpMkLst>
        </pc:cxnChg>
      </pc:sldChg>
      <pc:sldChg chg="addSp delSp modSp mod delDesignElem">
        <pc:chgData name="Staples, Robbie" userId="2837ef46-a0f1-498d-a558-7b8ad7b3d6fe" providerId="ADAL" clId="{C086CF99-08CA-4E01-AB09-7F833C9A8177}" dt="2022-07-05T13:33:54.644" v="1463" actId="14100"/>
        <pc:sldMkLst>
          <pc:docMk/>
          <pc:sldMk cId="426527381" sldId="271"/>
        </pc:sldMkLst>
        <pc:spChg chg="mod">
          <ac:chgData name="Staples, Robbie" userId="2837ef46-a0f1-498d-a558-7b8ad7b3d6fe" providerId="ADAL" clId="{C086CF99-08CA-4E01-AB09-7F833C9A8177}" dt="2022-07-05T13:33:37.783" v="1459" actId="255"/>
          <ac:spMkLst>
            <pc:docMk/>
            <pc:sldMk cId="426527381" sldId="271"/>
            <ac:spMk id="2" creationId="{83153640-773E-493C-9B2E-E18DEA8A3F9B}"/>
          </ac:spMkLst>
        </pc:spChg>
        <pc:spChg chg="mod">
          <ac:chgData name="Staples, Robbie" userId="2837ef46-a0f1-498d-a558-7b8ad7b3d6fe" providerId="ADAL" clId="{C086CF99-08CA-4E01-AB09-7F833C9A8177}" dt="2022-07-05T13:33:54.644" v="1463" actId="14100"/>
          <ac:spMkLst>
            <pc:docMk/>
            <pc:sldMk cId="426527381" sldId="271"/>
            <ac:spMk id="3" creationId="{524AED0B-5266-4921-A1B5-9BF37C3F1140}"/>
          </ac:spMkLst>
        </pc:spChg>
        <pc:spChg chg="add del">
          <ac:chgData name="Staples, Robbie" userId="2837ef46-a0f1-498d-a558-7b8ad7b3d6fe" providerId="ADAL" clId="{C086CF99-08CA-4E01-AB09-7F833C9A8177}" dt="2022-07-05T12:42:10.746" v="47"/>
          <ac:spMkLst>
            <pc:docMk/>
            <pc:sldMk cId="426527381" sldId="271"/>
            <ac:spMk id="12" creationId="{359CEC61-F44B-43B3-B40F-AE38C5AF1D5F}"/>
          </ac:spMkLst>
        </pc:spChg>
        <pc:spChg chg="add del">
          <ac:chgData name="Staples, Robbie" userId="2837ef46-a0f1-498d-a558-7b8ad7b3d6fe" providerId="ADAL" clId="{C086CF99-08CA-4E01-AB09-7F833C9A8177}" dt="2022-07-05T12:42:10.746" v="47"/>
          <ac:spMkLst>
            <pc:docMk/>
            <pc:sldMk cId="426527381" sldId="271"/>
            <ac:spMk id="13" creationId="{3558DB37-9FEE-48A2-8578-ED0401573943}"/>
          </ac:spMkLst>
        </pc:spChg>
        <pc:spChg chg="add del">
          <ac:chgData name="Staples, Robbie" userId="2837ef46-a0f1-498d-a558-7b8ad7b3d6fe" providerId="ADAL" clId="{C086CF99-08CA-4E01-AB09-7F833C9A8177}" dt="2022-07-05T12:42:10.746" v="47"/>
          <ac:spMkLst>
            <pc:docMk/>
            <pc:sldMk cId="426527381" sldId="271"/>
            <ac:spMk id="14" creationId="{5F7FCCA6-00E2-4F74-A105-0D769872F243}"/>
          </ac:spMkLst>
        </pc:spChg>
      </pc:sldChg>
      <pc:sldChg chg="addSp delSp modSp mod setBg setClrOvrMap delDesignElem">
        <pc:chgData name="Staples, Robbie" userId="2837ef46-a0f1-498d-a558-7b8ad7b3d6fe" providerId="ADAL" clId="{C086CF99-08CA-4E01-AB09-7F833C9A8177}" dt="2022-07-28T19:32:28.735" v="2068" actId="255"/>
        <pc:sldMkLst>
          <pc:docMk/>
          <pc:sldMk cId="3974470437" sldId="272"/>
        </pc:sldMkLst>
        <pc:spChg chg="mod">
          <ac:chgData name="Staples, Robbie" userId="2837ef46-a0f1-498d-a558-7b8ad7b3d6fe" providerId="ADAL" clId="{C086CF99-08CA-4E01-AB09-7F833C9A8177}" dt="2022-07-28T19:32:18.918" v="2067" actId="255"/>
          <ac:spMkLst>
            <pc:docMk/>
            <pc:sldMk cId="3974470437" sldId="272"/>
            <ac:spMk id="2" creationId="{352820D9-3ADD-4C95-ADF9-9E75DDB56A59}"/>
          </ac:spMkLst>
        </pc:spChg>
        <pc:spChg chg="add del">
          <ac:chgData name="Staples, Robbie" userId="2837ef46-a0f1-498d-a558-7b8ad7b3d6fe" providerId="ADAL" clId="{C086CF99-08CA-4E01-AB09-7F833C9A8177}" dt="2022-07-05T12:47:49.473" v="203" actId="26606"/>
          <ac:spMkLst>
            <pc:docMk/>
            <pc:sldMk cId="3974470437" sldId="272"/>
            <ac:spMk id="8" creationId="{0F6F1E82-F603-49E4-9641-09EEA984A343}"/>
          </ac:spMkLst>
        </pc:spChg>
        <pc:spChg chg="add del">
          <ac:chgData name="Staples, Robbie" userId="2837ef46-a0f1-498d-a558-7b8ad7b3d6fe" providerId="ADAL" clId="{C086CF99-08CA-4E01-AB09-7F833C9A8177}" dt="2022-07-05T12:47:49.473" v="203" actId="26606"/>
          <ac:spMkLst>
            <pc:docMk/>
            <pc:sldMk cId="3974470437" sldId="272"/>
            <ac:spMk id="11" creationId="{9D1595AB-90F6-488F-B5E3-F8CFCC8FAA19}"/>
          </ac:spMkLst>
        </pc:spChg>
        <pc:spChg chg="add del">
          <ac:chgData name="Staples, Robbie" userId="2837ef46-a0f1-498d-a558-7b8ad7b3d6fe" providerId="ADAL" clId="{C086CF99-08CA-4E01-AB09-7F833C9A8177}" dt="2022-07-05T13:00:23.394" v="970" actId="26606"/>
          <ac:spMkLst>
            <pc:docMk/>
            <pc:sldMk cId="3974470437" sldId="272"/>
            <ac:spMk id="16" creationId="{0F6F1E82-F603-49E4-9641-09EEA984A343}"/>
          </ac:spMkLst>
        </pc:spChg>
        <pc:spChg chg="add del">
          <ac:chgData name="Staples, Robbie" userId="2837ef46-a0f1-498d-a558-7b8ad7b3d6fe" providerId="ADAL" clId="{C086CF99-08CA-4E01-AB09-7F833C9A8177}" dt="2022-07-05T13:00:23.394" v="970" actId="26606"/>
          <ac:spMkLst>
            <pc:docMk/>
            <pc:sldMk cId="3974470437" sldId="272"/>
            <ac:spMk id="20" creationId="{9D1595AB-90F6-488F-B5E3-F8CFCC8FAA19}"/>
          </ac:spMkLst>
        </pc:spChg>
        <pc:spChg chg="add del">
          <ac:chgData name="Staples, Robbie" userId="2837ef46-a0f1-498d-a558-7b8ad7b3d6fe" providerId="ADAL" clId="{C086CF99-08CA-4E01-AB09-7F833C9A8177}" dt="2022-07-28T19:24:19.789" v="1713" actId="26606"/>
          <ac:spMkLst>
            <pc:docMk/>
            <pc:sldMk cId="3974470437" sldId="272"/>
            <ac:spMk id="25" creationId="{0F6F1E82-F603-49E4-9641-09EEA984A343}"/>
          </ac:spMkLst>
        </pc:spChg>
        <pc:spChg chg="add del">
          <ac:chgData name="Staples, Robbie" userId="2837ef46-a0f1-498d-a558-7b8ad7b3d6fe" providerId="ADAL" clId="{C086CF99-08CA-4E01-AB09-7F833C9A8177}" dt="2022-07-28T19:24:19.789" v="1713" actId="26606"/>
          <ac:spMkLst>
            <pc:docMk/>
            <pc:sldMk cId="3974470437" sldId="272"/>
            <ac:spMk id="29" creationId="{9D1595AB-90F6-488F-B5E3-F8CFCC8FAA19}"/>
          </ac:spMkLst>
        </pc:spChg>
        <pc:spChg chg="add">
          <ac:chgData name="Staples, Robbie" userId="2837ef46-a0f1-498d-a558-7b8ad7b3d6fe" providerId="ADAL" clId="{C086CF99-08CA-4E01-AB09-7F833C9A8177}" dt="2022-07-28T19:24:19.789" v="1713" actId="26606"/>
          <ac:spMkLst>
            <pc:docMk/>
            <pc:sldMk cId="3974470437" sldId="272"/>
            <ac:spMk id="34" creationId="{88F0A37D-2337-4AAF-98B0-7E4E9B98719A}"/>
          </ac:spMkLst>
        </pc:spChg>
        <pc:spChg chg="add">
          <ac:chgData name="Staples, Robbie" userId="2837ef46-a0f1-498d-a558-7b8ad7b3d6fe" providerId="ADAL" clId="{C086CF99-08CA-4E01-AB09-7F833C9A8177}" dt="2022-07-28T19:24:19.789" v="1713" actId="26606"/>
          <ac:spMkLst>
            <pc:docMk/>
            <pc:sldMk cId="3974470437" sldId="272"/>
            <ac:spMk id="38" creationId="{F7234D70-FB65-4E99-985E-64D219674D45}"/>
          </ac:spMkLst>
        </pc:spChg>
        <pc:graphicFrameChg chg="mod modGraphic">
          <ac:chgData name="Staples, Robbie" userId="2837ef46-a0f1-498d-a558-7b8ad7b3d6fe" providerId="ADAL" clId="{C086CF99-08CA-4E01-AB09-7F833C9A8177}" dt="2022-07-28T19:32:28.735" v="2068" actId="255"/>
          <ac:graphicFrameMkLst>
            <pc:docMk/>
            <pc:sldMk cId="3974470437" sldId="272"/>
            <ac:graphicFrameMk id="5" creationId="{CB0876B3-1217-49C8-83B1-4233E031D834}"/>
          </ac:graphicFrameMkLst>
        </pc:graphicFrameChg>
        <pc:cxnChg chg="add del">
          <ac:chgData name="Staples, Robbie" userId="2837ef46-a0f1-498d-a558-7b8ad7b3d6fe" providerId="ADAL" clId="{C086CF99-08CA-4E01-AB09-7F833C9A8177}" dt="2022-07-05T12:47:49.473" v="203" actId="26606"/>
          <ac:cxnSpMkLst>
            <pc:docMk/>
            <pc:sldMk cId="3974470437" sldId="272"/>
            <ac:cxnSpMk id="9" creationId="{C81CFD00-FC30-4AFB-A61F-3127B2C90F71}"/>
          </ac:cxnSpMkLst>
        </pc:cxnChg>
        <pc:cxnChg chg="add del">
          <ac:chgData name="Staples, Robbie" userId="2837ef46-a0f1-498d-a558-7b8ad7b3d6fe" providerId="ADAL" clId="{C086CF99-08CA-4E01-AB09-7F833C9A8177}" dt="2022-07-05T13:00:23.394" v="970" actId="26606"/>
          <ac:cxnSpMkLst>
            <pc:docMk/>
            <pc:sldMk cId="3974470437" sldId="272"/>
            <ac:cxnSpMk id="18" creationId="{C81CFD00-FC30-4AFB-A61F-3127B2C90F71}"/>
          </ac:cxnSpMkLst>
        </pc:cxnChg>
        <pc:cxnChg chg="add del">
          <ac:chgData name="Staples, Robbie" userId="2837ef46-a0f1-498d-a558-7b8ad7b3d6fe" providerId="ADAL" clId="{C086CF99-08CA-4E01-AB09-7F833C9A8177}" dt="2022-07-28T19:24:19.789" v="1713" actId="26606"/>
          <ac:cxnSpMkLst>
            <pc:docMk/>
            <pc:sldMk cId="3974470437" sldId="272"/>
            <ac:cxnSpMk id="27" creationId="{C81CFD00-FC30-4AFB-A61F-3127B2C90F71}"/>
          </ac:cxnSpMkLst>
        </pc:cxnChg>
        <pc:cxnChg chg="add">
          <ac:chgData name="Staples, Robbie" userId="2837ef46-a0f1-498d-a558-7b8ad7b3d6fe" providerId="ADAL" clId="{C086CF99-08CA-4E01-AB09-7F833C9A8177}" dt="2022-07-28T19:24:19.789" v="1713" actId="26606"/>
          <ac:cxnSpMkLst>
            <pc:docMk/>
            <pc:sldMk cId="3974470437" sldId="272"/>
            <ac:cxnSpMk id="36" creationId="{F15CCCF0-E573-463A-9760-1FDC0B2CFBD7}"/>
          </ac:cxnSpMkLst>
        </pc:cxnChg>
      </pc:sldChg>
      <pc:sldChg chg="addSp delSp modSp mod setBg setClrOvrMap delDesignElem">
        <pc:chgData name="Staples, Robbie" userId="2837ef46-a0f1-498d-a558-7b8ad7b3d6fe" providerId="ADAL" clId="{C086CF99-08CA-4E01-AB09-7F833C9A8177}" dt="2022-07-28T19:31:19.082" v="2004" actId="255"/>
        <pc:sldMkLst>
          <pc:docMk/>
          <pc:sldMk cId="3710567967" sldId="273"/>
        </pc:sldMkLst>
        <pc:spChg chg="mod">
          <ac:chgData name="Staples, Robbie" userId="2837ef46-a0f1-498d-a558-7b8ad7b3d6fe" providerId="ADAL" clId="{C086CF99-08CA-4E01-AB09-7F833C9A8177}" dt="2022-07-28T19:30:48.133" v="2002" actId="255"/>
          <ac:spMkLst>
            <pc:docMk/>
            <pc:sldMk cId="3710567967" sldId="273"/>
            <ac:spMk id="2" creationId="{38AB8BE6-7F63-495A-93ED-4B7F75AEF97E}"/>
          </ac:spMkLst>
        </pc:spChg>
        <pc:spChg chg="add del">
          <ac:chgData name="Staples, Robbie" userId="2837ef46-a0f1-498d-a558-7b8ad7b3d6fe" providerId="ADAL" clId="{C086CF99-08CA-4E01-AB09-7F833C9A8177}" dt="2022-07-05T12:48:58.714" v="209" actId="26606"/>
          <ac:spMkLst>
            <pc:docMk/>
            <pc:sldMk cId="3710567967" sldId="273"/>
            <ac:spMk id="26" creationId="{DFEBD0D2-AA2A-4936-A509-D629383EFFAA}"/>
          </ac:spMkLst>
        </pc:spChg>
        <pc:spChg chg="add del">
          <ac:chgData name="Staples, Robbie" userId="2837ef46-a0f1-498d-a558-7b8ad7b3d6fe" providerId="ADAL" clId="{C086CF99-08CA-4E01-AB09-7F833C9A8177}" dt="2022-07-05T12:48:58.714" v="209" actId="26606"/>
          <ac:spMkLst>
            <pc:docMk/>
            <pc:sldMk cId="3710567967" sldId="273"/>
            <ac:spMk id="30" creationId="{86506110-E6E1-4309-83FA-C6B068FA341C}"/>
          </ac:spMkLst>
        </pc:spChg>
        <pc:spChg chg="add del">
          <ac:chgData name="Staples, Robbie" userId="2837ef46-a0f1-498d-a558-7b8ad7b3d6fe" providerId="ADAL" clId="{C086CF99-08CA-4E01-AB09-7F833C9A8177}" dt="2022-07-05T13:31:57.729" v="1437" actId="26606"/>
          <ac:spMkLst>
            <pc:docMk/>
            <pc:sldMk cId="3710567967" sldId="273"/>
            <ac:spMk id="35" creationId="{88F0A37D-2337-4AAF-98B0-7E4E9B98719A}"/>
          </ac:spMkLst>
        </pc:spChg>
        <pc:spChg chg="add del">
          <ac:chgData name="Staples, Robbie" userId="2837ef46-a0f1-498d-a558-7b8ad7b3d6fe" providerId="ADAL" clId="{C086CF99-08CA-4E01-AB09-7F833C9A8177}" dt="2022-07-05T13:31:57.729" v="1437" actId="26606"/>
          <ac:spMkLst>
            <pc:docMk/>
            <pc:sldMk cId="3710567967" sldId="273"/>
            <ac:spMk id="39" creationId="{F7234D70-FB65-4E99-985E-64D219674D45}"/>
          </ac:spMkLst>
        </pc:spChg>
        <pc:spChg chg="add del">
          <ac:chgData name="Staples, Robbie" userId="2837ef46-a0f1-498d-a558-7b8ad7b3d6fe" providerId="ADAL" clId="{C086CF99-08CA-4E01-AB09-7F833C9A8177}" dt="2022-07-28T19:23:35.995" v="1710" actId="26606"/>
          <ac:spMkLst>
            <pc:docMk/>
            <pc:sldMk cId="3710567967" sldId="273"/>
            <ac:spMk id="44" creationId="{103E59AE-44F8-4FB9-BF05-C888FE3E1DFA}"/>
          </ac:spMkLst>
        </pc:spChg>
        <pc:spChg chg="add del">
          <ac:chgData name="Staples, Robbie" userId="2837ef46-a0f1-498d-a558-7b8ad7b3d6fe" providerId="ADAL" clId="{C086CF99-08CA-4E01-AB09-7F833C9A8177}" dt="2022-07-28T19:23:35.995" v="1710" actId="26606"/>
          <ac:spMkLst>
            <pc:docMk/>
            <pc:sldMk cId="3710567967" sldId="273"/>
            <ac:spMk id="48" creationId="{8B6B14AE-589A-45CC-A30D-41995FC1F8BA}"/>
          </ac:spMkLst>
        </pc:spChg>
        <pc:spChg chg="add">
          <ac:chgData name="Staples, Robbie" userId="2837ef46-a0f1-498d-a558-7b8ad7b3d6fe" providerId="ADAL" clId="{C086CF99-08CA-4E01-AB09-7F833C9A8177}" dt="2022-07-28T19:23:35.995" v="1710" actId="26606"/>
          <ac:spMkLst>
            <pc:docMk/>
            <pc:sldMk cId="3710567967" sldId="273"/>
            <ac:spMk id="50" creationId="{88F0A37D-2337-4AAF-98B0-7E4E9B98719A}"/>
          </ac:spMkLst>
        </pc:spChg>
        <pc:spChg chg="add del">
          <ac:chgData name="Staples, Robbie" userId="2837ef46-a0f1-498d-a558-7b8ad7b3d6fe" providerId="ADAL" clId="{C086CF99-08CA-4E01-AB09-7F833C9A8177}" dt="2022-07-28T19:23:18.686" v="1709" actId="26606"/>
          <ac:spMkLst>
            <pc:docMk/>
            <pc:sldMk cId="3710567967" sldId="273"/>
            <ac:spMk id="53" creationId="{EE1530B0-6F96-46C0-8B3E-3215CB756BE4}"/>
          </ac:spMkLst>
        </pc:spChg>
        <pc:spChg chg="add del">
          <ac:chgData name="Staples, Robbie" userId="2837ef46-a0f1-498d-a558-7b8ad7b3d6fe" providerId="ADAL" clId="{C086CF99-08CA-4E01-AB09-7F833C9A8177}" dt="2022-07-28T19:23:18.686" v="1709" actId="26606"/>
          <ac:spMkLst>
            <pc:docMk/>
            <pc:sldMk cId="3710567967" sldId="273"/>
            <ac:spMk id="55" creationId="{754910CF-1B56-45D3-960A-E89F7B3B9131}"/>
          </ac:spMkLst>
        </pc:spChg>
        <pc:spChg chg="add">
          <ac:chgData name="Staples, Robbie" userId="2837ef46-a0f1-498d-a558-7b8ad7b3d6fe" providerId="ADAL" clId="{C086CF99-08CA-4E01-AB09-7F833C9A8177}" dt="2022-07-28T19:23:35.995" v="1710" actId="26606"/>
          <ac:spMkLst>
            <pc:docMk/>
            <pc:sldMk cId="3710567967" sldId="273"/>
            <ac:spMk id="57" creationId="{F7234D70-FB65-4E99-985E-64D219674D45}"/>
          </ac:spMkLst>
        </pc:spChg>
        <pc:graphicFrameChg chg="mod modGraphic">
          <ac:chgData name="Staples, Robbie" userId="2837ef46-a0f1-498d-a558-7b8ad7b3d6fe" providerId="ADAL" clId="{C086CF99-08CA-4E01-AB09-7F833C9A8177}" dt="2022-07-28T19:31:19.082" v="2004" actId="255"/>
          <ac:graphicFrameMkLst>
            <pc:docMk/>
            <pc:sldMk cId="3710567967" sldId="273"/>
            <ac:graphicFrameMk id="22" creationId="{3571BAF5-4C1F-4D47-B203-529B944FC07D}"/>
          </ac:graphicFrameMkLst>
        </pc:graphicFrameChg>
        <pc:cxnChg chg="add del">
          <ac:chgData name="Staples, Robbie" userId="2837ef46-a0f1-498d-a558-7b8ad7b3d6fe" providerId="ADAL" clId="{C086CF99-08CA-4E01-AB09-7F833C9A8177}" dt="2022-07-05T12:48:58.714" v="209" actId="26606"/>
          <ac:cxnSpMkLst>
            <pc:docMk/>
            <pc:sldMk cId="3710567967" sldId="273"/>
            <ac:cxnSpMk id="28" creationId="{2752F38C-F560-47AA-90AD-209F39C04150}"/>
          </ac:cxnSpMkLst>
        </pc:cxnChg>
        <pc:cxnChg chg="add del">
          <ac:chgData name="Staples, Robbie" userId="2837ef46-a0f1-498d-a558-7b8ad7b3d6fe" providerId="ADAL" clId="{C086CF99-08CA-4E01-AB09-7F833C9A8177}" dt="2022-07-05T13:31:57.729" v="1437" actId="26606"/>
          <ac:cxnSpMkLst>
            <pc:docMk/>
            <pc:sldMk cId="3710567967" sldId="273"/>
            <ac:cxnSpMk id="37" creationId="{F15CCCF0-E573-463A-9760-1FDC0B2CFBD7}"/>
          </ac:cxnSpMkLst>
        </pc:cxnChg>
        <pc:cxnChg chg="add del">
          <ac:chgData name="Staples, Robbie" userId="2837ef46-a0f1-498d-a558-7b8ad7b3d6fe" providerId="ADAL" clId="{C086CF99-08CA-4E01-AB09-7F833C9A8177}" dt="2022-07-28T19:23:35.995" v="1710" actId="26606"/>
          <ac:cxnSpMkLst>
            <pc:docMk/>
            <pc:sldMk cId="3710567967" sldId="273"/>
            <ac:cxnSpMk id="46" creationId="{2752F38C-F560-47AA-90AD-209F39C04150}"/>
          </ac:cxnSpMkLst>
        </pc:cxnChg>
        <pc:cxnChg chg="add">
          <ac:chgData name="Staples, Robbie" userId="2837ef46-a0f1-498d-a558-7b8ad7b3d6fe" providerId="ADAL" clId="{C086CF99-08CA-4E01-AB09-7F833C9A8177}" dt="2022-07-28T19:23:35.995" v="1710" actId="26606"/>
          <ac:cxnSpMkLst>
            <pc:docMk/>
            <pc:sldMk cId="3710567967" sldId="273"/>
            <ac:cxnSpMk id="51" creationId="{F15CCCF0-E573-463A-9760-1FDC0B2CFBD7}"/>
          </ac:cxnSpMkLst>
        </pc:cxnChg>
      </pc:sldChg>
      <pc:sldChg chg="addSp delSp modSp mod delDesignElem">
        <pc:chgData name="Staples, Robbie" userId="2837ef46-a0f1-498d-a558-7b8ad7b3d6fe" providerId="ADAL" clId="{C086CF99-08CA-4E01-AB09-7F833C9A8177}" dt="2022-07-05T13:09:30.509" v="1436" actId="20577"/>
        <pc:sldMkLst>
          <pc:docMk/>
          <pc:sldMk cId="651566971" sldId="274"/>
        </pc:sldMkLst>
        <pc:spChg chg="mod">
          <ac:chgData name="Staples, Robbie" userId="2837ef46-a0f1-498d-a558-7b8ad7b3d6fe" providerId="ADAL" clId="{C086CF99-08CA-4E01-AB09-7F833C9A8177}" dt="2022-07-05T13:07:30.215" v="1354" actId="26606"/>
          <ac:spMkLst>
            <pc:docMk/>
            <pc:sldMk cId="651566971" sldId="274"/>
            <ac:spMk id="2" creationId="{3B14F09F-43C3-42EF-AE8D-427D99344872}"/>
          </ac:spMkLst>
        </pc:spChg>
        <pc:spChg chg="add del">
          <ac:chgData name="Staples, Robbie" userId="2837ef46-a0f1-498d-a558-7b8ad7b3d6fe" providerId="ADAL" clId="{C086CF99-08CA-4E01-AB09-7F833C9A8177}" dt="2022-07-05T13:07:30.215" v="1354" actId="26606"/>
          <ac:spMkLst>
            <pc:docMk/>
            <pc:sldMk cId="651566971" sldId="274"/>
            <ac:spMk id="12" creationId="{68BDBE5C-BBE9-4E89-BEE5-DEB6EAB8702D}"/>
          </ac:spMkLst>
        </pc:spChg>
        <pc:spChg chg="add del">
          <ac:chgData name="Staples, Robbie" userId="2837ef46-a0f1-498d-a558-7b8ad7b3d6fe" providerId="ADAL" clId="{C086CF99-08CA-4E01-AB09-7F833C9A8177}" dt="2022-07-05T13:07:30.215" v="1354" actId="26606"/>
          <ac:spMkLst>
            <pc:docMk/>
            <pc:sldMk cId="651566971" sldId="274"/>
            <ac:spMk id="16" creationId="{DFC4168B-AA75-4715-9B96-CF84B170A68B}"/>
          </ac:spMkLst>
        </pc:spChg>
        <pc:spChg chg="add">
          <ac:chgData name="Staples, Robbie" userId="2837ef46-a0f1-498d-a558-7b8ad7b3d6fe" providerId="ADAL" clId="{C086CF99-08CA-4E01-AB09-7F833C9A8177}" dt="2022-07-05T13:07:30.215" v="1354" actId="26606"/>
          <ac:spMkLst>
            <pc:docMk/>
            <pc:sldMk cId="651566971" sldId="274"/>
            <ac:spMk id="18" creationId="{EE1530B0-6F96-46C0-8B3E-3215CB756BE4}"/>
          </ac:spMkLst>
        </pc:spChg>
        <pc:spChg chg="add">
          <ac:chgData name="Staples, Robbie" userId="2837ef46-a0f1-498d-a558-7b8ad7b3d6fe" providerId="ADAL" clId="{C086CF99-08CA-4E01-AB09-7F833C9A8177}" dt="2022-07-05T13:07:30.215" v="1354" actId="26606"/>
          <ac:spMkLst>
            <pc:docMk/>
            <pc:sldMk cId="651566971" sldId="274"/>
            <ac:spMk id="19" creationId="{754910CF-1B56-45D3-960A-E89F7B3B9131}"/>
          </ac:spMkLst>
        </pc:spChg>
        <pc:spChg chg="add del">
          <ac:chgData name="Staples, Robbie" userId="2837ef46-a0f1-498d-a558-7b8ad7b3d6fe" providerId="ADAL" clId="{C086CF99-08CA-4E01-AB09-7F833C9A8177}" dt="2022-07-05T12:48:36.951" v="208" actId="26606"/>
          <ac:spMkLst>
            <pc:docMk/>
            <pc:sldMk cId="651566971" sldId="274"/>
            <ac:spMk id="21" creationId="{EE1530B0-6F96-46C0-8B3E-3215CB756BE4}"/>
          </ac:spMkLst>
        </pc:spChg>
        <pc:spChg chg="add del">
          <ac:chgData name="Staples, Robbie" userId="2837ef46-a0f1-498d-a558-7b8ad7b3d6fe" providerId="ADAL" clId="{C086CF99-08CA-4E01-AB09-7F833C9A8177}" dt="2022-07-05T12:48:36.951" v="208" actId="26606"/>
          <ac:spMkLst>
            <pc:docMk/>
            <pc:sldMk cId="651566971" sldId="274"/>
            <ac:spMk id="23" creationId="{754910CF-1B56-45D3-960A-E89F7B3B9131}"/>
          </ac:spMkLst>
        </pc:spChg>
        <pc:graphicFrameChg chg="mod modGraphic">
          <ac:chgData name="Staples, Robbie" userId="2837ef46-a0f1-498d-a558-7b8ad7b3d6fe" providerId="ADAL" clId="{C086CF99-08CA-4E01-AB09-7F833C9A8177}" dt="2022-07-05T13:09:30.509" v="1436" actId="20577"/>
          <ac:graphicFrameMkLst>
            <pc:docMk/>
            <pc:sldMk cId="651566971" sldId="274"/>
            <ac:graphicFrameMk id="8" creationId="{879BEE40-4BA5-4D81-B96C-A4B2E4E961FE}"/>
          </ac:graphicFrameMkLst>
        </pc:graphicFrameChg>
        <pc:cxnChg chg="add del">
          <ac:chgData name="Staples, Robbie" userId="2837ef46-a0f1-498d-a558-7b8ad7b3d6fe" providerId="ADAL" clId="{C086CF99-08CA-4E01-AB09-7F833C9A8177}" dt="2022-07-05T13:07:30.215" v="1354" actId="26606"/>
          <ac:cxnSpMkLst>
            <pc:docMk/>
            <pc:sldMk cId="651566971" sldId="274"/>
            <ac:cxnSpMk id="14" creationId="{2752F38C-F560-47AA-90AD-209F39C04150}"/>
          </ac:cxnSpMkLst>
        </pc:cxnChg>
      </pc:sldChg>
      <pc:sldChg chg="modSp del">
        <pc:chgData name="Staples, Robbie" userId="2837ef46-a0f1-498d-a558-7b8ad7b3d6fe" providerId="ADAL" clId="{C086CF99-08CA-4E01-AB09-7F833C9A8177}" dt="2022-07-05T13:46:18.703" v="1480" actId="2696"/>
        <pc:sldMkLst>
          <pc:docMk/>
          <pc:sldMk cId="3041506575" sldId="275"/>
        </pc:sldMkLst>
        <pc:spChg chg="mod">
          <ac:chgData name="Staples, Robbie" userId="2837ef46-a0f1-498d-a558-7b8ad7b3d6fe" providerId="ADAL" clId="{C086CF99-08CA-4E01-AB09-7F833C9A8177}" dt="2022-07-05T12:42:10.746" v="47"/>
          <ac:spMkLst>
            <pc:docMk/>
            <pc:sldMk cId="3041506575" sldId="275"/>
            <ac:spMk id="2" creationId="{127E5FBF-5F3C-418D-823B-D2A5096A2C93}"/>
          </ac:spMkLst>
        </pc:spChg>
        <pc:spChg chg="mod">
          <ac:chgData name="Staples, Robbie" userId="2837ef46-a0f1-498d-a558-7b8ad7b3d6fe" providerId="ADAL" clId="{C086CF99-08CA-4E01-AB09-7F833C9A8177}" dt="2022-07-05T12:42:10.746" v="47"/>
          <ac:spMkLst>
            <pc:docMk/>
            <pc:sldMk cId="3041506575" sldId="275"/>
            <ac:spMk id="3" creationId="{350C0514-486A-4905-928E-8FA667360054}"/>
          </ac:spMkLst>
        </pc:spChg>
      </pc:sldChg>
      <pc:sldChg chg="addSp delSp add del setBg delDesignElem">
        <pc:chgData name="Staples, Robbie" userId="2837ef46-a0f1-498d-a558-7b8ad7b3d6fe" providerId="ADAL" clId="{C086CF99-08CA-4E01-AB09-7F833C9A8177}" dt="2022-07-05T12:51:14.419" v="383"/>
        <pc:sldMkLst>
          <pc:docMk/>
          <pc:sldMk cId="3513296411" sldId="276"/>
        </pc:sldMkLst>
        <pc:spChg chg="add del">
          <ac:chgData name="Staples, Robbie" userId="2837ef46-a0f1-498d-a558-7b8ad7b3d6fe" providerId="ADAL" clId="{C086CF99-08CA-4E01-AB09-7F833C9A8177}" dt="2022-07-05T12:42:10.746" v="47"/>
          <ac:spMkLst>
            <pc:docMk/>
            <pc:sldMk cId="3513296411" sldId="276"/>
            <ac:spMk id="10" creationId="{67B74F2B-9534-4540-96B0-5C8E958B940F}"/>
          </ac:spMkLst>
        </pc:spChg>
        <pc:spChg chg="add del">
          <ac:chgData name="Staples, Robbie" userId="2837ef46-a0f1-498d-a558-7b8ad7b3d6fe" providerId="ADAL" clId="{C086CF99-08CA-4E01-AB09-7F833C9A8177}" dt="2022-07-05T12:42:10.746" v="47"/>
          <ac:spMkLst>
            <pc:docMk/>
            <pc:sldMk cId="3513296411" sldId="276"/>
            <ac:spMk id="14" creationId="{C1B60310-C5C3-46A0-A452-2A0B008434DA}"/>
          </ac:spMkLst>
        </pc:spChg>
        <pc:spChg chg="add del">
          <ac:chgData name="Staples, Robbie" userId="2837ef46-a0f1-498d-a558-7b8ad7b3d6fe" providerId="ADAL" clId="{C086CF99-08CA-4E01-AB09-7F833C9A8177}" dt="2022-07-05T12:51:14.419" v="383"/>
          <ac:spMkLst>
            <pc:docMk/>
            <pc:sldMk cId="3513296411" sldId="276"/>
            <ac:spMk id="45" creationId="{040532B1-7622-4602-B898-5C84C974A02C}"/>
          </ac:spMkLst>
        </pc:spChg>
        <pc:spChg chg="add del">
          <ac:chgData name="Staples, Robbie" userId="2837ef46-a0f1-498d-a558-7b8ad7b3d6fe" providerId="ADAL" clId="{C086CF99-08CA-4E01-AB09-7F833C9A8177}" dt="2022-07-05T12:51:14.419" v="383"/>
          <ac:spMkLst>
            <pc:docMk/>
            <pc:sldMk cId="3513296411" sldId="276"/>
            <ac:spMk id="47" creationId="{8EBC75B0-D5AF-40AB-915B-EBC590D746F3}"/>
          </ac:spMkLst>
        </pc:spChg>
        <pc:spChg chg="add del">
          <ac:chgData name="Staples, Robbie" userId="2837ef46-a0f1-498d-a558-7b8ad7b3d6fe" providerId="ADAL" clId="{C086CF99-08CA-4E01-AB09-7F833C9A8177}" dt="2022-07-05T12:51:14.419" v="383"/>
          <ac:spMkLst>
            <pc:docMk/>
            <pc:sldMk cId="3513296411" sldId="276"/>
            <ac:spMk id="49" creationId="{70D16B3C-0901-4FFD-9DBF-5BC78ABC07F7}"/>
          </ac:spMkLst>
        </pc:spChg>
        <pc:spChg chg="add del">
          <ac:chgData name="Staples, Robbie" userId="2837ef46-a0f1-498d-a558-7b8ad7b3d6fe" providerId="ADAL" clId="{C086CF99-08CA-4E01-AB09-7F833C9A8177}" dt="2022-07-05T12:51:14.419" v="383"/>
          <ac:spMkLst>
            <pc:docMk/>
            <pc:sldMk cId="3513296411" sldId="276"/>
            <ac:spMk id="51" creationId="{6D49CA2C-9593-4085-9ED2-049819E74754}"/>
          </ac:spMkLst>
        </pc:spChg>
        <pc:cxnChg chg="add del">
          <ac:chgData name="Staples, Robbie" userId="2837ef46-a0f1-498d-a558-7b8ad7b3d6fe" providerId="ADAL" clId="{C086CF99-08CA-4E01-AB09-7F833C9A8177}" dt="2022-07-05T12:42:10.746" v="47"/>
          <ac:cxnSpMkLst>
            <pc:docMk/>
            <pc:sldMk cId="3513296411" sldId="276"/>
            <ac:cxnSpMk id="12" creationId="{33BECB2B-2CFA-412C-880F-C4B60974936F}"/>
          </ac:cxnSpMkLst>
        </pc:cxnChg>
      </pc:sldChg>
      <pc:sldChg chg="addSp delSp modSp add mod setBg modClrScheme delDesignElem chgLayout">
        <pc:chgData name="Staples, Robbie" userId="2837ef46-a0f1-498d-a558-7b8ad7b3d6fe" providerId="ADAL" clId="{C086CF99-08CA-4E01-AB09-7F833C9A8177}" dt="2022-07-05T13:45:53.202" v="1479" actId="207"/>
        <pc:sldMkLst>
          <pc:docMk/>
          <pc:sldMk cId="1620772344" sldId="277"/>
        </pc:sldMkLst>
        <pc:spChg chg="mod ord">
          <ac:chgData name="Staples, Robbie" userId="2837ef46-a0f1-498d-a558-7b8ad7b3d6fe" providerId="ADAL" clId="{C086CF99-08CA-4E01-AB09-7F833C9A8177}" dt="2022-07-05T13:45:53.202" v="1479" actId="207"/>
          <ac:spMkLst>
            <pc:docMk/>
            <pc:sldMk cId="1620772344" sldId="277"/>
            <ac:spMk id="2" creationId="{ADE1E0A1-D31A-4B33-AECF-5D96B971AB99}"/>
          </ac:spMkLst>
        </pc:spChg>
        <pc:spChg chg="mod ord">
          <ac:chgData name="Staples, Robbie" userId="2837ef46-a0f1-498d-a558-7b8ad7b3d6fe" providerId="ADAL" clId="{C086CF99-08CA-4E01-AB09-7F833C9A8177}" dt="2022-07-05T13:45:04.917" v="1470" actId="700"/>
          <ac:spMkLst>
            <pc:docMk/>
            <pc:sldMk cId="1620772344" sldId="277"/>
            <ac:spMk id="3" creationId="{B53091CB-AE4B-4313-B79B-7651A25FC857}"/>
          </ac:spMkLst>
        </pc:spChg>
        <pc:spChg chg="add del mod ord">
          <ac:chgData name="Staples, Robbie" userId="2837ef46-a0f1-498d-a558-7b8ad7b3d6fe" providerId="ADAL" clId="{C086CF99-08CA-4E01-AB09-7F833C9A8177}" dt="2022-07-05T13:45:04.917" v="1470" actId="700"/>
          <ac:spMkLst>
            <pc:docMk/>
            <pc:sldMk cId="1620772344" sldId="277"/>
            <ac:spMk id="4" creationId="{A57BEC27-1917-4385-BD06-AEA6EC73A1A3}"/>
          </ac:spMkLst>
        </pc:spChg>
        <pc:spChg chg="add del">
          <ac:chgData name="Staples, Robbie" userId="2837ef46-a0f1-498d-a558-7b8ad7b3d6fe" providerId="ADAL" clId="{C086CF99-08CA-4E01-AB09-7F833C9A8177}" dt="2022-07-05T13:45:04.917" v="1470" actId="700"/>
          <ac:spMkLst>
            <pc:docMk/>
            <pc:sldMk cId="1620772344" sldId="277"/>
            <ac:spMk id="45" creationId="{040532B1-7622-4602-B898-5C84C974A02C}"/>
          </ac:spMkLst>
        </pc:spChg>
        <pc:spChg chg="add del">
          <ac:chgData name="Staples, Robbie" userId="2837ef46-a0f1-498d-a558-7b8ad7b3d6fe" providerId="ADAL" clId="{C086CF99-08CA-4E01-AB09-7F833C9A8177}" dt="2022-07-05T13:45:04.917" v="1470" actId="700"/>
          <ac:spMkLst>
            <pc:docMk/>
            <pc:sldMk cId="1620772344" sldId="277"/>
            <ac:spMk id="47" creationId="{8EBC75B0-D5AF-40AB-915B-EBC590D746F3}"/>
          </ac:spMkLst>
        </pc:spChg>
        <pc:spChg chg="add del">
          <ac:chgData name="Staples, Robbie" userId="2837ef46-a0f1-498d-a558-7b8ad7b3d6fe" providerId="ADAL" clId="{C086CF99-08CA-4E01-AB09-7F833C9A8177}" dt="2022-07-05T13:45:04.917" v="1470" actId="700"/>
          <ac:spMkLst>
            <pc:docMk/>
            <pc:sldMk cId="1620772344" sldId="277"/>
            <ac:spMk id="49" creationId="{70D16B3C-0901-4FFD-9DBF-5BC78ABC07F7}"/>
          </ac:spMkLst>
        </pc:spChg>
        <pc:spChg chg="add del">
          <ac:chgData name="Staples, Robbie" userId="2837ef46-a0f1-498d-a558-7b8ad7b3d6fe" providerId="ADAL" clId="{C086CF99-08CA-4E01-AB09-7F833C9A8177}" dt="2022-07-05T13:45:04.917" v="1470" actId="700"/>
          <ac:spMkLst>
            <pc:docMk/>
            <pc:sldMk cId="1620772344" sldId="277"/>
            <ac:spMk id="51" creationId="{6D49CA2C-9593-4085-9ED2-049819E74754}"/>
          </ac:spMkLst>
        </pc:spChg>
        <pc:picChg chg="mod">
          <ac:chgData name="Staples, Robbie" userId="2837ef46-a0f1-498d-a558-7b8ad7b3d6fe" providerId="ADAL" clId="{C086CF99-08CA-4E01-AB09-7F833C9A8177}" dt="2022-07-05T13:44:25.564" v="1468" actId="1036"/>
          <ac:picMkLst>
            <pc:docMk/>
            <pc:sldMk cId="1620772344" sldId="277"/>
            <ac:picMk id="5" creationId="{AC0577BC-D8CC-42F5-9BBC-ADBA1E9E191A}"/>
          </ac:picMkLst>
        </pc:picChg>
      </pc:sldChg>
      <pc:sldChg chg="addSp delSp add del setBg delDesignElem">
        <pc:chgData name="Staples, Robbie" userId="2837ef46-a0f1-498d-a558-7b8ad7b3d6fe" providerId="ADAL" clId="{C086CF99-08CA-4E01-AB09-7F833C9A8177}" dt="2022-07-05T12:43:14.126" v="52"/>
        <pc:sldMkLst>
          <pc:docMk/>
          <pc:sldMk cId="2897952108" sldId="277"/>
        </pc:sldMkLst>
        <pc:spChg chg="add del">
          <ac:chgData name="Staples, Robbie" userId="2837ef46-a0f1-498d-a558-7b8ad7b3d6fe" providerId="ADAL" clId="{C086CF99-08CA-4E01-AB09-7F833C9A8177}" dt="2022-07-05T12:43:14.126" v="52"/>
          <ac:spMkLst>
            <pc:docMk/>
            <pc:sldMk cId="2897952108" sldId="277"/>
            <ac:spMk id="45" creationId="{040532B1-7622-4602-B898-5C84C974A02C}"/>
          </ac:spMkLst>
        </pc:spChg>
        <pc:spChg chg="add del">
          <ac:chgData name="Staples, Robbie" userId="2837ef46-a0f1-498d-a558-7b8ad7b3d6fe" providerId="ADAL" clId="{C086CF99-08CA-4E01-AB09-7F833C9A8177}" dt="2022-07-05T12:43:14.126" v="52"/>
          <ac:spMkLst>
            <pc:docMk/>
            <pc:sldMk cId="2897952108" sldId="277"/>
            <ac:spMk id="47" creationId="{8EBC75B0-D5AF-40AB-915B-EBC590D746F3}"/>
          </ac:spMkLst>
        </pc:spChg>
        <pc:spChg chg="add del">
          <ac:chgData name="Staples, Robbie" userId="2837ef46-a0f1-498d-a558-7b8ad7b3d6fe" providerId="ADAL" clId="{C086CF99-08CA-4E01-AB09-7F833C9A8177}" dt="2022-07-05T12:43:14.126" v="52"/>
          <ac:spMkLst>
            <pc:docMk/>
            <pc:sldMk cId="2897952108" sldId="277"/>
            <ac:spMk id="49" creationId="{70D16B3C-0901-4FFD-9DBF-5BC78ABC07F7}"/>
          </ac:spMkLst>
        </pc:spChg>
        <pc:spChg chg="add del">
          <ac:chgData name="Staples, Robbie" userId="2837ef46-a0f1-498d-a558-7b8ad7b3d6fe" providerId="ADAL" clId="{C086CF99-08CA-4E01-AB09-7F833C9A8177}" dt="2022-07-05T12:43:14.126" v="52"/>
          <ac:spMkLst>
            <pc:docMk/>
            <pc:sldMk cId="2897952108" sldId="277"/>
            <ac:spMk id="51" creationId="{6D49CA2C-9593-4085-9ED2-049819E74754}"/>
          </ac:spMkLst>
        </pc:spChg>
      </pc:sldChg>
      <pc:sldChg chg="addSp delSp modSp add mod setBg delDesignElem">
        <pc:chgData name="Staples, Robbie" userId="2837ef46-a0f1-498d-a558-7b8ad7b3d6fe" providerId="ADAL" clId="{C086CF99-08CA-4E01-AB09-7F833C9A8177}" dt="2022-07-05T13:50:09.929" v="1563" actId="14100"/>
        <pc:sldMkLst>
          <pc:docMk/>
          <pc:sldMk cId="923018826" sldId="298"/>
        </pc:sldMkLst>
        <pc:spChg chg="mod">
          <ac:chgData name="Staples, Robbie" userId="2837ef46-a0f1-498d-a558-7b8ad7b3d6fe" providerId="ADAL" clId="{C086CF99-08CA-4E01-AB09-7F833C9A8177}" dt="2022-07-05T13:49:40.097" v="1557" actId="207"/>
          <ac:spMkLst>
            <pc:docMk/>
            <pc:sldMk cId="923018826" sldId="298"/>
            <ac:spMk id="2" creationId="{ADE1E0A1-D31A-4B33-AECF-5D96B971AB99}"/>
          </ac:spMkLst>
        </pc:spChg>
        <pc:spChg chg="mod">
          <ac:chgData name="Staples, Robbie" userId="2837ef46-a0f1-498d-a558-7b8ad7b3d6fe" providerId="ADAL" clId="{C086CF99-08CA-4E01-AB09-7F833C9A8177}" dt="2022-07-05T13:50:09.929" v="1563" actId="14100"/>
          <ac:spMkLst>
            <pc:docMk/>
            <pc:sldMk cId="923018826" sldId="298"/>
            <ac:spMk id="14" creationId="{54D73A15-EB62-4F34-8094-ED20E1415F55}"/>
          </ac:spMkLst>
        </pc:spChg>
        <pc:spChg chg="del">
          <ac:chgData name="Staples, Robbie" userId="2837ef46-a0f1-498d-a558-7b8ad7b3d6fe" providerId="ADAL" clId="{C086CF99-08CA-4E01-AB09-7F833C9A8177}" dt="2022-07-05T13:47:41.733" v="1482"/>
          <ac:spMkLst>
            <pc:docMk/>
            <pc:sldMk cId="923018826" sldId="298"/>
            <ac:spMk id="45" creationId="{040532B1-7622-4602-B898-5C84C974A02C}"/>
          </ac:spMkLst>
        </pc:spChg>
        <pc:spChg chg="del">
          <ac:chgData name="Staples, Robbie" userId="2837ef46-a0f1-498d-a558-7b8ad7b3d6fe" providerId="ADAL" clId="{C086CF99-08CA-4E01-AB09-7F833C9A8177}" dt="2022-07-05T13:47:41.733" v="1482"/>
          <ac:spMkLst>
            <pc:docMk/>
            <pc:sldMk cId="923018826" sldId="298"/>
            <ac:spMk id="47" creationId="{8EBC75B0-D5AF-40AB-915B-EBC590D746F3}"/>
          </ac:spMkLst>
        </pc:spChg>
        <pc:spChg chg="del">
          <ac:chgData name="Staples, Robbie" userId="2837ef46-a0f1-498d-a558-7b8ad7b3d6fe" providerId="ADAL" clId="{C086CF99-08CA-4E01-AB09-7F833C9A8177}" dt="2022-07-05T13:47:41.733" v="1482"/>
          <ac:spMkLst>
            <pc:docMk/>
            <pc:sldMk cId="923018826" sldId="298"/>
            <ac:spMk id="49" creationId="{70D16B3C-0901-4FFD-9DBF-5BC78ABC07F7}"/>
          </ac:spMkLst>
        </pc:spChg>
        <pc:spChg chg="del">
          <ac:chgData name="Staples, Robbie" userId="2837ef46-a0f1-498d-a558-7b8ad7b3d6fe" providerId="ADAL" clId="{C086CF99-08CA-4E01-AB09-7F833C9A8177}" dt="2022-07-05T13:47:41.733" v="1482"/>
          <ac:spMkLst>
            <pc:docMk/>
            <pc:sldMk cId="923018826" sldId="298"/>
            <ac:spMk id="51" creationId="{6D49CA2C-9593-4085-9ED2-049819E74754}"/>
          </ac:spMkLst>
        </pc:spChg>
        <pc:picChg chg="del">
          <ac:chgData name="Staples, Robbie" userId="2837ef46-a0f1-498d-a558-7b8ad7b3d6fe" providerId="ADAL" clId="{C086CF99-08CA-4E01-AB09-7F833C9A8177}" dt="2022-07-05T13:48:32.986" v="1486" actId="478"/>
          <ac:picMkLst>
            <pc:docMk/>
            <pc:sldMk cId="923018826" sldId="298"/>
            <ac:picMk id="6" creationId="{DC0858E6-2356-4D5E-9A9D-00E275E4EF7A}"/>
          </ac:picMkLst>
        </pc:picChg>
        <pc:picChg chg="add mod">
          <ac:chgData name="Staples, Robbie" userId="2837ef46-a0f1-498d-a558-7b8ad7b3d6fe" providerId="ADAL" clId="{C086CF99-08CA-4E01-AB09-7F833C9A8177}" dt="2022-07-05T13:48:50.613" v="1491" actId="1076"/>
          <ac:picMkLst>
            <pc:docMk/>
            <pc:sldMk cId="923018826" sldId="298"/>
            <ac:picMk id="16" creationId="{3075359E-5062-40D4-AF13-9FDDAD3CD0F7}"/>
          </ac:picMkLst>
        </pc:picChg>
      </pc:sldChg>
      <pc:sldChg chg="modSp new del mod">
        <pc:chgData name="Staples, Robbie" userId="2837ef46-a0f1-498d-a558-7b8ad7b3d6fe" providerId="ADAL" clId="{C086CF99-08CA-4E01-AB09-7F833C9A8177}" dt="2022-07-28T19:29:20.568" v="1990" actId="2696"/>
        <pc:sldMkLst>
          <pc:docMk/>
          <pc:sldMk cId="4181677145" sldId="299"/>
        </pc:sldMkLst>
        <pc:spChg chg="mod">
          <ac:chgData name="Staples, Robbie" userId="2837ef46-a0f1-498d-a558-7b8ad7b3d6fe" providerId="ADAL" clId="{C086CF99-08CA-4E01-AB09-7F833C9A8177}" dt="2022-07-28T19:26:13.321" v="1762" actId="20577"/>
          <ac:spMkLst>
            <pc:docMk/>
            <pc:sldMk cId="4181677145" sldId="299"/>
            <ac:spMk id="2" creationId="{F7E1239E-FAF6-4DD9-A7C3-22ECC1A2F8BD}"/>
          </ac:spMkLst>
        </pc:spChg>
        <pc:spChg chg="mod">
          <ac:chgData name="Staples, Robbie" userId="2837ef46-a0f1-498d-a558-7b8ad7b3d6fe" providerId="ADAL" clId="{C086CF99-08CA-4E01-AB09-7F833C9A8177}" dt="2022-07-28T19:27:35.741" v="1945" actId="20577"/>
          <ac:spMkLst>
            <pc:docMk/>
            <pc:sldMk cId="4181677145" sldId="299"/>
            <ac:spMk id="3" creationId="{07C7B45D-95AA-450D-8739-8E255F25BB5E}"/>
          </ac:spMkLst>
        </pc:spChg>
      </pc:sldChg>
      <pc:sldChg chg="addSp delSp add del setBg delDesignElem">
        <pc:chgData name="Staples, Robbie" userId="2837ef46-a0f1-498d-a558-7b8ad7b3d6fe" providerId="ADAL" clId="{C086CF99-08CA-4E01-AB09-7F833C9A8177}" dt="2022-07-28T19:28:23.610" v="1948"/>
        <pc:sldMkLst>
          <pc:docMk/>
          <pc:sldMk cId="3202821177" sldId="300"/>
        </pc:sldMkLst>
        <pc:spChg chg="add del">
          <ac:chgData name="Staples, Robbie" userId="2837ef46-a0f1-498d-a558-7b8ad7b3d6fe" providerId="ADAL" clId="{C086CF99-08CA-4E01-AB09-7F833C9A8177}" dt="2022-07-28T19:28:23.610" v="1948"/>
          <ac:spMkLst>
            <pc:docMk/>
            <pc:sldMk cId="3202821177" sldId="300"/>
            <ac:spMk id="31" creationId="{3741B58E-3B65-4A01-A276-975AB2CF8A08}"/>
          </ac:spMkLst>
        </pc:spChg>
        <pc:spChg chg="add del">
          <ac:chgData name="Staples, Robbie" userId="2837ef46-a0f1-498d-a558-7b8ad7b3d6fe" providerId="ADAL" clId="{C086CF99-08CA-4E01-AB09-7F833C9A8177}" dt="2022-07-28T19:28:23.610" v="1948"/>
          <ac:spMkLst>
            <pc:docMk/>
            <pc:sldMk cId="3202821177" sldId="300"/>
            <ac:spMk id="33" creationId="{7AAC67C3-831B-4AB1-A259-DFB839CAFAFC}"/>
          </ac:spMkLst>
        </pc:spChg>
      </pc:sldChg>
      <pc:sldChg chg="modSp add mod ord">
        <pc:chgData name="Staples, Robbie" userId="2837ef46-a0f1-498d-a558-7b8ad7b3d6fe" providerId="ADAL" clId="{C086CF99-08CA-4E01-AB09-7F833C9A8177}" dt="2022-07-29T15:29:57.652" v="2122" actId="20577"/>
        <pc:sldMkLst>
          <pc:docMk/>
          <pc:sldMk cId="3736589013" sldId="300"/>
        </pc:sldMkLst>
        <pc:spChg chg="mod">
          <ac:chgData name="Staples, Robbie" userId="2837ef46-a0f1-498d-a558-7b8ad7b3d6fe" providerId="ADAL" clId="{C086CF99-08CA-4E01-AB09-7F833C9A8177}" dt="2022-07-28T19:28:49.150" v="1987" actId="20577"/>
          <ac:spMkLst>
            <pc:docMk/>
            <pc:sldMk cId="3736589013" sldId="300"/>
            <ac:spMk id="2" creationId="{2190145B-2C86-455E-8A13-6C8226DD3DAB}"/>
          </ac:spMkLst>
        </pc:spChg>
        <pc:spChg chg="mod">
          <ac:chgData name="Staples, Robbie" userId="2837ef46-a0f1-498d-a558-7b8ad7b3d6fe" providerId="ADAL" clId="{C086CF99-08CA-4E01-AB09-7F833C9A8177}" dt="2022-07-29T15:29:57.652" v="2122" actId="20577"/>
          <ac:spMkLst>
            <pc:docMk/>
            <pc:sldMk cId="3736589013" sldId="300"/>
            <ac:spMk id="3" creationId="{9FC190B1-6950-4E98-A89F-AD272F3BBE2B}"/>
          </ac:spMkLst>
        </pc:spChg>
      </pc:sldChg>
      <pc:sldChg chg="modSp add mod ord">
        <pc:chgData name="Staples, Robbie" userId="2837ef46-a0f1-498d-a558-7b8ad7b3d6fe" providerId="ADAL" clId="{C086CF99-08CA-4E01-AB09-7F833C9A8177}" dt="2022-07-28T19:31:53.805" v="2066" actId="20577"/>
        <pc:sldMkLst>
          <pc:docMk/>
          <pc:sldMk cId="4281343208" sldId="301"/>
        </pc:sldMkLst>
        <pc:spChg chg="mod">
          <ac:chgData name="Staples, Robbie" userId="2837ef46-a0f1-498d-a558-7b8ad7b3d6fe" providerId="ADAL" clId="{C086CF99-08CA-4E01-AB09-7F833C9A8177}" dt="2022-07-28T19:31:29.250" v="2005" actId="255"/>
          <ac:spMkLst>
            <pc:docMk/>
            <pc:sldMk cId="4281343208" sldId="301"/>
            <ac:spMk id="2" creationId="{38AB8BE6-7F63-495A-93ED-4B7F75AEF97E}"/>
          </ac:spMkLst>
        </pc:spChg>
        <pc:graphicFrameChg chg="mod">
          <ac:chgData name="Staples, Robbie" userId="2837ef46-a0f1-498d-a558-7b8ad7b3d6fe" providerId="ADAL" clId="{C086CF99-08CA-4E01-AB09-7F833C9A8177}" dt="2022-07-28T19:31:53.805" v="2066" actId="20577"/>
          <ac:graphicFrameMkLst>
            <pc:docMk/>
            <pc:sldMk cId="4281343208" sldId="301"/>
            <ac:graphicFrameMk id="22" creationId="{3571BAF5-4C1F-4D47-B203-529B944FC07D}"/>
          </ac:graphicFrameMkLst>
        </pc:graphicFrameChg>
      </pc:sldChg>
    </pc:docChg>
  </pc:docChgLst>
  <pc:docChgLst>
    <pc:chgData name="Staples, Robbie" userId="2837ef46-a0f1-498d-a558-7b8ad7b3d6fe" providerId="ADAL" clId="{CAF8E1DF-81F0-47C2-BDFB-E2FA94B86005}"/>
    <pc:docChg chg="undo custSel modSld">
      <pc:chgData name="Staples, Robbie" userId="2837ef46-a0f1-498d-a558-7b8ad7b3d6fe" providerId="ADAL" clId="{CAF8E1DF-81F0-47C2-BDFB-E2FA94B86005}" dt="2022-06-13T19:17:54.259" v="199" actId="20577"/>
      <pc:docMkLst>
        <pc:docMk/>
      </pc:docMkLst>
      <pc:sldChg chg="modSp mod">
        <pc:chgData name="Staples, Robbie" userId="2837ef46-a0f1-498d-a558-7b8ad7b3d6fe" providerId="ADAL" clId="{CAF8E1DF-81F0-47C2-BDFB-E2FA94B86005}" dt="2022-06-13T19:17:54.259" v="199" actId="20577"/>
        <pc:sldMkLst>
          <pc:docMk/>
          <pc:sldMk cId="1997034279" sldId="258"/>
        </pc:sldMkLst>
        <pc:spChg chg="mod">
          <ac:chgData name="Staples, Robbie" userId="2837ef46-a0f1-498d-a558-7b8ad7b3d6fe" providerId="ADAL" clId="{CAF8E1DF-81F0-47C2-BDFB-E2FA94B86005}" dt="2022-06-13T19:17:54.259" v="199" actId="20577"/>
          <ac:spMkLst>
            <pc:docMk/>
            <pc:sldMk cId="1997034279" sldId="258"/>
            <ac:spMk id="3" creationId="{CEE23F24-8B16-4BB3-AAF2-DAD6C6692511}"/>
          </ac:spMkLst>
        </pc:spChg>
      </pc:sldChg>
      <pc:sldChg chg="addSp delSp modSp mod setBg addAnim delAnim setClrOvrMap">
        <pc:chgData name="Staples, Robbie" userId="2837ef46-a0f1-498d-a558-7b8ad7b3d6fe" providerId="ADAL" clId="{CAF8E1DF-81F0-47C2-BDFB-E2FA94B86005}" dt="2022-06-10T17:47:14.113" v="62" actId="14100"/>
        <pc:sldMkLst>
          <pc:docMk/>
          <pc:sldMk cId="2201803523" sldId="267"/>
        </pc:sldMkLst>
        <pc:spChg chg="mod ord">
          <ac:chgData name="Staples, Robbie" userId="2837ef46-a0f1-498d-a558-7b8ad7b3d6fe" providerId="ADAL" clId="{CAF8E1DF-81F0-47C2-BDFB-E2FA94B86005}" dt="2022-06-10T17:47:14.113" v="62" actId="14100"/>
          <ac:spMkLst>
            <pc:docMk/>
            <pc:sldMk cId="2201803523" sldId="267"/>
            <ac:spMk id="3" creationId="{F728CCE3-7DAB-4250-8BBC-FC058BC4B1CB}"/>
          </ac:spMkLst>
        </pc:spChg>
        <pc:spChg chg="add del">
          <ac:chgData name="Staples, Robbie" userId="2837ef46-a0f1-498d-a558-7b8ad7b3d6fe" providerId="ADAL" clId="{CAF8E1DF-81F0-47C2-BDFB-E2FA94B86005}" dt="2022-06-10T17:46:52.593" v="57" actId="26606"/>
          <ac:spMkLst>
            <pc:docMk/>
            <pc:sldMk cId="2201803523" sldId="267"/>
            <ac:spMk id="18" creationId="{2C6334C2-F73F-4B3B-A626-DD5F69DF6ED0}"/>
          </ac:spMkLst>
        </pc:spChg>
        <pc:spChg chg="add del">
          <ac:chgData name="Staples, Robbie" userId="2837ef46-a0f1-498d-a558-7b8ad7b3d6fe" providerId="ADAL" clId="{CAF8E1DF-81F0-47C2-BDFB-E2FA94B86005}" dt="2022-06-10T17:46:49.324" v="54" actId="26606"/>
          <ac:spMkLst>
            <pc:docMk/>
            <pc:sldMk cId="2201803523" sldId="267"/>
            <ac:spMk id="20" creationId="{E49CC64F-7275-4E33-961B-0C5CDC439875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22" creationId="{07322A9E-F1EC-405E-8971-BA906EFFCCB8}"/>
          </ac:spMkLst>
        </pc:spChg>
        <pc:spChg chg="add del">
          <ac:chgData name="Staples, Robbie" userId="2837ef46-a0f1-498d-a558-7b8ad7b3d6fe" providerId="ADAL" clId="{CAF8E1DF-81F0-47C2-BDFB-E2FA94B86005}" dt="2022-06-10T17:46:39.521" v="52" actId="26606"/>
          <ac:spMkLst>
            <pc:docMk/>
            <pc:sldMk cId="2201803523" sldId="267"/>
            <ac:spMk id="23" creationId="{0671A8AE-40A1-4631-A6B8-581AFF065482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24" creationId="{A5704422-1118-4FD1-95AD-29A064EB80D9}"/>
          </ac:spMkLst>
        </pc:spChg>
        <pc:spChg chg="add del">
          <ac:chgData name="Staples, Robbie" userId="2837ef46-a0f1-498d-a558-7b8ad7b3d6fe" providerId="ADAL" clId="{CAF8E1DF-81F0-47C2-BDFB-E2FA94B86005}" dt="2022-06-10T17:46:39.521" v="52" actId="26606"/>
          <ac:spMkLst>
            <pc:docMk/>
            <pc:sldMk cId="2201803523" sldId="267"/>
            <ac:spMk id="25" creationId="{AB58EF07-17C2-48CF-ABB0-EEF1F17CB8F0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26" creationId="{A88B2AAA-B805-498E-A9E6-98B885855498}"/>
          </ac:spMkLst>
        </pc:spChg>
        <pc:spChg chg="add del">
          <ac:chgData name="Staples, Robbie" userId="2837ef46-a0f1-498d-a558-7b8ad7b3d6fe" providerId="ADAL" clId="{CAF8E1DF-81F0-47C2-BDFB-E2FA94B86005}" dt="2022-06-10T17:46:39.521" v="52" actId="26606"/>
          <ac:spMkLst>
            <pc:docMk/>
            <pc:sldMk cId="2201803523" sldId="267"/>
            <ac:spMk id="27" creationId="{AF2F604E-43BE-4DC3-B983-E071523364F8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28" creationId="{9B8051E0-19D7-43E1-BFD9-E6DBFEB3A3F1}"/>
          </ac:spMkLst>
        </pc:spChg>
        <pc:spChg chg="add del">
          <ac:chgData name="Staples, Robbie" userId="2837ef46-a0f1-498d-a558-7b8ad7b3d6fe" providerId="ADAL" clId="{CAF8E1DF-81F0-47C2-BDFB-E2FA94B86005}" dt="2022-06-10T17:46:39.521" v="52" actId="26606"/>
          <ac:spMkLst>
            <pc:docMk/>
            <pc:sldMk cId="2201803523" sldId="267"/>
            <ac:spMk id="29" creationId="{08C9B587-E65E-4B52-B37C-ABEBB6E87928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31" creationId="{4EDB2B02-86A2-46F5-A4BE-B7D9B10411D6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33" creationId="{43954639-FB5D-41F4-9560-6F6DFE778425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35" creationId="{E898931C-0323-41FA-A036-20F818B1FF81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37" creationId="{89AFE9DD-0792-4B98-B4EB-97ACA17E6AA8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39" creationId="{3981F5C4-9AE1-404E-AF44-A4E6DB374F9D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41" creationId="{763C1781-8726-4FAC-8C45-FF40376BE409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43" creationId="{301491B5-56C7-43DC-A3D9-861EECCA056A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45" creationId="{237E2353-22DF-46E0-A200-FB30F8F394E2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47" creationId="{DD6138DB-057B-45F7-A5F4-E7BFDA20D02C}"/>
          </ac:spMkLst>
        </pc:spChg>
        <pc:spChg chg="add del">
          <ac:chgData name="Staples, Robbie" userId="2837ef46-a0f1-498d-a558-7b8ad7b3d6fe" providerId="ADAL" clId="{CAF8E1DF-81F0-47C2-BDFB-E2FA94B86005}" dt="2022-06-10T17:46:52.586" v="56" actId="26606"/>
          <ac:spMkLst>
            <pc:docMk/>
            <pc:sldMk cId="2201803523" sldId="267"/>
            <ac:spMk id="49" creationId="{79A54AB1-B64F-4843-BFAB-81CB74E66B65}"/>
          </ac:spMkLst>
        </pc:spChg>
        <pc:spChg chg="add">
          <ac:chgData name="Staples, Robbie" userId="2837ef46-a0f1-498d-a558-7b8ad7b3d6fe" providerId="ADAL" clId="{CAF8E1DF-81F0-47C2-BDFB-E2FA94B86005}" dt="2022-06-10T17:46:52.593" v="57" actId="26606"/>
          <ac:spMkLst>
            <pc:docMk/>
            <pc:sldMk cId="2201803523" sldId="267"/>
            <ac:spMk id="51" creationId="{E49CC64F-7275-4E33-961B-0C5CDC439875}"/>
          </ac:spMkLst>
        </pc:spChg>
        <pc:picChg chg="mod">
          <ac:chgData name="Staples, Robbie" userId="2837ef46-a0f1-498d-a558-7b8ad7b3d6fe" providerId="ADAL" clId="{CAF8E1DF-81F0-47C2-BDFB-E2FA94B86005}" dt="2022-06-10T17:46:52.593" v="57" actId="26606"/>
          <ac:picMkLst>
            <pc:docMk/>
            <pc:sldMk cId="2201803523" sldId="267"/>
            <ac:picMk id="2" creationId="{F330DE4B-61CC-463B-BFF9-401435889816}"/>
          </ac:picMkLst>
        </pc:picChg>
      </pc:sldChg>
      <pc:sldChg chg="modSp mod">
        <pc:chgData name="Staples, Robbie" userId="2837ef46-a0f1-498d-a558-7b8ad7b3d6fe" providerId="ADAL" clId="{CAF8E1DF-81F0-47C2-BDFB-E2FA94B86005}" dt="2022-06-10T17:46:01.970" v="49" actId="20577"/>
        <pc:sldMkLst>
          <pc:docMk/>
          <pc:sldMk cId="2304133500" sldId="269"/>
        </pc:sldMkLst>
        <pc:spChg chg="mod">
          <ac:chgData name="Staples, Robbie" userId="2837ef46-a0f1-498d-a558-7b8ad7b3d6fe" providerId="ADAL" clId="{CAF8E1DF-81F0-47C2-BDFB-E2FA94B86005}" dt="2022-06-10T17:46:01.970" v="49" actId="20577"/>
          <ac:spMkLst>
            <pc:docMk/>
            <pc:sldMk cId="2304133500" sldId="269"/>
            <ac:spMk id="3" creationId="{782E3CC7-03D3-452B-AB49-3D76EC6C5055}"/>
          </ac:spMkLst>
        </pc:spChg>
      </pc:sldChg>
      <pc:sldChg chg="modSp">
        <pc:chgData name="Staples, Robbie" userId="2837ef46-a0f1-498d-a558-7b8ad7b3d6fe" providerId="ADAL" clId="{CAF8E1DF-81F0-47C2-BDFB-E2FA94B86005}" dt="2022-06-10T15:35:51.001" v="39" actId="20577"/>
        <pc:sldMkLst>
          <pc:docMk/>
          <pc:sldMk cId="3710567967" sldId="273"/>
        </pc:sldMkLst>
        <pc:graphicFrameChg chg="mod">
          <ac:chgData name="Staples, Robbie" userId="2837ef46-a0f1-498d-a558-7b8ad7b3d6fe" providerId="ADAL" clId="{CAF8E1DF-81F0-47C2-BDFB-E2FA94B86005}" dt="2022-06-10T15:35:51.001" v="39" actId="20577"/>
          <ac:graphicFrameMkLst>
            <pc:docMk/>
            <pc:sldMk cId="3710567967" sldId="273"/>
            <ac:graphicFrameMk id="22" creationId="{3571BAF5-4C1F-4D47-B203-529B944FC07D}"/>
          </ac:graphicFrameMkLst>
        </pc:graphicFrameChg>
      </pc:sldChg>
    </pc:docChg>
  </pc:docChgLst>
  <pc:docChgLst>
    <pc:chgData name="Staples, Robbie" userId="2837ef46-a0f1-498d-a558-7b8ad7b3d6fe" providerId="ADAL" clId="{35183527-FE76-41FA-8129-B11D87674D18}"/>
    <pc:docChg chg="undo custSel mod addSld delSld modSld sldOrd">
      <pc:chgData name="Staples, Robbie" userId="2837ef46-a0f1-498d-a558-7b8ad7b3d6fe" providerId="ADAL" clId="{35183527-FE76-41FA-8129-B11D87674D18}" dt="2020-10-14T21:50:42.005" v="1325" actId="26606"/>
      <pc:docMkLst>
        <pc:docMk/>
      </pc:docMkLst>
      <pc:sldChg chg="addSp delSp delDesignElem">
        <pc:chgData name="Staples, Robbie" userId="2837ef46-a0f1-498d-a558-7b8ad7b3d6fe" providerId="ADAL" clId="{35183527-FE76-41FA-8129-B11D87674D18}" dt="2020-10-01T22:13:02.158" v="1081"/>
        <pc:sldMkLst>
          <pc:docMk/>
          <pc:sldMk cId="114916962" sldId="256"/>
        </pc:sldMkLst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114916962" sldId="256"/>
            <ac:spMk id="27" creationId="{416A0E3C-60E6-4F39-BC55-5F7C224E1F7C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114916962" sldId="256"/>
            <ac:spMk id="31" creationId="{E844E128-FF69-4E9F-8327-6B504B3C5AE1}"/>
          </ac:spMkLst>
        </pc:spChg>
        <pc:cxnChg chg="add del">
          <ac:chgData name="Staples, Robbie" userId="2837ef46-a0f1-498d-a558-7b8ad7b3d6fe" providerId="ADAL" clId="{35183527-FE76-41FA-8129-B11D87674D18}" dt="2020-10-01T22:13:02.158" v="1081"/>
          <ac:cxnSpMkLst>
            <pc:docMk/>
            <pc:sldMk cId="114916962" sldId="256"/>
            <ac:cxnSpMk id="29" creationId="{C5025DAC-8B93-4160-B017-3A274A5828C0}"/>
          </ac:cxnSpMkLst>
        </pc:cxnChg>
        <pc:cxnChg chg="add del">
          <ac:chgData name="Staples, Robbie" userId="2837ef46-a0f1-498d-a558-7b8ad7b3d6fe" providerId="ADAL" clId="{35183527-FE76-41FA-8129-B11D87674D18}" dt="2020-10-01T22:13:02.158" v="1081"/>
          <ac:cxnSpMkLst>
            <pc:docMk/>
            <pc:sldMk cId="114916962" sldId="256"/>
            <ac:cxnSpMk id="33" creationId="{055CEADF-09EA-423C-8C45-F94AF44D5AF0}"/>
          </ac:cxnSpMkLst>
        </pc:cxnChg>
      </pc:sldChg>
      <pc:sldChg chg="addSp delSp modSp delDesignElem">
        <pc:chgData name="Staples, Robbie" userId="2837ef46-a0f1-498d-a558-7b8ad7b3d6fe" providerId="ADAL" clId="{35183527-FE76-41FA-8129-B11D87674D18}" dt="2020-10-01T22:13:02.158" v="1081"/>
        <pc:sldMkLst>
          <pc:docMk/>
          <pc:sldMk cId="2396437549" sldId="257"/>
        </pc:sldMkLst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2396437549" sldId="257"/>
            <ac:spMk id="30" creationId="{68BDBE5C-BBE9-4E89-BEE5-DEB6EAB8702D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2396437549" sldId="257"/>
            <ac:spMk id="32" creationId="{DFC4168B-AA75-4715-9B96-CF84B170A68B}"/>
          </ac:spMkLst>
        </pc:spChg>
        <pc:graphicFrameChg chg="mod">
          <ac:chgData name="Staples, Robbie" userId="2837ef46-a0f1-498d-a558-7b8ad7b3d6fe" providerId="ADAL" clId="{35183527-FE76-41FA-8129-B11D87674D18}" dt="2020-09-24T21:46:39.693" v="236" actId="20577"/>
          <ac:graphicFrameMkLst>
            <pc:docMk/>
            <pc:sldMk cId="2396437549" sldId="257"/>
            <ac:graphicFrameMk id="33" creationId="{6A9D21E4-2441-49B7-A778-5B483E647D57}"/>
          </ac:graphicFrameMkLst>
        </pc:graphicFrameChg>
        <pc:cxnChg chg="add del">
          <ac:chgData name="Staples, Robbie" userId="2837ef46-a0f1-498d-a558-7b8ad7b3d6fe" providerId="ADAL" clId="{35183527-FE76-41FA-8129-B11D87674D18}" dt="2020-10-01T22:13:02.158" v="1081"/>
          <ac:cxnSpMkLst>
            <pc:docMk/>
            <pc:sldMk cId="2396437549" sldId="257"/>
            <ac:cxnSpMk id="31" creationId="{2752F38C-F560-47AA-90AD-209F39C04150}"/>
          </ac:cxnSpMkLst>
        </pc:cxnChg>
      </pc:sldChg>
      <pc:sldChg chg="addSp delSp modSp delDesignElem">
        <pc:chgData name="Staples, Robbie" userId="2837ef46-a0f1-498d-a558-7b8ad7b3d6fe" providerId="ADAL" clId="{35183527-FE76-41FA-8129-B11D87674D18}" dt="2020-10-01T22:13:02.158" v="1081"/>
        <pc:sldMkLst>
          <pc:docMk/>
          <pc:sldMk cId="1997034279" sldId="258"/>
        </pc:sldMkLst>
        <pc:spChg chg="mod">
          <ac:chgData name="Staples, Robbie" userId="2837ef46-a0f1-498d-a558-7b8ad7b3d6fe" providerId="ADAL" clId="{35183527-FE76-41FA-8129-B11D87674D18}" dt="2020-10-01T22:10:51.696" v="943" actId="20577"/>
          <ac:spMkLst>
            <pc:docMk/>
            <pc:sldMk cId="1997034279" sldId="258"/>
            <ac:spMk id="3" creationId="{CEE23F24-8B16-4BB3-AAF2-DAD6C6692511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1997034279" sldId="258"/>
            <ac:spMk id="11" creationId="{E844E128-FF69-4E9F-8327-6B504B3C5AE1}"/>
          </ac:spMkLst>
        </pc:spChg>
        <pc:cxnChg chg="add del">
          <ac:chgData name="Staples, Robbie" userId="2837ef46-a0f1-498d-a558-7b8ad7b3d6fe" providerId="ADAL" clId="{35183527-FE76-41FA-8129-B11D87674D18}" dt="2020-10-01T22:13:02.158" v="1081"/>
          <ac:cxnSpMkLst>
            <pc:docMk/>
            <pc:sldMk cId="1997034279" sldId="258"/>
            <ac:cxnSpMk id="13" creationId="{055CEADF-09EA-423C-8C45-F94AF44D5AF0}"/>
          </ac:cxnSpMkLst>
        </pc:cxnChg>
      </pc:sldChg>
      <pc:sldChg chg="addSp delSp modSp">
        <pc:chgData name="Staples, Robbie" userId="2837ef46-a0f1-498d-a558-7b8ad7b3d6fe" providerId="ADAL" clId="{35183527-FE76-41FA-8129-B11D87674D18}" dt="2020-09-11T20:37:50.623" v="182" actId="1076"/>
        <pc:sldMkLst>
          <pc:docMk/>
          <pc:sldMk cId="1154800677" sldId="259"/>
        </pc:sldMkLst>
        <pc:picChg chg="del">
          <ac:chgData name="Staples, Robbie" userId="2837ef46-a0f1-498d-a558-7b8ad7b3d6fe" providerId="ADAL" clId="{35183527-FE76-41FA-8129-B11D87674D18}" dt="2020-09-11T20:37:44.725" v="180" actId="478"/>
          <ac:picMkLst>
            <pc:docMk/>
            <pc:sldMk cId="1154800677" sldId="259"/>
            <ac:picMk id="2" creationId="{0C14D9A0-F491-47A6-A4A5-1CB551C8129A}"/>
          </ac:picMkLst>
        </pc:picChg>
        <pc:picChg chg="add mod">
          <ac:chgData name="Staples, Robbie" userId="2837ef46-a0f1-498d-a558-7b8ad7b3d6fe" providerId="ADAL" clId="{35183527-FE76-41FA-8129-B11D87674D18}" dt="2020-09-11T20:37:50.623" v="182" actId="1076"/>
          <ac:picMkLst>
            <pc:docMk/>
            <pc:sldMk cId="1154800677" sldId="259"/>
            <ac:picMk id="3" creationId="{44DD375E-C554-406A-B68A-94DEEF27D89F}"/>
          </ac:picMkLst>
        </pc:picChg>
      </pc:sldChg>
      <pc:sldChg chg="addSp delSp modSp mod setBg setClrOvrMap delDesignElem">
        <pc:chgData name="Staples, Robbie" userId="2837ef46-a0f1-498d-a558-7b8ad7b3d6fe" providerId="ADAL" clId="{35183527-FE76-41FA-8129-B11D87674D18}" dt="2020-10-08T19:27:43.859" v="1281" actId="26606"/>
        <pc:sldMkLst>
          <pc:docMk/>
          <pc:sldMk cId="1742316446" sldId="260"/>
        </pc:sldMkLst>
        <pc:spChg chg="mod">
          <ac:chgData name="Staples, Robbie" userId="2837ef46-a0f1-498d-a558-7b8ad7b3d6fe" providerId="ADAL" clId="{35183527-FE76-41FA-8129-B11D87674D18}" dt="2020-10-08T19:27:43.859" v="1281" actId="26606"/>
          <ac:spMkLst>
            <pc:docMk/>
            <pc:sldMk cId="1742316446" sldId="260"/>
            <ac:spMk id="2" creationId="{3B14F09F-43C3-42EF-AE8D-427D99344872}"/>
          </ac:spMkLst>
        </pc:spChg>
        <pc:spChg chg="mod">
          <ac:chgData name="Staples, Robbie" userId="2837ef46-a0f1-498d-a558-7b8ad7b3d6fe" providerId="ADAL" clId="{35183527-FE76-41FA-8129-B11D87674D18}" dt="2020-10-08T19:27:43.859" v="1281" actId="26606"/>
          <ac:spMkLst>
            <pc:docMk/>
            <pc:sldMk cId="1742316446" sldId="260"/>
            <ac:spMk id="3" creationId="{42325776-5730-42B3-9A0B-639F6DB0DA4A}"/>
          </ac:spMkLst>
        </pc:spChg>
        <pc:spChg chg="add del">
          <ac:chgData name="Staples, Robbie" userId="2837ef46-a0f1-498d-a558-7b8ad7b3d6fe" providerId="ADAL" clId="{35183527-FE76-41FA-8129-B11D87674D18}" dt="2020-10-08T19:27:43.859" v="1281" actId="26606"/>
          <ac:spMkLst>
            <pc:docMk/>
            <pc:sldMk cId="1742316446" sldId="260"/>
            <ac:spMk id="5" creationId="{C8DD82D3-D002-45B0-B16A-82B3DA4EFDDB}"/>
          </ac:spMkLst>
        </pc:spChg>
        <pc:spChg chg="add del">
          <ac:chgData name="Staples, Robbie" userId="2837ef46-a0f1-498d-a558-7b8ad7b3d6fe" providerId="ADAL" clId="{35183527-FE76-41FA-8129-B11D87674D18}" dt="2020-09-30T21:29:50.635" v="816" actId="26606"/>
          <ac:spMkLst>
            <pc:docMk/>
            <pc:sldMk cId="1742316446" sldId="260"/>
            <ac:spMk id="8" creationId="{3741B58E-3B65-4A01-A276-975AB2CF8A08}"/>
          </ac:spMkLst>
        </pc:spChg>
        <pc:spChg chg="add del">
          <ac:chgData name="Staples, Robbie" userId="2837ef46-a0f1-498d-a558-7b8ad7b3d6fe" providerId="ADAL" clId="{35183527-FE76-41FA-8129-B11D87674D18}" dt="2020-09-30T21:29:50.635" v="816" actId="26606"/>
          <ac:spMkLst>
            <pc:docMk/>
            <pc:sldMk cId="1742316446" sldId="260"/>
            <ac:spMk id="10" creationId="{7AAC67C3-831B-4AB1-A259-DFB839CAFAFC}"/>
          </ac:spMkLst>
        </pc:spChg>
        <pc:spChg chg="add del">
          <ac:chgData name="Staples, Robbie" userId="2837ef46-a0f1-498d-a558-7b8ad7b3d6fe" providerId="ADAL" clId="{35183527-FE76-41FA-8129-B11D87674D18}" dt="2020-09-30T21:29:50.635" v="816" actId="26606"/>
          <ac:spMkLst>
            <pc:docMk/>
            <pc:sldMk cId="1742316446" sldId="260"/>
            <ac:spMk id="12" creationId="{FCAEED9E-BB91-43A0-911B-1ACD8803E3CE}"/>
          </ac:spMkLst>
        </pc:spChg>
        <pc:spChg chg="add">
          <ac:chgData name="Staples, Robbie" userId="2837ef46-a0f1-498d-a558-7b8ad7b3d6fe" providerId="ADAL" clId="{35183527-FE76-41FA-8129-B11D87674D18}" dt="2020-10-08T19:27:43.859" v="1281" actId="26606"/>
          <ac:spMkLst>
            <pc:docMk/>
            <pc:sldMk cId="1742316446" sldId="260"/>
            <ac:spMk id="13" creationId="{13BCCAE5-A35B-4B66-A4A7-E23C34A403A4}"/>
          </ac:spMkLst>
        </pc:spChg>
        <pc:spChg chg="add">
          <ac:chgData name="Staples, Robbie" userId="2837ef46-a0f1-498d-a558-7b8ad7b3d6fe" providerId="ADAL" clId="{35183527-FE76-41FA-8129-B11D87674D18}" dt="2020-10-08T19:27:43.859" v="1281" actId="26606"/>
          <ac:spMkLst>
            <pc:docMk/>
            <pc:sldMk cId="1742316446" sldId="260"/>
            <ac:spMk id="17" creationId="{0B2EDFE5-9478-4774-9D3D-FEC7DC7082EF}"/>
          </ac:spMkLst>
        </pc:spChg>
        <pc:picChg chg="add">
          <ac:chgData name="Staples, Robbie" userId="2837ef46-a0f1-498d-a558-7b8ad7b3d6fe" providerId="ADAL" clId="{35183527-FE76-41FA-8129-B11D87674D18}" dt="2020-10-08T19:27:43.859" v="1281" actId="26606"/>
          <ac:picMkLst>
            <pc:docMk/>
            <pc:sldMk cId="1742316446" sldId="260"/>
            <ac:picMk id="9" creationId="{35B81D5D-C43B-4C44-A0E7-D501BED4180A}"/>
          </ac:picMkLst>
        </pc:picChg>
        <pc:cxnChg chg="add del">
          <ac:chgData name="Staples, Robbie" userId="2837ef46-a0f1-498d-a558-7b8ad7b3d6fe" providerId="ADAL" clId="{35183527-FE76-41FA-8129-B11D87674D18}" dt="2020-10-08T19:27:43.859" v="1281" actId="26606"/>
          <ac:cxnSpMkLst>
            <pc:docMk/>
            <pc:sldMk cId="1742316446" sldId="260"/>
            <ac:cxnSpMk id="6" creationId="{9F09C252-16FE-4557-AD6D-BB5CA773496C}"/>
          </ac:cxnSpMkLst>
        </pc:cxnChg>
        <pc:cxnChg chg="add">
          <ac:chgData name="Staples, Robbie" userId="2837ef46-a0f1-498d-a558-7b8ad7b3d6fe" providerId="ADAL" clId="{35183527-FE76-41FA-8129-B11D87674D18}" dt="2020-10-08T19:27:43.859" v="1281" actId="26606"/>
          <ac:cxnSpMkLst>
            <pc:docMk/>
            <pc:sldMk cId="1742316446" sldId="260"/>
            <ac:cxnSpMk id="15" creationId="{6987BDFB-DE64-4B56-B44F-45FAE19FA94E}"/>
          </ac:cxnSpMkLst>
        </pc:cxnChg>
      </pc:sldChg>
      <pc:sldChg chg="addSp delSp modSp mod setBg setClrOvrMap delDesignElem">
        <pc:chgData name="Staples, Robbie" userId="2837ef46-a0f1-498d-a558-7b8ad7b3d6fe" providerId="ADAL" clId="{35183527-FE76-41FA-8129-B11D87674D18}" dt="2020-10-01T22:13:02.158" v="1081"/>
        <pc:sldMkLst>
          <pc:docMk/>
          <pc:sldMk cId="2406555260" sldId="261"/>
        </pc:sldMkLst>
        <pc:spChg chg="mod">
          <ac:chgData name="Staples, Robbie" userId="2837ef46-a0f1-498d-a558-7b8ad7b3d6fe" providerId="ADAL" clId="{35183527-FE76-41FA-8129-B11D87674D18}" dt="2020-09-30T21:28:09.253" v="801" actId="26606"/>
          <ac:spMkLst>
            <pc:docMk/>
            <pc:sldMk cId="2406555260" sldId="261"/>
            <ac:spMk id="2" creationId="{DD6E00B9-87BE-4890-BEC3-A54CD448A879}"/>
          </ac:spMkLst>
        </pc:spChg>
        <pc:spChg chg="add del">
          <ac:chgData name="Staples, Robbie" userId="2837ef46-a0f1-498d-a558-7b8ad7b3d6fe" providerId="ADAL" clId="{35183527-FE76-41FA-8129-B11D87674D18}" dt="2020-09-30T21:28:09.253" v="801" actId="26606"/>
          <ac:spMkLst>
            <pc:docMk/>
            <pc:sldMk cId="2406555260" sldId="261"/>
            <ac:spMk id="3" creationId="{8295B7C6-5331-4311-9EAE-838D60FA5F7B}"/>
          </ac:spMkLst>
        </pc:spChg>
        <pc:spChg chg="add del">
          <ac:chgData name="Staples, Robbie" userId="2837ef46-a0f1-498d-a558-7b8ad7b3d6fe" providerId="ADAL" clId="{35183527-FE76-41FA-8129-B11D87674D18}" dt="2020-09-30T21:28:09.222" v="800" actId="26606"/>
          <ac:spMkLst>
            <pc:docMk/>
            <pc:sldMk cId="2406555260" sldId="261"/>
            <ac:spMk id="9" creationId="{0F6F1E82-F603-49E4-9641-09EEA984A343}"/>
          </ac:spMkLst>
        </pc:spChg>
        <pc:spChg chg="add del">
          <ac:chgData name="Staples, Robbie" userId="2837ef46-a0f1-498d-a558-7b8ad7b3d6fe" providerId="ADAL" clId="{35183527-FE76-41FA-8129-B11D87674D18}" dt="2020-09-30T21:28:09.222" v="800" actId="26606"/>
          <ac:spMkLst>
            <pc:docMk/>
            <pc:sldMk cId="2406555260" sldId="261"/>
            <ac:spMk id="13" creationId="{9D1595AB-90F6-488F-B5E3-F8CFCC8FAA19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2406555260" sldId="261"/>
            <ac:spMk id="15" creationId="{103E59AE-44F8-4FB9-BF05-C888FE3E1DFA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2406555260" sldId="261"/>
            <ac:spMk id="17" creationId="{8B6B14AE-589A-45CC-A30D-41995FC1F8BA}"/>
          </ac:spMkLst>
        </pc:spChg>
        <pc:graphicFrameChg chg="add del">
          <ac:chgData name="Staples, Robbie" userId="2837ef46-a0f1-498d-a558-7b8ad7b3d6fe" providerId="ADAL" clId="{35183527-FE76-41FA-8129-B11D87674D18}" dt="2020-09-30T21:28:09.222" v="800" actId="26606"/>
          <ac:graphicFrameMkLst>
            <pc:docMk/>
            <pc:sldMk cId="2406555260" sldId="261"/>
            <ac:graphicFrameMk id="5" creationId="{77A07B25-5DEB-45DC-B0BF-209D01592ABE}"/>
          </ac:graphicFrameMkLst>
        </pc:graphicFrameChg>
        <pc:graphicFrameChg chg="add mod">
          <ac:chgData name="Staples, Robbie" userId="2837ef46-a0f1-498d-a558-7b8ad7b3d6fe" providerId="ADAL" clId="{35183527-FE76-41FA-8129-B11D87674D18}" dt="2020-09-30T21:28:52.082" v="810" actId="20577"/>
          <ac:graphicFrameMkLst>
            <pc:docMk/>
            <pc:sldMk cId="2406555260" sldId="261"/>
            <ac:graphicFrameMk id="18" creationId="{AFBD414C-4FC1-4D7A-8FD6-4C6973C1DA36}"/>
          </ac:graphicFrameMkLst>
        </pc:graphicFrameChg>
        <pc:cxnChg chg="add del">
          <ac:chgData name="Staples, Robbie" userId="2837ef46-a0f1-498d-a558-7b8ad7b3d6fe" providerId="ADAL" clId="{35183527-FE76-41FA-8129-B11D87674D18}" dt="2020-09-30T21:28:09.222" v="800" actId="26606"/>
          <ac:cxnSpMkLst>
            <pc:docMk/>
            <pc:sldMk cId="2406555260" sldId="261"/>
            <ac:cxnSpMk id="11" creationId="{C81CFD00-FC30-4AFB-A61F-3127B2C90F71}"/>
          </ac:cxnSpMkLst>
        </pc:cxnChg>
        <pc:cxnChg chg="add del">
          <ac:chgData name="Staples, Robbie" userId="2837ef46-a0f1-498d-a558-7b8ad7b3d6fe" providerId="ADAL" clId="{35183527-FE76-41FA-8129-B11D87674D18}" dt="2020-10-01T22:13:02.158" v="1081"/>
          <ac:cxnSpMkLst>
            <pc:docMk/>
            <pc:sldMk cId="2406555260" sldId="261"/>
            <ac:cxnSpMk id="16" creationId="{2752F38C-F560-47AA-90AD-209F39C04150}"/>
          </ac:cxnSpMkLst>
        </pc:cxnChg>
      </pc:sldChg>
      <pc:sldChg chg="addSp delSp modSp mod ord setBg setClrOvrMap">
        <pc:chgData name="Staples, Robbie" userId="2837ef46-a0f1-498d-a558-7b8ad7b3d6fe" providerId="ADAL" clId="{35183527-FE76-41FA-8129-B11D87674D18}" dt="2020-09-30T21:29:22.315" v="814" actId="26606"/>
        <pc:sldMkLst>
          <pc:docMk/>
          <pc:sldMk cId="1690275573" sldId="268"/>
        </pc:sldMkLst>
        <pc:spChg chg="mod">
          <ac:chgData name="Staples, Robbie" userId="2837ef46-a0f1-498d-a558-7b8ad7b3d6fe" providerId="ADAL" clId="{35183527-FE76-41FA-8129-B11D87674D18}" dt="2020-09-30T21:29:22.315" v="814" actId="26606"/>
          <ac:spMkLst>
            <pc:docMk/>
            <pc:sldMk cId="1690275573" sldId="268"/>
            <ac:spMk id="2" creationId="{B8832352-DAE2-426F-882E-7DF410B3063A}"/>
          </ac:spMkLst>
        </pc:spChg>
        <pc:spChg chg="add del">
          <ac:chgData name="Staples, Robbie" userId="2837ef46-a0f1-498d-a558-7b8ad7b3d6fe" providerId="ADAL" clId="{35183527-FE76-41FA-8129-B11D87674D18}" dt="2020-09-30T21:29:22.315" v="814" actId="26606"/>
          <ac:spMkLst>
            <pc:docMk/>
            <pc:sldMk cId="1690275573" sldId="268"/>
            <ac:spMk id="5" creationId="{39E3965E-AC41-4711-9D10-E25ABB132D86}"/>
          </ac:spMkLst>
        </pc:spChg>
        <pc:spChg chg="add del">
          <ac:chgData name="Staples, Robbie" userId="2837ef46-a0f1-498d-a558-7b8ad7b3d6fe" providerId="ADAL" clId="{35183527-FE76-41FA-8129-B11D87674D18}" dt="2020-09-30T21:29:22.315" v="814" actId="26606"/>
          <ac:spMkLst>
            <pc:docMk/>
            <pc:sldMk cId="1690275573" sldId="268"/>
            <ac:spMk id="7" creationId="{33428ACC-71EC-4171-9527-10983BA6B41D}"/>
          </ac:spMkLst>
        </pc:spChg>
        <pc:spChg chg="add del">
          <ac:chgData name="Staples, Robbie" userId="2837ef46-a0f1-498d-a558-7b8ad7b3d6fe" providerId="ADAL" clId="{35183527-FE76-41FA-8129-B11D87674D18}" dt="2020-09-30T21:29:08.841" v="812" actId="26606"/>
          <ac:spMkLst>
            <pc:docMk/>
            <pc:sldMk cId="1690275573" sldId="268"/>
            <ac:spMk id="8" creationId="{39E3965E-AC41-4711-9D10-E25ABB132D86}"/>
          </ac:spMkLst>
        </pc:spChg>
        <pc:spChg chg="add del">
          <ac:chgData name="Staples, Robbie" userId="2837ef46-a0f1-498d-a558-7b8ad7b3d6fe" providerId="ADAL" clId="{35183527-FE76-41FA-8129-B11D87674D18}" dt="2020-09-30T21:29:08.841" v="812" actId="26606"/>
          <ac:spMkLst>
            <pc:docMk/>
            <pc:sldMk cId="1690275573" sldId="268"/>
            <ac:spMk id="12" creationId="{6482F060-A4AF-4E0B-B364-7C6BA4AE9C03}"/>
          </ac:spMkLst>
        </pc:spChg>
        <pc:spChg chg="add del">
          <ac:chgData name="Staples, Robbie" userId="2837ef46-a0f1-498d-a558-7b8ad7b3d6fe" providerId="ADAL" clId="{35183527-FE76-41FA-8129-B11D87674D18}" dt="2020-09-30T21:29:22.315" v="814" actId="26606"/>
          <ac:spMkLst>
            <pc:docMk/>
            <pc:sldMk cId="1690275573" sldId="268"/>
            <ac:spMk id="16" creationId="{8D4480B4-953D-41FA-9052-09AB3A026947}"/>
          </ac:spMkLst>
        </pc:spChg>
        <pc:picChg chg="mod">
          <ac:chgData name="Staples, Robbie" userId="2837ef46-a0f1-498d-a558-7b8ad7b3d6fe" providerId="ADAL" clId="{35183527-FE76-41FA-8129-B11D87674D18}" dt="2020-09-30T21:29:22.315" v="814" actId="26606"/>
          <ac:picMkLst>
            <pc:docMk/>
            <pc:sldMk cId="1690275573" sldId="268"/>
            <ac:picMk id="3" creationId="{A56EFA83-39A8-44FE-910B-18833AE29202}"/>
          </ac:picMkLst>
        </pc:picChg>
        <pc:cxnChg chg="add del">
          <ac:chgData name="Staples, Robbie" userId="2837ef46-a0f1-498d-a558-7b8ad7b3d6fe" providerId="ADAL" clId="{35183527-FE76-41FA-8129-B11D87674D18}" dt="2020-09-30T21:29:22.315" v="814" actId="26606"/>
          <ac:cxnSpMkLst>
            <pc:docMk/>
            <pc:sldMk cId="1690275573" sldId="268"/>
            <ac:cxnSpMk id="6" creationId="{1F5DC8C3-BA5F-4EED-BB9A-A14272BD82A1}"/>
          </ac:cxnSpMkLst>
        </pc:cxnChg>
        <pc:cxnChg chg="add del">
          <ac:chgData name="Staples, Robbie" userId="2837ef46-a0f1-498d-a558-7b8ad7b3d6fe" providerId="ADAL" clId="{35183527-FE76-41FA-8129-B11D87674D18}" dt="2020-09-30T21:29:22.315" v="814" actId="26606"/>
          <ac:cxnSpMkLst>
            <pc:docMk/>
            <pc:sldMk cId="1690275573" sldId="268"/>
            <ac:cxnSpMk id="9" creationId="{BA22713B-ABB6-4391-97F9-0449A2B9B664}"/>
          </ac:cxnSpMkLst>
        </pc:cxnChg>
        <pc:cxnChg chg="add del">
          <ac:chgData name="Staples, Robbie" userId="2837ef46-a0f1-498d-a558-7b8ad7b3d6fe" providerId="ADAL" clId="{35183527-FE76-41FA-8129-B11D87674D18}" dt="2020-09-30T21:29:08.841" v="812" actId="26606"/>
          <ac:cxnSpMkLst>
            <pc:docMk/>
            <pc:sldMk cId="1690275573" sldId="268"/>
            <ac:cxnSpMk id="10" creationId="{1F5DC8C3-BA5F-4EED-BB9A-A14272BD82A1}"/>
          </ac:cxnSpMkLst>
        </pc:cxnChg>
        <pc:cxnChg chg="add del">
          <ac:chgData name="Staples, Robbie" userId="2837ef46-a0f1-498d-a558-7b8ad7b3d6fe" providerId="ADAL" clId="{35183527-FE76-41FA-8129-B11D87674D18}" dt="2020-09-30T21:29:08.841" v="812" actId="26606"/>
          <ac:cxnSpMkLst>
            <pc:docMk/>
            <pc:sldMk cId="1690275573" sldId="268"/>
            <ac:cxnSpMk id="14" creationId="{B9EB6DAA-2F0C-43D5-A577-15D5D2C4E3F5}"/>
          </ac:cxnSpMkLst>
        </pc:cxnChg>
      </pc:sldChg>
      <pc:sldChg chg="addSp modSp mod setBg">
        <pc:chgData name="Staples, Robbie" userId="2837ef46-a0f1-498d-a558-7b8ad7b3d6fe" providerId="ADAL" clId="{35183527-FE76-41FA-8129-B11D87674D18}" dt="2020-10-14T21:50:42.005" v="1325" actId="26606"/>
        <pc:sldMkLst>
          <pc:docMk/>
          <pc:sldMk cId="2304133500" sldId="269"/>
        </pc:sldMkLst>
        <pc:spChg chg="mod">
          <ac:chgData name="Staples, Robbie" userId="2837ef46-a0f1-498d-a558-7b8ad7b3d6fe" providerId="ADAL" clId="{35183527-FE76-41FA-8129-B11D87674D18}" dt="2020-10-14T21:50:42.005" v="1325" actId="26606"/>
          <ac:spMkLst>
            <pc:docMk/>
            <pc:sldMk cId="2304133500" sldId="269"/>
            <ac:spMk id="2" creationId="{E7558DEF-CEEA-4316-AB9E-32950958BAC6}"/>
          </ac:spMkLst>
        </pc:spChg>
        <pc:spChg chg="mod">
          <ac:chgData name="Staples, Robbie" userId="2837ef46-a0f1-498d-a558-7b8ad7b3d6fe" providerId="ADAL" clId="{35183527-FE76-41FA-8129-B11D87674D18}" dt="2020-10-14T21:50:42.005" v="1325" actId="26606"/>
          <ac:spMkLst>
            <pc:docMk/>
            <pc:sldMk cId="2304133500" sldId="269"/>
            <ac:spMk id="3" creationId="{782E3CC7-03D3-452B-AB49-3D76EC6C5055}"/>
          </ac:spMkLst>
        </pc:spChg>
        <pc:spChg chg="add">
          <ac:chgData name="Staples, Robbie" userId="2837ef46-a0f1-498d-a558-7b8ad7b3d6fe" providerId="ADAL" clId="{35183527-FE76-41FA-8129-B11D87674D18}" dt="2020-10-14T21:50:42.005" v="1325" actId="26606"/>
          <ac:spMkLst>
            <pc:docMk/>
            <pc:sldMk cId="2304133500" sldId="269"/>
            <ac:spMk id="8" creationId="{3558DB37-9FEE-48A2-8578-ED0401573943}"/>
          </ac:spMkLst>
        </pc:spChg>
        <pc:spChg chg="add">
          <ac:chgData name="Staples, Robbie" userId="2837ef46-a0f1-498d-a558-7b8ad7b3d6fe" providerId="ADAL" clId="{35183527-FE76-41FA-8129-B11D87674D18}" dt="2020-10-14T21:50:42.005" v="1325" actId="26606"/>
          <ac:spMkLst>
            <pc:docMk/>
            <pc:sldMk cId="2304133500" sldId="269"/>
            <ac:spMk id="10" creationId="{5F7FCCA6-00E2-4F74-A105-0D769872F243}"/>
          </ac:spMkLst>
        </pc:spChg>
        <pc:spChg chg="add">
          <ac:chgData name="Staples, Robbie" userId="2837ef46-a0f1-498d-a558-7b8ad7b3d6fe" providerId="ADAL" clId="{35183527-FE76-41FA-8129-B11D87674D18}" dt="2020-10-14T21:50:42.005" v="1325" actId="26606"/>
          <ac:spMkLst>
            <pc:docMk/>
            <pc:sldMk cId="2304133500" sldId="269"/>
            <ac:spMk id="12" creationId="{359CEC61-F44B-43B3-B40F-AE38C5AF1D5F}"/>
          </ac:spMkLst>
        </pc:spChg>
      </pc:sldChg>
      <pc:sldChg chg="addSp delSp modSp add mod setBg setClrOvrMap delDesignElem">
        <pc:chgData name="Staples, Robbie" userId="2837ef46-a0f1-498d-a558-7b8ad7b3d6fe" providerId="ADAL" clId="{35183527-FE76-41FA-8129-B11D87674D18}" dt="2020-10-01T22:13:02.158" v="1081"/>
        <pc:sldMkLst>
          <pc:docMk/>
          <pc:sldMk cId="3175518373" sldId="270"/>
        </pc:sldMkLst>
        <pc:spChg chg="mod">
          <ac:chgData name="Staples, Robbie" userId="2837ef46-a0f1-498d-a558-7b8ad7b3d6fe" providerId="ADAL" clId="{35183527-FE76-41FA-8129-B11D87674D18}" dt="2020-09-30T21:27:41.041" v="798" actId="26606"/>
          <ac:spMkLst>
            <pc:docMk/>
            <pc:sldMk cId="3175518373" sldId="270"/>
            <ac:spMk id="2" creationId="{2190145B-2C86-455E-8A13-6C8226DD3DAB}"/>
          </ac:spMkLst>
        </pc:spChg>
        <pc:spChg chg="mod">
          <ac:chgData name="Staples, Robbie" userId="2837ef46-a0f1-498d-a558-7b8ad7b3d6fe" providerId="ADAL" clId="{35183527-FE76-41FA-8129-B11D87674D18}" dt="2020-09-30T21:27:41.041" v="798" actId="26606"/>
          <ac:spMkLst>
            <pc:docMk/>
            <pc:sldMk cId="3175518373" sldId="270"/>
            <ac:spMk id="3" creationId="{9FC190B1-6950-4E98-A89F-AD272F3BBE2B}"/>
          </ac:spMkLst>
        </pc:spChg>
        <pc:spChg chg="add del">
          <ac:chgData name="Staples, Robbie" userId="2837ef46-a0f1-498d-a558-7b8ad7b3d6fe" providerId="ADAL" clId="{35183527-FE76-41FA-8129-B11D87674D18}" dt="2020-09-30T21:27:22.344" v="791" actId="26606"/>
          <ac:spMkLst>
            <pc:docMk/>
            <pc:sldMk cId="3175518373" sldId="270"/>
            <ac:spMk id="8" creationId="{C8DD82D3-D002-45B0-B16A-82B3DA4EFDDB}"/>
          </ac:spMkLst>
        </pc:spChg>
        <pc:spChg chg="add del">
          <ac:chgData name="Staples, Robbie" userId="2837ef46-a0f1-498d-a558-7b8ad7b3d6fe" providerId="ADAL" clId="{35183527-FE76-41FA-8129-B11D87674D18}" dt="2020-09-30T21:27:29.853" v="793" actId="26606"/>
          <ac:spMkLst>
            <pc:docMk/>
            <pc:sldMk cId="3175518373" sldId="270"/>
            <ac:spMk id="12" creationId="{FCAEED9E-BB91-43A0-911B-1ACD8803E3CE}"/>
          </ac:spMkLst>
        </pc:spChg>
        <pc:spChg chg="add del">
          <ac:chgData name="Staples, Robbie" userId="2837ef46-a0f1-498d-a558-7b8ad7b3d6fe" providerId="ADAL" clId="{35183527-FE76-41FA-8129-B11D87674D18}" dt="2020-09-30T21:27:29.853" v="793" actId="26606"/>
          <ac:spMkLst>
            <pc:docMk/>
            <pc:sldMk cId="3175518373" sldId="270"/>
            <ac:spMk id="13" creationId="{3741B58E-3B65-4A01-A276-975AB2CF8A08}"/>
          </ac:spMkLst>
        </pc:spChg>
        <pc:spChg chg="add del">
          <ac:chgData name="Staples, Robbie" userId="2837ef46-a0f1-498d-a558-7b8ad7b3d6fe" providerId="ADAL" clId="{35183527-FE76-41FA-8129-B11D87674D18}" dt="2020-09-30T21:27:29.853" v="793" actId="26606"/>
          <ac:spMkLst>
            <pc:docMk/>
            <pc:sldMk cId="3175518373" sldId="270"/>
            <ac:spMk id="14" creationId="{7AAC67C3-831B-4AB1-A259-DFB839CAFAFC}"/>
          </ac:spMkLst>
        </pc:spChg>
        <pc:spChg chg="add del">
          <ac:chgData name="Staples, Robbie" userId="2837ef46-a0f1-498d-a558-7b8ad7b3d6fe" providerId="ADAL" clId="{35183527-FE76-41FA-8129-B11D87674D18}" dt="2020-09-30T21:27:36.477" v="795" actId="26606"/>
          <ac:spMkLst>
            <pc:docMk/>
            <pc:sldMk cId="3175518373" sldId="270"/>
            <ac:spMk id="16" creationId="{F5FE1B2C-7BC1-4AE2-9A50-2A4A70A9D6A1}"/>
          </ac:spMkLst>
        </pc:spChg>
        <pc:spChg chg="add del">
          <ac:chgData name="Staples, Robbie" userId="2837ef46-a0f1-498d-a558-7b8ad7b3d6fe" providerId="ADAL" clId="{35183527-FE76-41FA-8129-B11D87674D18}" dt="2020-09-30T21:27:36.477" v="795" actId="26606"/>
          <ac:spMkLst>
            <pc:docMk/>
            <pc:sldMk cId="3175518373" sldId="270"/>
            <ac:spMk id="17" creationId="{97E8244A-2C81-4C0E-A929-3EC8EFF35564}"/>
          </ac:spMkLst>
        </pc:spChg>
        <pc:spChg chg="add del">
          <ac:chgData name="Staples, Robbie" userId="2837ef46-a0f1-498d-a558-7b8ad7b3d6fe" providerId="ADAL" clId="{35183527-FE76-41FA-8129-B11D87674D18}" dt="2020-09-30T21:27:41.035" v="797" actId="26606"/>
          <ac:spMkLst>
            <pc:docMk/>
            <pc:sldMk cId="3175518373" sldId="270"/>
            <ac:spMk id="20" creationId="{3741B58E-3B65-4A01-A276-975AB2CF8A08}"/>
          </ac:spMkLst>
        </pc:spChg>
        <pc:spChg chg="add del">
          <ac:chgData name="Staples, Robbie" userId="2837ef46-a0f1-498d-a558-7b8ad7b3d6fe" providerId="ADAL" clId="{35183527-FE76-41FA-8129-B11D87674D18}" dt="2020-09-30T21:27:41.035" v="797" actId="26606"/>
          <ac:spMkLst>
            <pc:docMk/>
            <pc:sldMk cId="3175518373" sldId="270"/>
            <ac:spMk id="21" creationId="{7AAC67C3-831B-4AB1-A259-DFB839CAFAFC}"/>
          </ac:spMkLst>
        </pc:spChg>
        <pc:spChg chg="add del">
          <ac:chgData name="Staples, Robbie" userId="2837ef46-a0f1-498d-a558-7b8ad7b3d6fe" providerId="ADAL" clId="{35183527-FE76-41FA-8129-B11D87674D18}" dt="2020-09-30T21:27:41.035" v="797" actId="26606"/>
          <ac:spMkLst>
            <pc:docMk/>
            <pc:sldMk cId="3175518373" sldId="270"/>
            <ac:spMk id="22" creationId="{FCAEED9E-BB91-43A0-911B-1ACD8803E3CE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3175518373" sldId="270"/>
            <ac:spMk id="24" creationId="{F5FE1B2C-7BC1-4AE2-9A50-2A4A70A9D6A1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3175518373" sldId="270"/>
            <ac:spMk id="25" creationId="{97E8244A-2C81-4C0E-A929-3EC8EFF35564}"/>
          </ac:spMkLst>
        </pc:spChg>
        <pc:cxnChg chg="add del">
          <ac:chgData name="Staples, Robbie" userId="2837ef46-a0f1-498d-a558-7b8ad7b3d6fe" providerId="ADAL" clId="{35183527-FE76-41FA-8129-B11D87674D18}" dt="2020-09-30T21:27:22.344" v="791" actId="26606"/>
          <ac:cxnSpMkLst>
            <pc:docMk/>
            <pc:sldMk cId="3175518373" sldId="270"/>
            <ac:cxnSpMk id="10" creationId="{9F09C252-16FE-4557-AD6D-BB5CA773496C}"/>
          </ac:cxnSpMkLst>
        </pc:cxnChg>
        <pc:cxnChg chg="add del">
          <ac:chgData name="Staples, Robbie" userId="2837ef46-a0f1-498d-a558-7b8ad7b3d6fe" providerId="ADAL" clId="{35183527-FE76-41FA-8129-B11D87674D18}" dt="2020-09-30T21:27:36.477" v="795" actId="26606"/>
          <ac:cxnSpMkLst>
            <pc:docMk/>
            <pc:sldMk cId="3175518373" sldId="270"/>
            <ac:cxnSpMk id="18" creationId="{02CC3441-26B3-4381-B3DF-8AE3C288BC0D}"/>
          </ac:cxnSpMkLst>
        </pc:cxnChg>
        <pc:cxnChg chg="add del">
          <ac:chgData name="Staples, Robbie" userId="2837ef46-a0f1-498d-a558-7b8ad7b3d6fe" providerId="ADAL" clId="{35183527-FE76-41FA-8129-B11D87674D18}" dt="2020-10-01T22:13:02.158" v="1081"/>
          <ac:cxnSpMkLst>
            <pc:docMk/>
            <pc:sldMk cId="3175518373" sldId="270"/>
            <ac:cxnSpMk id="26" creationId="{02CC3441-26B3-4381-B3DF-8AE3C288BC0D}"/>
          </ac:cxnSpMkLst>
        </pc:cxnChg>
      </pc:sldChg>
      <pc:sldChg chg="addSp delSp modSp add mod setBg delDesignElem">
        <pc:chgData name="Staples, Robbie" userId="2837ef46-a0f1-498d-a558-7b8ad7b3d6fe" providerId="ADAL" clId="{35183527-FE76-41FA-8129-B11D87674D18}" dt="2020-10-08T19:26:40.930" v="1271"/>
        <pc:sldMkLst>
          <pc:docMk/>
          <pc:sldMk cId="426527381" sldId="271"/>
        </pc:sldMkLst>
        <pc:spChg chg="mod">
          <ac:chgData name="Staples, Robbie" userId="2837ef46-a0f1-498d-a558-7b8ad7b3d6fe" providerId="ADAL" clId="{35183527-FE76-41FA-8129-B11D87674D18}" dt="2020-09-30T21:36:05.643" v="835" actId="26606"/>
          <ac:spMkLst>
            <pc:docMk/>
            <pc:sldMk cId="426527381" sldId="271"/>
            <ac:spMk id="2" creationId="{83153640-773E-493C-9B2E-E18DEA8A3F9B}"/>
          </ac:spMkLst>
        </pc:spChg>
        <pc:spChg chg="mod">
          <ac:chgData name="Staples, Robbie" userId="2837ef46-a0f1-498d-a558-7b8ad7b3d6fe" providerId="ADAL" clId="{35183527-FE76-41FA-8129-B11D87674D18}" dt="2020-10-08T19:26:40.930" v="1271"/>
          <ac:spMkLst>
            <pc:docMk/>
            <pc:sldMk cId="426527381" sldId="271"/>
            <ac:spMk id="3" creationId="{524AED0B-5266-4921-A1B5-9BF37C3F1140}"/>
          </ac:spMkLst>
        </pc:spChg>
        <pc:spChg chg="add del">
          <ac:chgData name="Staples, Robbie" userId="2837ef46-a0f1-498d-a558-7b8ad7b3d6fe" providerId="ADAL" clId="{35183527-FE76-41FA-8129-B11D87674D18}" dt="2020-09-30T21:36:05.637" v="834" actId="26606"/>
          <ac:spMkLst>
            <pc:docMk/>
            <pc:sldMk cId="426527381" sldId="271"/>
            <ac:spMk id="8" creationId="{3741B58E-3B65-4A01-A276-975AB2CF8A08}"/>
          </ac:spMkLst>
        </pc:spChg>
        <pc:spChg chg="add del">
          <ac:chgData name="Staples, Robbie" userId="2837ef46-a0f1-498d-a558-7b8ad7b3d6fe" providerId="ADAL" clId="{35183527-FE76-41FA-8129-B11D87674D18}" dt="2020-09-30T21:36:05.637" v="834" actId="26606"/>
          <ac:spMkLst>
            <pc:docMk/>
            <pc:sldMk cId="426527381" sldId="271"/>
            <ac:spMk id="10" creationId="{7AAC67C3-831B-4AB1-A259-DFB839CAFAFC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426527381" sldId="271"/>
            <ac:spMk id="12" creationId="{359CEC61-F44B-43B3-B40F-AE38C5AF1D5F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426527381" sldId="271"/>
            <ac:spMk id="13" creationId="{3558DB37-9FEE-48A2-8578-ED0401573943}"/>
          </ac:spMkLst>
        </pc:spChg>
        <pc:spChg chg="add del">
          <ac:chgData name="Staples, Robbie" userId="2837ef46-a0f1-498d-a558-7b8ad7b3d6fe" providerId="ADAL" clId="{35183527-FE76-41FA-8129-B11D87674D18}" dt="2020-10-01T22:13:02.158" v="1081"/>
          <ac:spMkLst>
            <pc:docMk/>
            <pc:sldMk cId="426527381" sldId="271"/>
            <ac:spMk id="14" creationId="{5F7FCCA6-00E2-4F74-A105-0D769872F243}"/>
          </ac:spMkLst>
        </pc:spChg>
      </pc:sldChg>
      <pc:sldChg chg="modSp add del">
        <pc:chgData name="Staples, Robbie" userId="2837ef46-a0f1-498d-a558-7b8ad7b3d6fe" providerId="ADAL" clId="{35183527-FE76-41FA-8129-B11D87674D18}" dt="2020-10-01T22:11:32.792" v="949" actId="2696"/>
        <pc:sldMkLst>
          <pc:docMk/>
          <pc:sldMk cId="3473246161" sldId="272"/>
        </pc:sldMkLst>
        <pc:spChg chg="mod">
          <ac:chgData name="Staples, Robbie" userId="2837ef46-a0f1-498d-a558-7b8ad7b3d6fe" providerId="ADAL" clId="{35183527-FE76-41FA-8129-B11D87674D18}" dt="2020-10-01T22:11:21.121" v="948" actId="20577"/>
          <ac:spMkLst>
            <pc:docMk/>
            <pc:sldMk cId="3473246161" sldId="272"/>
            <ac:spMk id="2" creationId="{7AE0835D-BB8F-414A-B769-BC1E9BF0CD49}"/>
          </ac:spMkLst>
        </pc:spChg>
      </pc:sldChg>
      <pc:sldChg chg="addSp delSp modSp add mod setBg setClrOvrMap">
        <pc:chgData name="Staples, Robbie" userId="2837ef46-a0f1-498d-a558-7b8ad7b3d6fe" providerId="ADAL" clId="{35183527-FE76-41FA-8129-B11D87674D18}" dt="2020-10-01T22:13:12.464" v="1082" actId="26606"/>
        <pc:sldMkLst>
          <pc:docMk/>
          <pc:sldMk cId="3974470437" sldId="272"/>
        </pc:sldMkLst>
        <pc:spChg chg="mod">
          <ac:chgData name="Staples, Robbie" userId="2837ef46-a0f1-498d-a558-7b8ad7b3d6fe" providerId="ADAL" clId="{35183527-FE76-41FA-8129-B11D87674D18}" dt="2020-10-01T22:13:12.464" v="1082" actId="26606"/>
          <ac:spMkLst>
            <pc:docMk/>
            <pc:sldMk cId="3974470437" sldId="272"/>
            <ac:spMk id="2" creationId="{352820D9-3ADD-4C95-ADF9-9E75DDB56A59}"/>
          </ac:spMkLst>
        </pc:spChg>
        <pc:spChg chg="del mod">
          <ac:chgData name="Staples, Robbie" userId="2837ef46-a0f1-498d-a558-7b8ad7b3d6fe" providerId="ADAL" clId="{35183527-FE76-41FA-8129-B11D87674D18}" dt="2020-10-01T22:12:46.571" v="1072" actId="26606"/>
          <ac:spMkLst>
            <pc:docMk/>
            <pc:sldMk cId="3974470437" sldId="272"/>
            <ac:spMk id="3" creationId="{9EE4166E-6315-4C47-90ED-91803DBE1299}"/>
          </ac:spMkLst>
        </pc:spChg>
        <pc:spChg chg="add">
          <ac:chgData name="Staples, Robbie" userId="2837ef46-a0f1-498d-a558-7b8ad7b3d6fe" providerId="ADAL" clId="{35183527-FE76-41FA-8129-B11D87674D18}" dt="2020-10-01T22:13:12.464" v="1082" actId="26606"/>
          <ac:spMkLst>
            <pc:docMk/>
            <pc:sldMk cId="3974470437" sldId="272"/>
            <ac:spMk id="8" creationId="{0F6F1E82-F603-49E4-9641-09EEA984A343}"/>
          </ac:spMkLst>
        </pc:spChg>
        <pc:spChg chg="add del">
          <ac:chgData name="Staples, Robbie" userId="2837ef46-a0f1-498d-a558-7b8ad7b3d6fe" providerId="ADAL" clId="{35183527-FE76-41FA-8129-B11D87674D18}" dt="2020-10-01T22:12:46.555" v="1071" actId="26606"/>
          <ac:spMkLst>
            <pc:docMk/>
            <pc:sldMk cId="3974470437" sldId="272"/>
            <ac:spMk id="10" creationId="{08CB54FC-0B2A-4107-9A70-958B90B76585}"/>
          </ac:spMkLst>
        </pc:spChg>
        <pc:spChg chg="add">
          <ac:chgData name="Staples, Robbie" userId="2837ef46-a0f1-498d-a558-7b8ad7b3d6fe" providerId="ADAL" clId="{35183527-FE76-41FA-8129-B11D87674D18}" dt="2020-10-01T22:13:12.464" v="1082" actId="26606"/>
          <ac:spMkLst>
            <pc:docMk/>
            <pc:sldMk cId="3974470437" sldId="272"/>
            <ac:spMk id="11" creationId="{9D1595AB-90F6-488F-B5E3-F8CFCC8FAA19}"/>
          </ac:spMkLst>
        </pc:spChg>
        <pc:spChg chg="add del">
          <ac:chgData name="Staples, Robbie" userId="2837ef46-a0f1-498d-a558-7b8ad7b3d6fe" providerId="ADAL" clId="{35183527-FE76-41FA-8129-B11D87674D18}" dt="2020-10-01T22:12:46.555" v="1071" actId="26606"/>
          <ac:spMkLst>
            <pc:docMk/>
            <pc:sldMk cId="3974470437" sldId="272"/>
            <ac:spMk id="14" creationId="{9AA76026-5689-4584-8D93-D71D739E61B5}"/>
          </ac:spMkLst>
        </pc:spChg>
        <pc:graphicFrameChg chg="add mod modGraphic">
          <ac:chgData name="Staples, Robbie" userId="2837ef46-a0f1-498d-a558-7b8ad7b3d6fe" providerId="ADAL" clId="{35183527-FE76-41FA-8129-B11D87674D18}" dt="2020-10-01T22:13:12.464" v="1082" actId="26606"/>
          <ac:graphicFrameMkLst>
            <pc:docMk/>
            <pc:sldMk cId="3974470437" sldId="272"/>
            <ac:graphicFrameMk id="5" creationId="{CB0876B3-1217-49C8-83B1-4233E031D834}"/>
          </ac:graphicFrameMkLst>
        </pc:graphicFrameChg>
        <pc:picChg chg="add del">
          <ac:chgData name="Staples, Robbie" userId="2837ef46-a0f1-498d-a558-7b8ad7b3d6fe" providerId="ADAL" clId="{35183527-FE76-41FA-8129-B11D87674D18}" dt="2020-10-01T22:12:46.555" v="1071" actId="26606"/>
          <ac:picMkLst>
            <pc:docMk/>
            <pc:sldMk cId="3974470437" sldId="272"/>
            <ac:picMk id="7" creationId="{C24F4513-8A83-4777-85BB-782E301D9E6E}"/>
          </ac:picMkLst>
        </pc:picChg>
        <pc:cxnChg chg="add">
          <ac:chgData name="Staples, Robbie" userId="2837ef46-a0f1-498d-a558-7b8ad7b3d6fe" providerId="ADAL" clId="{35183527-FE76-41FA-8129-B11D87674D18}" dt="2020-10-01T22:13:12.464" v="1082" actId="26606"/>
          <ac:cxnSpMkLst>
            <pc:docMk/>
            <pc:sldMk cId="3974470437" sldId="272"/>
            <ac:cxnSpMk id="9" creationId="{C81CFD00-FC30-4AFB-A61F-3127B2C90F71}"/>
          </ac:cxnSpMkLst>
        </pc:cxnChg>
        <pc:cxnChg chg="add del">
          <ac:chgData name="Staples, Robbie" userId="2837ef46-a0f1-498d-a558-7b8ad7b3d6fe" providerId="ADAL" clId="{35183527-FE76-41FA-8129-B11D87674D18}" dt="2020-10-01T22:12:46.555" v="1071" actId="26606"/>
          <ac:cxnSpMkLst>
            <pc:docMk/>
            <pc:sldMk cId="3974470437" sldId="272"/>
            <ac:cxnSpMk id="12" creationId="{7855A9B5-1710-4B19-B0F1-CDFDD4ED5B7E}"/>
          </ac:cxnSpMkLst>
        </pc:cxnChg>
      </pc:sldChg>
      <pc:sldChg chg="addSp delSp modSp add mod setBg setClrOvrMap">
        <pc:chgData name="Staples, Robbie" userId="2837ef46-a0f1-498d-a558-7b8ad7b3d6fe" providerId="ADAL" clId="{35183527-FE76-41FA-8129-B11D87674D18}" dt="2020-10-14T21:50:06.632" v="1324" actId="20577"/>
        <pc:sldMkLst>
          <pc:docMk/>
          <pc:sldMk cId="3710567967" sldId="273"/>
        </pc:sldMkLst>
        <pc:spChg chg="mod">
          <ac:chgData name="Staples, Robbie" userId="2837ef46-a0f1-498d-a558-7b8ad7b3d6fe" providerId="ADAL" clId="{35183527-FE76-41FA-8129-B11D87674D18}" dt="2020-10-14T21:49:51.928" v="1307" actId="26606"/>
          <ac:spMkLst>
            <pc:docMk/>
            <pc:sldMk cId="3710567967" sldId="273"/>
            <ac:spMk id="2" creationId="{38AB8BE6-7F63-495A-93ED-4B7F75AEF97E}"/>
          </ac:spMkLst>
        </pc:spChg>
        <pc:spChg chg="del mod">
          <ac:chgData name="Staples, Robbie" userId="2837ef46-a0f1-498d-a558-7b8ad7b3d6fe" providerId="ADAL" clId="{35183527-FE76-41FA-8129-B11D87674D18}" dt="2020-10-01T22:13:59.267" v="1182" actId="26606"/>
          <ac:spMkLst>
            <pc:docMk/>
            <pc:sldMk cId="3710567967" sldId="273"/>
            <ac:spMk id="3" creationId="{7CFC9254-50B8-477C-95D4-E763164EBDCB}"/>
          </ac:spMkLst>
        </pc:spChg>
        <pc:spChg chg="add del">
          <ac:chgData name="Staples, Robbie" userId="2837ef46-a0f1-498d-a558-7b8ad7b3d6fe" providerId="ADAL" clId="{35183527-FE76-41FA-8129-B11D87674D18}" dt="2020-10-14T21:49:22.185" v="1285" actId="26606"/>
          <ac:spMkLst>
            <pc:docMk/>
            <pc:sldMk cId="3710567967" sldId="273"/>
            <ac:spMk id="9" creationId="{103E59AE-44F8-4FB9-BF05-C888FE3E1DFA}"/>
          </ac:spMkLst>
        </pc:spChg>
        <pc:spChg chg="add del">
          <ac:chgData name="Staples, Robbie" userId="2837ef46-a0f1-498d-a558-7b8ad7b3d6fe" providerId="ADAL" clId="{35183527-FE76-41FA-8129-B11D87674D18}" dt="2020-10-14T21:49:22.185" v="1285" actId="26606"/>
          <ac:spMkLst>
            <pc:docMk/>
            <pc:sldMk cId="3710567967" sldId="273"/>
            <ac:spMk id="13" creationId="{8B6B14AE-589A-45CC-A30D-41995FC1F8BA}"/>
          </ac:spMkLst>
        </pc:spChg>
        <pc:spChg chg="add del">
          <ac:chgData name="Staples, Robbie" userId="2837ef46-a0f1-498d-a558-7b8ad7b3d6fe" providerId="ADAL" clId="{35183527-FE76-41FA-8129-B11D87674D18}" dt="2020-10-14T21:49:51.928" v="1307" actId="26606"/>
          <ac:spMkLst>
            <pc:docMk/>
            <pc:sldMk cId="3710567967" sldId="273"/>
            <ac:spMk id="18" creationId="{EE1530B0-6F96-46C0-8B3E-3215CB756BE4}"/>
          </ac:spMkLst>
        </pc:spChg>
        <pc:spChg chg="add del">
          <ac:chgData name="Staples, Robbie" userId="2837ef46-a0f1-498d-a558-7b8ad7b3d6fe" providerId="ADAL" clId="{35183527-FE76-41FA-8129-B11D87674D18}" dt="2020-10-14T21:49:51.928" v="1307" actId="26606"/>
          <ac:spMkLst>
            <pc:docMk/>
            <pc:sldMk cId="3710567967" sldId="273"/>
            <ac:spMk id="20" creationId="{754910CF-1B56-45D3-960A-E89F7B3B9131}"/>
          </ac:spMkLst>
        </pc:spChg>
        <pc:spChg chg="add">
          <ac:chgData name="Staples, Robbie" userId="2837ef46-a0f1-498d-a558-7b8ad7b3d6fe" providerId="ADAL" clId="{35183527-FE76-41FA-8129-B11D87674D18}" dt="2020-10-14T21:49:51.928" v="1307" actId="26606"/>
          <ac:spMkLst>
            <pc:docMk/>
            <pc:sldMk cId="3710567967" sldId="273"/>
            <ac:spMk id="26" creationId="{DFEBD0D2-AA2A-4936-A509-D629383EFFAA}"/>
          </ac:spMkLst>
        </pc:spChg>
        <pc:spChg chg="add">
          <ac:chgData name="Staples, Robbie" userId="2837ef46-a0f1-498d-a558-7b8ad7b3d6fe" providerId="ADAL" clId="{35183527-FE76-41FA-8129-B11D87674D18}" dt="2020-10-14T21:49:51.928" v="1307" actId="26606"/>
          <ac:spMkLst>
            <pc:docMk/>
            <pc:sldMk cId="3710567967" sldId="273"/>
            <ac:spMk id="30" creationId="{86506110-E6E1-4309-83FA-C6B068FA341C}"/>
          </ac:spMkLst>
        </pc:spChg>
        <pc:graphicFrameChg chg="add del mod modGraphic">
          <ac:chgData name="Staples, Robbie" userId="2837ef46-a0f1-498d-a558-7b8ad7b3d6fe" providerId="ADAL" clId="{35183527-FE76-41FA-8129-B11D87674D18}" dt="2020-10-14T21:49:51.928" v="1307" actId="26606"/>
          <ac:graphicFrameMkLst>
            <pc:docMk/>
            <pc:sldMk cId="3710567967" sldId="273"/>
            <ac:graphicFrameMk id="5" creationId="{D91BEF22-E977-44BE-8699-AF06F00FE2E4}"/>
          </ac:graphicFrameMkLst>
        </pc:graphicFrameChg>
        <pc:graphicFrameChg chg="add mod">
          <ac:chgData name="Staples, Robbie" userId="2837ef46-a0f1-498d-a558-7b8ad7b3d6fe" providerId="ADAL" clId="{35183527-FE76-41FA-8129-B11D87674D18}" dt="2020-10-14T21:50:06.632" v="1324" actId="20577"/>
          <ac:graphicFrameMkLst>
            <pc:docMk/>
            <pc:sldMk cId="3710567967" sldId="273"/>
            <ac:graphicFrameMk id="22" creationId="{3571BAF5-4C1F-4D47-B203-529B944FC07D}"/>
          </ac:graphicFrameMkLst>
        </pc:graphicFrameChg>
        <pc:cxnChg chg="add del">
          <ac:chgData name="Staples, Robbie" userId="2837ef46-a0f1-498d-a558-7b8ad7b3d6fe" providerId="ADAL" clId="{35183527-FE76-41FA-8129-B11D87674D18}" dt="2020-10-14T21:49:22.185" v="1285" actId="26606"/>
          <ac:cxnSpMkLst>
            <pc:docMk/>
            <pc:sldMk cId="3710567967" sldId="273"/>
            <ac:cxnSpMk id="11" creationId="{2752F38C-F560-47AA-90AD-209F39C04150}"/>
          </ac:cxnSpMkLst>
        </pc:cxnChg>
        <pc:cxnChg chg="add">
          <ac:chgData name="Staples, Robbie" userId="2837ef46-a0f1-498d-a558-7b8ad7b3d6fe" providerId="ADAL" clId="{35183527-FE76-41FA-8129-B11D87674D18}" dt="2020-10-14T21:49:51.928" v="1307" actId="26606"/>
          <ac:cxnSpMkLst>
            <pc:docMk/>
            <pc:sldMk cId="3710567967" sldId="273"/>
            <ac:cxnSpMk id="28" creationId="{2752F38C-F560-47AA-90AD-209F39C04150}"/>
          </ac:cxnSpMkLst>
        </pc:cxnChg>
      </pc:sldChg>
      <pc:sldChg chg="addSp delSp modSp add mod setClrOvrMap">
        <pc:chgData name="Staples, Robbie" userId="2837ef46-a0f1-498d-a558-7b8ad7b3d6fe" providerId="ADAL" clId="{35183527-FE76-41FA-8129-B11D87674D18}" dt="2020-10-08T19:28:22.024" v="1284" actId="14100"/>
        <pc:sldMkLst>
          <pc:docMk/>
          <pc:sldMk cId="651566971" sldId="274"/>
        </pc:sldMkLst>
        <pc:spChg chg="mod">
          <ac:chgData name="Staples, Robbie" userId="2837ef46-a0f1-498d-a558-7b8ad7b3d6fe" providerId="ADAL" clId="{35183527-FE76-41FA-8129-B11D87674D18}" dt="2020-10-08T19:28:02.119" v="1282" actId="26606"/>
          <ac:spMkLst>
            <pc:docMk/>
            <pc:sldMk cId="651566971" sldId="274"/>
            <ac:spMk id="2" creationId="{3B14F09F-43C3-42EF-AE8D-427D99344872}"/>
          </ac:spMkLst>
        </pc:spChg>
        <pc:spChg chg="del mod">
          <ac:chgData name="Staples, Robbie" userId="2837ef46-a0f1-498d-a558-7b8ad7b3d6fe" providerId="ADAL" clId="{35183527-FE76-41FA-8129-B11D87674D18}" dt="2020-10-08T19:28:02.119" v="1282" actId="26606"/>
          <ac:spMkLst>
            <pc:docMk/>
            <pc:sldMk cId="651566971" sldId="274"/>
            <ac:spMk id="3" creationId="{42325776-5730-42B3-9A0B-639F6DB0DA4A}"/>
          </ac:spMkLst>
        </pc:spChg>
        <pc:spChg chg="del">
          <ac:chgData name="Staples, Robbie" userId="2837ef46-a0f1-498d-a558-7b8ad7b3d6fe" providerId="ADAL" clId="{35183527-FE76-41FA-8129-B11D87674D18}" dt="2020-10-08T19:28:02.119" v="1282" actId="26606"/>
          <ac:spMkLst>
            <pc:docMk/>
            <pc:sldMk cId="651566971" sldId="274"/>
            <ac:spMk id="5" creationId="{C8DD82D3-D002-45B0-B16A-82B3DA4EFDDB}"/>
          </ac:spMkLst>
        </pc:spChg>
        <pc:spChg chg="add">
          <ac:chgData name="Staples, Robbie" userId="2837ef46-a0f1-498d-a558-7b8ad7b3d6fe" providerId="ADAL" clId="{35183527-FE76-41FA-8129-B11D87674D18}" dt="2020-10-08T19:28:02.119" v="1282" actId="26606"/>
          <ac:spMkLst>
            <pc:docMk/>
            <pc:sldMk cId="651566971" sldId="274"/>
            <ac:spMk id="12" creationId="{68BDBE5C-BBE9-4E89-BEE5-DEB6EAB8702D}"/>
          </ac:spMkLst>
        </pc:spChg>
        <pc:spChg chg="add">
          <ac:chgData name="Staples, Robbie" userId="2837ef46-a0f1-498d-a558-7b8ad7b3d6fe" providerId="ADAL" clId="{35183527-FE76-41FA-8129-B11D87674D18}" dt="2020-10-08T19:28:02.119" v="1282" actId="26606"/>
          <ac:spMkLst>
            <pc:docMk/>
            <pc:sldMk cId="651566971" sldId="274"/>
            <ac:spMk id="16" creationId="{DFC4168B-AA75-4715-9B96-CF84B170A68B}"/>
          </ac:spMkLst>
        </pc:spChg>
        <pc:graphicFrameChg chg="add mod">
          <ac:chgData name="Staples, Robbie" userId="2837ef46-a0f1-498d-a558-7b8ad7b3d6fe" providerId="ADAL" clId="{35183527-FE76-41FA-8129-B11D87674D18}" dt="2020-10-08T19:28:22.024" v="1284" actId="14100"/>
          <ac:graphicFrameMkLst>
            <pc:docMk/>
            <pc:sldMk cId="651566971" sldId="274"/>
            <ac:graphicFrameMk id="8" creationId="{879BEE40-4BA5-4D81-B96C-A4B2E4E961FE}"/>
          </ac:graphicFrameMkLst>
        </pc:graphicFrameChg>
        <pc:cxnChg chg="del">
          <ac:chgData name="Staples, Robbie" userId="2837ef46-a0f1-498d-a558-7b8ad7b3d6fe" providerId="ADAL" clId="{35183527-FE76-41FA-8129-B11D87674D18}" dt="2020-10-08T19:28:02.119" v="1282" actId="26606"/>
          <ac:cxnSpMkLst>
            <pc:docMk/>
            <pc:sldMk cId="651566971" sldId="274"/>
            <ac:cxnSpMk id="6" creationId="{9F09C252-16FE-4557-AD6D-BB5CA773496C}"/>
          </ac:cxnSpMkLst>
        </pc:cxnChg>
        <pc:cxnChg chg="add">
          <ac:chgData name="Staples, Robbie" userId="2837ef46-a0f1-498d-a558-7b8ad7b3d6fe" providerId="ADAL" clId="{35183527-FE76-41FA-8129-B11D87674D18}" dt="2020-10-08T19:28:02.119" v="1282" actId="26606"/>
          <ac:cxnSpMkLst>
            <pc:docMk/>
            <pc:sldMk cId="651566971" sldId="274"/>
            <ac:cxnSpMk id="14" creationId="{2752F38C-F560-47AA-90AD-209F39C04150}"/>
          </ac:cxnSpMkLst>
        </pc:cxnChg>
      </pc:sldChg>
    </pc:docChg>
  </pc:docChgLst>
  <pc:docChgLst>
    <pc:chgData name="Staples, Robbie" userId="2837ef46-a0f1-498d-a558-7b8ad7b3d6fe" providerId="ADAL" clId="{2E6009E6-A771-4E59-BEEB-E7BEAC28F87B}"/>
    <pc:docChg chg="undo custSel mod addSld modSld">
      <pc:chgData name="Staples, Robbie" userId="2837ef46-a0f1-498d-a558-7b8ad7b3d6fe" providerId="ADAL" clId="{2E6009E6-A771-4E59-BEEB-E7BEAC28F87B}" dt="2020-08-21T18:53:37.106" v="1501" actId="20577"/>
      <pc:docMkLst>
        <pc:docMk/>
      </pc:docMkLst>
      <pc:sldChg chg="addSp delSp modSp add mod setBg setClrOvrMap">
        <pc:chgData name="Staples, Robbie" userId="2837ef46-a0f1-498d-a558-7b8ad7b3d6fe" providerId="ADAL" clId="{2E6009E6-A771-4E59-BEEB-E7BEAC28F87B}" dt="2020-08-06T15:36:02.843" v="221" actId="20577"/>
        <pc:sldMkLst>
          <pc:docMk/>
          <pc:sldMk cId="2396437549" sldId="257"/>
        </pc:sldMkLst>
        <pc:spChg chg="mod">
          <ac:chgData name="Staples, Robbie" userId="2837ef46-a0f1-498d-a558-7b8ad7b3d6fe" providerId="ADAL" clId="{2E6009E6-A771-4E59-BEEB-E7BEAC28F87B}" dt="2020-08-06T15:35:27.296" v="199" actId="26606"/>
          <ac:spMkLst>
            <pc:docMk/>
            <pc:sldMk cId="2396437549" sldId="257"/>
            <ac:spMk id="2" creationId="{A629ACD4-45FC-419B-A2DC-9E4984B9BC18}"/>
          </ac:spMkLst>
        </pc:spChg>
        <pc:spChg chg="add del mod">
          <ac:chgData name="Staples, Robbie" userId="2837ef46-a0f1-498d-a558-7b8ad7b3d6fe" providerId="ADAL" clId="{2E6009E6-A771-4E59-BEEB-E7BEAC28F87B}" dt="2020-08-06T15:35:27.296" v="199" actId="26606"/>
          <ac:spMkLst>
            <pc:docMk/>
            <pc:sldMk cId="2396437549" sldId="257"/>
            <ac:spMk id="3" creationId="{43853DC8-EA41-4F2E-8EF3-241F7A26BE44}"/>
          </ac:spMkLst>
        </pc:spChg>
        <pc:spChg chg="add del">
          <ac:chgData name="Staples, Robbie" userId="2837ef46-a0f1-498d-a558-7b8ad7b3d6fe" providerId="ADAL" clId="{2E6009E6-A771-4E59-BEEB-E7BEAC28F87B}" dt="2020-08-06T15:35:16.737" v="192" actId="26606"/>
          <ac:spMkLst>
            <pc:docMk/>
            <pc:sldMk cId="2396437549" sldId="257"/>
            <ac:spMk id="9" creationId="{103E59AE-44F8-4FB9-BF05-C888FE3E1DFA}"/>
          </ac:spMkLst>
        </pc:spChg>
        <pc:spChg chg="add del">
          <ac:chgData name="Staples, Robbie" userId="2837ef46-a0f1-498d-a558-7b8ad7b3d6fe" providerId="ADAL" clId="{2E6009E6-A771-4E59-BEEB-E7BEAC28F87B}" dt="2020-08-06T15:35:16.737" v="192" actId="26606"/>
          <ac:spMkLst>
            <pc:docMk/>
            <pc:sldMk cId="2396437549" sldId="257"/>
            <ac:spMk id="13" creationId="{8B6B14AE-589A-45CC-A30D-41995FC1F8BA}"/>
          </ac:spMkLst>
        </pc:spChg>
        <pc:spChg chg="add del">
          <ac:chgData name="Staples, Robbie" userId="2837ef46-a0f1-498d-a558-7b8ad7b3d6fe" providerId="ADAL" clId="{2E6009E6-A771-4E59-BEEB-E7BEAC28F87B}" dt="2020-08-06T15:35:19.584" v="194" actId="26606"/>
          <ac:spMkLst>
            <pc:docMk/>
            <pc:sldMk cId="2396437549" sldId="257"/>
            <ac:spMk id="15" creationId="{E844E128-FF69-4E9F-8327-6B504B3C5AE1}"/>
          </ac:spMkLst>
        </pc:spChg>
        <pc:spChg chg="add del">
          <ac:chgData name="Staples, Robbie" userId="2837ef46-a0f1-498d-a558-7b8ad7b3d6fe" providerId="ADAL" clId="{2E6009E6-A771-4E59-BEEB-E7BEAC28F87B}" dt="2020-08-06T15:35:19.584" v="194" actId="26606"/>
          <ac:spMkLst>
            <pc:docMk/>
            <pc:sldMk cId="2396437549" sldId="257"/>
            <ac:spMk id="18" creationId="{43853DC8-EA41-4F2E-8EF3-241F7A26BE44}"/>
          </ac:spMkLst>
        </pc:spChg>
        <pc:spChg chg="add del">
          <ac:chgData name="Staples, Robbie" userId="2837ef46-a0f1-498d-a558-7b8ad7b3d6fe" providerId="ADAL" clId="{2E6009E6-A771-4E59-BEEB-E7BEAC28F87B}" dt="2020-08-06T15:35:25.251" v="196" actId="26606"/>
          <ac:spMkLst>
            <pc:docMk/>
            <pc:sldMk cId="2396437549" sldId="257"/>
            <ac:spMk id="20" creationId="{68BDBE5C-BBE9-4E89-BEE5-DEB6EAB8702D}"/>
          </ac:spMkLst>
        </pc:spChg>
        <pc:spChg chg="add del">
          <ac:chgData name="Staples, Robbie" userId="2837ef46-a0f1-498d-a558-7b8ad7b3d6fe" providerId="ADAL" clId="{2E6009E6-A771-4E59-BEEB-E7BEAC28F87B}" dt="2020-08-06T15:35:25.251" v="196" actId="26606"/>
          <ac:spMkLst>
            <pc:docMk/>
            <pc:sldMk cId="2396437549" sldId="257"/>
            <ac:spMk id="22" creationId="{DFC4168B-AA75-4715-9B96-CF84B170A68B}"/>
          </ac:spMkLst>
        </pc:spChg>
        <pc:spChg chg="add del">
          <ac:chgData name="Staples, Robbie" userId="2837ef46-a0f1-498d-a558-7b8ad7b3d6fe" providerId="ADAL" clId="{2E6009E6-A771-4E59-BEEB-E7BEAC28F87B}" dt="2020-08-06T15:35:27.262" v="198" actId="26606"/>
          <ac:spMkLst>
            <pc:docMk/>
            <pc:sldMk cId="2396437549" sldId="257"/>
            <ac:spMk id="25" creationId="{68BDBE5C-BBE9-4E89-BEE5-DEB6EAB8702D}"/>
          </ac:spMkLst>
        </pc:spChg>
        <pc:spChg chg="add del">
          <ac:chgData name="Staples, Robbie" userId="2837ef46-a0f1-498d-a558-7b8ad7b3d6fe" providerId="ADAL" clId="{2E6009E6-A771-4E59-BEEB-E7BEAC28F87B}" dt="2020-08-06T15:35:27.262" v="198" actId="26606"/>
          <ac:spMkLst>
            <pc:docMk/>
            <pc:sldMk cId="2396437549" sldId="257"/>
            <ac:spMk id="27" creationId="{DFC4168B-AA75-4715-9B96-CF84B170A68B}"/>
          </ac:spMkLst>
        </pc:spChg>
        <pc:spChg chg="add">
          <ac:chgData name="Staples, Robbie" userId="2837ef46-a0f1-498d-a558-7b8ad7b3d6fe" providerId="ADAL" clId="{2E6009E6-A771-4E59-BEEB-E7BEAC28F87B}" dt="2020-08-06T15:35:27.296" v="199" actId="26606"/>
          <ac:spMkLst>
            <pc:docMk/>
            <pc:sldMk cId="2396437549" sldId="257"/>
            <ac:spMk id="30" creationId="{68BDBE5C-BBE9-4E89-BEE5-DEB6EAB8702D}"/>
          </ac:spMkLst>
        </pc:spChg>
        <pc:spChg chg="add">
          <ac:chgData name="Staples, Robbie" userId="2837ef46-a0f1-498d-a558-7b8ad7b3d6fe" providerId="ADAL" clId="{2E6009E6-A771-4E59-BEEB-E7BEAC28F87B}" dt="2020-08-06T15:35:27.296" v="199" actId="26606"/>
          <ac:spMkLst>
            <pc:docMk/>
            <pc:sldMk cId="2396437549" sldId="257"/>
            <ac:spMk id="32" creationId="{DFC4168B-AA75-4715-9B96-CF84B170A68B}"/>
          </ac:spMkLst>
        </pc:spChg>
        <pc:graphicFrameChg chg="add del">
          <ac:chgData name="Staples, Robbie" userId="2837ef46-a0f1-498d-a558-7b8ad7b3d6fe" providerId="ADAL" clId="{2E6009E6-A771-4E59-BEEB-E7BEAC28F87B}" dt="2020-08-06T15:35:16.737" v="192" actId="26606"/>
          <ac:graphicFrameMkLst>
            <pc:docMk/>
            <pc:sldMk cId="2396437549" sldId="257"/>
            <ac:graphicFrameMk id="5" creationId="{CD3ED094-48B9-4D1E-8A0D-66E762A4947B}"/>
          </ac:graphicFrameMkLst>
        </pc:graphicFrameChg>
        <pc:graphicFrameChg chg="add del">
          <ac:chgData name="Staples, Robbie" userId="2837ef46-a0f1-498d-a558-7b8ad7b3d6fe" providerId="ADAL" clId="{2E6009E6-A771-4E59-BEEB-E7BEAC28F87B}" dt="2020-08-06T15:35:25.251" v="196" actId="26606"/>
          <ac:graphicFrameMkLst>
            <pc:docMk/>
            <pc:sldMk cId="2396437549" sldId="257"/>
            <ac:graphicFrameMk id="23" creationId="{6A9D21E4-2441-49B7-A778-5B483E647D57}"/>
          </ac:graphicFrameMkLst>
        </pc:graphicFrameChg>
        <pc:graphicFrameChg chg="add del">
          <ac:chgData name="Staples, Robbie" userId="2837ef46-a0f1-498d-a558-7b8ad7b3d6fe" providerId="ADAL" clId="{2E6009E6-A771-4E59-BEEB-E7BEAC28F87B}" dt="2020-08-06T15:35:27.262" v="198" actId="26606"/>
          <ac:graphicFrameMkLst>
            <pc:docMk/>
            <pc:sldMk cId="2396437549" sldId="257"/>
            <ac:graphicFrameMk id="28" creationId="{A2943F0F-C151-4370-B60D-0195150720E1}"/>
          </ac:graphicFrameMkLst>
        </pc:graphicFrameChg>
        <pc:graphicFrameChg chg="add mod">
          <ac:chgData name="Staples, Robbie" userId="2837ef46-a0f1-498d-a558-7b8ad7b3d6fe" providerId="ADAL" clId="{2E6009E6-A771-4E59-BEEB-E7BEAC28F87B}" dt="2020-08-06T15:36:02.843" v="221" actId="20577"/>
          <ac:graphicFrameMkLst>
            <pc:docMk/>
            <pc:sldMk cId="2396437549" sldId="257"/>
            <ac:graphicFrameMk id="33" creationId="{6A9D21E4-2441-49B7-A778-5B483E647D57}"/>
          </ac:graphicFrameMkLst>
        </pc:graphicFrameChg>
        <pc:picChg chg="add del">
          <ac:chgData name="Staples, Robbie" userId="2837ef46-a0f1-498d-a558-7b8ad7b3d6fe" providerId="ADAL" clId="{2E6009E6-A771-4E59-BEEB-E7BEAC28F87B}" dt="2020-08-06T15:35:19.584" v="194" actId="26606"/>
          <ac:picMkLst>
            <pc:docMk/>
            <pc:sldMk cId="2396437549" sldId="257"/>
            <ac:picMk id="16" creationId="{B847150A-58B9-468F-B3C5-39CD5D4D8CB1}"/>
          </ac:picMkLst>
        </pc:picChg>
        <pc:cxnChg chg="add del">
          <ac:chgData name="Staples, Robbie" userId="2837ef46-a0f1-498d-a558-7b8ad7b3d6fe" providerId="ADAL" clId="{2E6009E6-A771-4E59-BEEB-E7BEAC28F87B}" dt="2020-08-06T15:35:16.737" v="192" actId="26606"/>
          <ac:cxnSpMkLst>
            <pc:docMk/>
            <pc:sldMk cId="2396437549" sldId="257"/>
            <ac:cxnSpMk id="11" creationId="{2752F38C-F560-47AA-90AD-209F39C04150}"/>
          </ac:cxnSpMkLst>
        </pc:cxnChg>
        <pc:cxnChg chg="add del">
          <ac:chgData name="Staples, Robbie" userId="2837ef46-a0f1-498d-a558-7b8ad7b3d6fe" providerId="ADAL" clId="{2E6009E6-A771-4E59-BEEB-E7BEAC28F87B}" dt="2020-08-06T15:35:19.584" v="194" actId="26606"/>
          <ac:cxnSpMkLst>
            <pc:docMk/>
            <pc:sldMk cId="2396437549" sldId="257"/>
            <ac:cxnSpMk id="17" creationId="{055CEADF-09EA-423C-8C45-F94AF44D5AF0}"/>
          </ac:cxnSpMkLst>
        </pc:cxnChg>
        <pc:cxnChg chg="add del">
          <ac:chgData name="Staples, Robbie" userId="2837ef46-a0f1-498d-a558-7b8ad7b3d6fe" providerId="ADAL" clId="{2E6009E6-A771-4E59-BEEB-E7BEAC28F87B}" dt="2020-08-06T15:35:25.251" v="196" actId="26606"/>
          <ac:cxnSpMkLst>
            <pc:docMk/>
            <pc:sldMk cId="2396437549" sldId="257"/>
            <ac:cxnSpMk id="21" creationId="{2752F38C-F560-47AA-90AD-209F39C04150}"/>
          </ac:cxnSpMkLst>
        </pc:cxnChg>
        <pc:cxnChg chg="add del">
          <ac:chgData name="Staples, Robbie" userId="2837ef46-a0f1-498d-a558-7b8ad7b3d6fe" providerId="ADAL" clId="{2E6009E6-A771-4E59-BEEB-E7BEAC28F87B}" dt="2020-08-06T15:35:27.262" v="198" actId="26606"/>
          <ac:cxnSpMkLst>
            <pc:docMk/>
            <pc:sldMk cId="2396437549" sldId="257"/>
            <ac:cxnSpMk id="26" creationId="{2752F38C-F560-47AA-90AD-209F39C04150}"/>
          </ac:cxnSpMkLst>
        </pc:cxnChg>
        <pc:cxnChg chg="add">
          <ac:chgData name="Staples, Robbie" userId="2837ef46-a0f1-498d-a558-7b8ad7b3d6fe" providerId="ADAL" clId="{2E6009E6-A771-4E59-BEEB-E7BEAC28F87B}" dt="2020-08-06T15:35:27.296" v="199" actId="26606"/>
          <ac:cxnSpMkLst>
            <pc:docMk/>
            <pc:sldMk cId="2396437549" sldId="257"/>
            <ac:cxnSpMk id="31" creationId="{2752F38C-F560-47AA-90AD-209F39C04150}"/>
          </ac:cxnSpMkLst>
        </pc:cxnChg>
      </pc:sldChg>
      <pc:sldChg chg="addSp delSp modSp add mod setBg setClrOvrMap">
        <pc:chgData name="Staples, Robbie" userId="2837ef46-a0f1-498d-a558-7b8ad7b3d6fe" providerId="ADAL" clId="{2E6009E6-A771-4E59-BEEB-E7BEAC28F87B}" dt="2020-08-06T15:52:26.145" v="483" actId="26606"/>
        <pc:sldMkLst>
          <pc:docMk/>
          <pc:sldMk cId="1997034279" sldId="258"/>
        </pc:sldMkLst>
        <pc:spChg chg="mod">
          <ac:chgData name="Staples, Robbie" userId="2837ef46-a0f1-498d-a558-7b8ad7b3d6fe" providerId="ADAL" clId="{2E6009E6-A771-4E59-BEEB-E7BEAC28F87B}" dt="2020-08-06T15:52:26.145" v="483" actId="26606"/>
          <ac:spMkLst>
            <pc:docMk/>
            <pc:sldMk cId="1997034279" sldId="258"/>
            <ac:spMk id="2" creationId="{189F8D71-CEB6-43BB-9DEA-096FB136E905}"/>
          </ac:spMkLst>
        </pc:spChg>
        <pc:spChg chg="mod">
          <ac:chgData name="Staples, Robbie" userId="2837ef46-a0f1-498d-a558-7b8ad7b3d6fe" providerId="ADAL" clId="{2E6009E6-A771-4E59-BEEB-E7BEAC28F87B}" dt="2020-08-06T15:52:26.145" v="483" actId="26606"/>
          <ac:spMkLst>
            <pc:docMk/>
            <pc:sldMk cId="1997034279" sldId="258"/>
            <ac:spMk id="3" creationId="{CEE23F24-8B16-4BB3-AAF2-DAD6C6692511}"/>
          </ac:spMkLst>
        </pc:spChg>
        <pc:spChg chg="add">
          <ac:chgData name="Staples, Robbie" userId="2837ef46-a0f1-498d-a558-7b8ad7b3d6fe" providerId="ADAL" clId="{2E6009E6-A771-4E59-BEEB-E7BEAC28F87B}" dt="2020-08-06T15:52:26.145" v="483" actId="26606"/>
          <ac:spMkLst>
            <pc:docMk/>
            <pc:sldMk cId="1997034279" sldId="258"/>
            <ac:spMk id="11" creationId="{E844E128-FF69-4E9F-8327-6B504B3C5AE1}"/>
          </ac:spMkLst>
        </pc:spChg>
        <pc:picChg chg="add del">
          <ac:chgData name="Staples, Robbie" userId="2837ef46-a0f1-498d-a558-7b8ad7b3d6fe" providerId="ADAL" clId="{2E6009E6-A771-4E59-BEEB-E7BEAC28F87B}" dt="2020-08-06T15:46:45.043" v="319"/>
          <ac:picMkLst>
            <pc:docMk/>
            <pc:sldMk cId="1997034279" sldId="258"/>
            <ac:picMk id="4" creationId="{3A68E1B4-E068-41F8-B726-5482CD923929}"/>
          </ac:picMkLst>
        </pc:picChg>
        <pc:picChg chg="add mod">
          <ac:chgData name="Staples, Robbie" userId="2837ef46-a0f1-498d-a558-7b8ad7b3d6fe" providerId="ADAL" clId="{2E6009E6-A771-4E59-BEEB-E7BEAC28F87B}" dt="2020-08-06T15:52:26.145" v="483" actId="26606"/>
          <ac:picMkLst>
            <pc:docMk/>
            <pc:sldMk cId="1997034279" sldId="258"/>
            <ac:picMk id="5" creationId="{7350D3CE-9C81-4FD2-B6FD-34994F47ABDB}"/>
          </ac:picMkLst>
        </pc:picChg>
        <pc:picChg chg="add mod">
          <ac:chgData name="Staples, Robbie" userId="2837ef46-a0f1-498d-a558-7b8ad7b3d6fe" providerId="ADAL" clId="{2E6009E6-A771-4E59-BEEB-E7BEAC28F87B}" dt="2020-08-06T15:52:26.145" v="483" actId="26606"/>
          <ac:picMkLst>
            <pc:docMk/>
            <pc:sldMk cId="1997034279" sldId="258"/>
            <ac:picMk id="6" creationId="{46EDE458-B12F-4737-AB0C-5BDD17F702F2}"/>
          </ac:picMkLst>
        </pc:picChg>
        <pc:cxnChg chg="add">
          <ac:chgData name="Staples, Robbie" userId="2837ef46-a0f1-498d-a558-7b8ad7b3d6fe" providerId="ADAL" clId="{2E6009E6-A771-4E59-BEEB-E7BEAC28F87B}" dt="2020-08-06T15:52:26.145" v="483" actId="26606"/>
          <ac:cxnSpMkLst>
            <pc:docMk/>
            <pc:sldMk cId="1997034279" sldId="258"/>
            <ac:cxnSpMk id="13" creationId="{055CEADF-09EA-423C-8C45-F94AF44D5AF0}"/>
          </ac:cxnSpMkLst>
        </pc:cxnChg>
      </pc:sldChg>
      <pc:sldChg chg="addSp delSp modSp add">
        <pc:chgData name="Staples, Robbie" userId="2837ef46-a0f1-498d-a558-7b8ad7b3d6fe" providerId="ADAL" clId="{2E6009E6-A771-4E59-BEEB-E7BEAC28F87B}" dt="2020-08-21T17:52:18.682" v="1343" actId="1076"/>
        <pc:sldMkLst>
          <pc:docMk/>
          <pc:sldMk cId="1154800677" sldId="259"/>
        </pc:sldMkLst>
        <pc:picChg chg="add mod">
          <ac:chgData name="Staples, Robbie" userId="2837ef46-a0f1-498d-a558-7b8ad7b3d6fe" providerId="ADAL" clId="{2E6009E6-A771-4E59-BEEB-E7BEAC28F87B}" dt="2020-08-21T17:52:18.682" v="1343" actId="1076"/>
          <ac:picMkLst>
            <pc:docMk/>
            <pc:sldMk cId="1154800677" sldId="259"/>
            <ac:picMk id="2" creationId="{0C14D9A0-F491-47A6-A4A5-1CB551C8129A}"/>
          </ac:picMkLst>
        </pc:picChg>
        <pc:picChg chg="add del mod">
          <ac:chgData name="Staples, Robbie" userId="2837ef46-a0f1-498d-a558-7b8ad7b3d6fe" providerId="ADAL" clId="{2E6009E6-A771-4E59-BEEB-E7BEAC28F87B}" dt="2020-08-06T15:47:07.946" v="324" actId="478"/>
          <ac:picMkLst>
            <pc:docMk/>
            <pc:sldMk cId="1154800677" sldId="259"/>
            <ac:picMk id="2" creationId="{98E6CDEA-C463-499E-B7E6-A82B96EE6CB0}"/>
          </ac:picMkLst>
        </pc:picChg>
        <pc:picChg chg="add del mod">
          <ac:chgData name="Staples, Robbie" userId="2837ef46-a0f1-498d-a558-7b8ad7b3d6fe" providerId="ADAL" clId="{2E6009E6-A771-4E59-BEEB-E7BEAC28F87B}" dt="2020-08-21T17:51:53.834" v="1341" actId="478"/>
          <ac:picMkLst>
            <pc:docMk/>
            <pc:sldMk cId="1154800677" sldId="259"/>
            <ac:picMk id="3" creationId="{0E71E9B4-AAB6-4759-B066-AB315E412B53}"/>
          </ac:picMkLst>
        </pc:picChg>
      </pc:sldChg>
      <pc:sldChg chg="modSp add">
        <pc:chgData name="Staples, Robbie" userId="2837ef46-a0f1-498d-a558-7b8ad7b3d6fe" providerId="ADAL" clId="{2E6009E6-A771-4E59-BEEB-E7BEAC28F87B}" dt="2020-08-21T18:53:37.106" v="1501" actId="20577"/>
        <pc:sldMkLst>
          <pc:docMk/>
          <pc:sldMk cId="1742316446" sldId="260"/>
        </pc:sldMkLst>
        <pc:spChg chg="mod">
          <ac:chgData name="Staples, Robbie" userId="2837ef46-a0f1-498d-a558-7b8ad7b3d6fe" providerId="ADAL" clId="{2E6009E6-A771-4E59-BEEB-E7BEAC28F87B}" dt="2020-08-06T15:55:28.757" v="513" actId="20577"/>
          <ac:spMkLst>
            <pc:docMk/>
            <pc:sldMk cId="1742316446" sldId="260"/>
            <ac:spMk id="2" creationId="{3B14F09F-43C3-42EF-AE8D-427D99344872}"/>
          </ac:spMkLst>
        </pc:spChg>
        <pc:spChg chg="mod">
          <ac:chgData name="Staples, Robbie" userId="2837ef46-a0f1-498d-a558-7b8ad7b3d6fe" providerId="ADAL" clId="{2E6009E6-A771-4E59-BEEB-E7BEAC28F87B}" dt="2020-08-21T18:53:37.106" v="1501" actId="20577"/>
          <ac:spMkLst>
            <pc:docMk/>
            <pc:sldMk cId="1742316446" sldId="260"/>
            <ac:spMk id="3" creationId="{42325776-5730-42B3-9A0B-639F6DB0DA4A}"/>
          </ac:spMkLst>
        </pc:spChg>
      </pc:sldChg>
      <pc:sldChg chg="modSp add">
        <pc:chgData name="Staples, Robbie" userId="2837ef46-a0f1-498d-a558-7b8ad7b3d6fe" providerId="ADAL" clId="{2E6009E6-A771-4E59-BEEB-E7BEAC28F87B}" dt="2020-08-06T18:16:58.944" v="1141" actId="20577"/>
        <pc:sldMkLst>
          <pc:docMk/>
          <pc:sldMk cId="2406555260" sldId="261"/>
        </pc:sldMkLst>
        <pc:spChg chg="mod">
          <ac:chgData name="Staples, Robbie" userId="2837ef46-a0f1-498d-a558-7b8ad7b3d6fe" providerId="ADAL" clId="{2E6009E6-A771-4E59-BEEB-E7BEAC28F87B}" dt="2020-08-06T15:59:08.413" v="833" actId="20577"/>
          <ac:spMkLst>
            <pc:docMk/>
            <pc:sldMk cId="2406555260" sldId="261"/>
            <ac:spMk id="2" creationId="{DD6E00B9-87BE-4890-BEC3-A54CD448A879}"/>
          </ac:spMkLst>
        </pc:spChg>
        <pc:spChg chg="mod">
          <ac:chgData name="Staples, Robbie" userId="2837ef46-a0f1-498d-a558-7b8ad7b3d6fe" providerId="ADAL" clId="{2E6009E6-A771-4E59-BEEB-E7BEAC28F87B}" dt="2020-08-06T18:16:58.944" v="1141" actId="20577"/>
          <ac:spMkLst>
            <pc:docMk/>
            <pc:sldMk cId="2406555260" sldId="261"/>
            <ac:spMk id="3" creationId="{8295B7C6-5331-4311-9EAE-838D60FA5F7B}"/>
          </ac:spMkLst>
        </pc:spChg>
      </pc:sldChg>
      <pc:sldChg chg="add">
        <pc:chgData name="Staples, Robbie" userId="2837ef46-a0f1-498d-a558-7b8ad7b3d6fe" providerId="ADAL" clId="{2E6009E6-A771-4E59-BEEB-E7BEAC28F87B}" dt="2020-08-06T16:00:42.780" v="947"/>
        <pc:sldMkLst>
          <pc:docMk/>
          <pc:sldMk cId="2201803523" sldId="267"/>
        </pc:sldMkLst>
      </pc:sldChg>
      <pc:sldChg chg="addSp modSp add">
        <pc:chgData name="Staples, Robbie" userId="2837ef46-a0f1-498d-a558-7b8ad7b3d6fe" providerId="ADAL" clId="{2E6009E6-A771-4E59-BEEB-E7BEAC28F87B}" dt="2020-08-06T21:48:04.844" v="1237" actId="1076"/>
        <pc:sldMkLst>
          <pc:docMk/>
          <pc:sldMk cId="1690275573" sldId="268"/>
        </pc:sldMkLst>
        <pc:spChg chg="mod">
          <ac:chgData name="Staples, Robbie" userId="2837ef46-a0f1-498d-a558-7b8ad7b3d6fe" providerId="ADAL" clId="{2E6009E6-A771-4E59-BEEB-E7BEAC28F87B}" dt="2020-08-06T21:47:48.798" v="1236" actId="20577"/>
          <ac:spMkLst>
            <pc:docMk/>
            <pc:sldMk cId="1690275573" sldId="268"/>
            <ac:spMk id="2" creationId="{B8832352-DAE2-426F-882E-7DF410B3063A}"/>
          </ac:spMkLst>
        </pc:spChg>
        <pc:picChg chg="add mod">
          <ac:chgData name="Staples, Robbie" userId="2837ef46-a0f1-498d-a558-7b8ad7b3d6fe" providerId="ADAL" clId="{2E6009E6-A771-4E59-BEEB-E7BEAC28F87B}" dt="2020-08-06T21:48:04.844" v="1237" actId="1076"/>
          <ac:picMkLst>
            <pc:docMk/>
            <pc:sldMk cId="1690275573" sldId="268"/>
            <ac:picMk id="3" creationId="{A56EFA83-39A8-44FE-910B-18833AE29202}"/>
          </ac:picMkLst>
        </pc:picChg>
      </pc:sldChg>
      <pc:sldChg chg="modSp add">
        <pc:chgData name="Staples, Robbie" userId="2837ef46-a0f1-498d-a558-7b8ad7b3d6fe" providerId="ADAL" clId="{2E6009E6-A771-4E59-BEEB-E7BEAC28F87B}" dt="2020-08-21T17:49:47.920" v="1340" actId="20577"/>
        <pc:sldMkLst>
          <pc:docMk/>
          <pc:sldMk cId="2304133500" sldId="269"/>
        </pc:sldMkLst>
        <pc:spChg chg="mod">
          <ac:chgData name="Staples, Robbie" userId="2837ef46-a0f1-498d-a558-7b8ad7b3d6fe" providerId="ADAL" clId="{2E6009E6-A771-4E59-BEEB-E7BEAC28F87B}" dt="2020-08-21T17:49:06.599" v="1267" actId="20577"/>
          <ac:spMkLst>
            <pc:docMk/>
            <pc:sldMk cId="2304133500" sldId="269"/>
            <ac:spMk id="2" creationId="{E7558DEF-CEEA-4316-AB9E-32950958BAC6}"/>
          </ac:spMkLst>
        </pc:spChg>
        <pc:spChg chg="mod">
          <ac:chgData name="Staples, Robbie" userId="2837ef46-a0f1-498d-a558-7b8ad7b3d6fe" providerId="ADAL" clId="{2E6009E6-A771-4E59-BEEB-E7BEAC28F87B}" dt="2020-08-21T17:49:47.920" v="1340" actId="20577"/>
          <ac:spMkLst>
            <pc:docMk/>
            <pc:sldMk cId="2304133500" sldId="269"/>
            <ac:spMk id="3" creationId="{782E3CC7-03D3-452B-AB49-3D76EC6C5055}"/>
          </ac:spMkLst>
        </pc:spChg>
      </pc:sldChg>
    </pc:docChg>
  </pc:docChgLst>
  <pc:docChgLst>
    <pc:chgData name="Staples, Robbie" userId="2837ef46-a0f1-498d-a558-7b8ad7b3d6fe" providerId="ADAL" clId="{467E2449-A2A8-4E31-B0CC-DC94654E06D2}"/>
    <pc:docChg chg="addSld modSld sldOrd">
      <pc:chgData name="Staples, Robbie" userId="2837ef46-a0f1-498d-a558-7b8ad7b3d6fe" providerId="ADAL" clId="{467E2449-A2A8-4E31-B0CC-DC94654E06D2}" dt="2022-02-22T19:12:45.339" v="247" actId="20577"/>
      <pc:docMkLst>
        <pc:docMk/>
      </pc:docMkLst>
      <pc:sldChg chg="modSp mod">
        <pc:chgData name="Staples, Robbie" userId="2837ef46-a0f1-498d-a558-7b8ad7b3d6fe" providerId="ADAL" clId="{467E2449-A2A8-4E31-B0CC-DC94654E06D2}" dt="2022-02-22T17:13:12.249" v="216" actId="20577"/>
        <pc:sldMkLst>
          <pc:docMk/>
          <pc:sldMk cId="1997034279" sldId="258"/>
        </pc:sldMkLst>
        <pc:spChg chg="mod">
          <ac:chgData name="Staples, Robbie" userId="2837ef46-a0f1-498d-a558-7b8ad7b3d6fe" providerId="ADAL" clId="{467E2449-A2A8-4E31-B0CC-DC94654E06D2}" dt="2022-02-22T17:13:12.249" v="216" actId="20577"/>
          <ac:spMkLst>
            <pc:docMk/>
            <pc:sldMk cId="1997034279" sldId="258"/>
            <ac:spMk id="3" creationId="{CEE23F24-8B16-4BB3-AAF2-DAD6C6692511}"/>
          </ac:spMkLst>
        </pc:spChg>
      </pc:sldChg>
      <pc:sldChg chg="modSp">
        <pc:chgData name="Staples, Robbie" userId="2837ef46-a0f1-498d-a558-7b8ad7b3d6fe" providerId="ADAL" clId="{467E2449-A2A8-4E31-B0CC-DC94654E06D2}" dt="2022-02-22T19:12:45.339" v="247" actId="20577"/>
        <pc:sldMkLst>
          <pc:docMk/>
          <pc:sldMk cId="3974470437" sldId="272"/>
        </pc:sldMkLst>
        <pc:graphicFrameChg chg="mod">
          <ac:chgData name="Staples, Robbie" userId="2837ef46-a0f1-498d-a558-7b8ad7b3d6fe" providerId="ADAL" clId="{467E2449-A2A8-4E31-B0CC-DC94654E06D2}" dt="2022-02-22T19:12:45.339" v="247" actId="20577"/>
          <ac:graphicFrameMkLst>
            <pc:docMk/>
            <pc:sldMk cId="3974470437" sldId="272"/>
            <ac:graphicFrameMk id="5" creationId="{CB0876B3-1217-49C8-83B1-4233E031D834}"/>
          </ac:graphicFrameMkLst>
        </pc:graphicFrameChg>
      </pc:sldChg>
      <pc:sldChg chg="modSp new mod ord">
        <pc:chgData name="Staples, Robbie" userId="2837ef46-a0f1-498d-a558-7b8ad7b3d6fe" providerId="ADAL" clId="{467E2449-A2A8-4E31-B0CC-DC94654E06D2}" dt="2022-02-21T16:49:02.547" v="188" actId="20577"/>
        <pc:sldMkLst>
          <pc:docMk/>
          <pc:sldMk cId="3041506575" sldId="275"/>
        </pc:sldMkLst>
        <pc:spChg chg="mod">
          <ac:chgData name="Staples, Robbie" userId="2837ef46-a0f1-498d-a558-7b8ad7b3d6fe" providerId="ADAL" clId="{467E2449-A2A8-4E31-B0CC-DC94654E06D2}" dt="2022-02-21T16:49:02.547" v="188" actId="20577"/>
          <ac:spMkLst>
            <pc:docMk/>
            <pc:sldMk cId="3041506575" sldId="275"/>
            <ac:spMk id="2" creationId="{127E5FBF-5F3C-418D-823B-D2A5096A2C93}"/>
          </ac:spMkLst>
        </pc:spChg>
        <pc:spChg chg="mod">
          <ac:chgData name="Staples, Robbie" userId="2837ef46-a0f1-498d-a558-7b8ad7b3d6fe" providerId="ADAL" clId="{467E2449-A2A8-4E31-B0CC-DC94654E06D2}" dt="2022-02-21T16:48:35.793" v="137" actId="20577"/>
          <ac:spMkLst>
            <pc:docMk/>
            <pc:sldMk cId="3041506575" sldId="275"/>
            <ac:spMk id="3" creationId="{350C0514-486A-4905-928E-8FA667360054}"/>
          </ac:spMkLst>
        </pc:spChg>
      </pc:sldChg>
    </pc:docChg>
  </pc:docChgLst>
  <pc:docChgLst>
    <pc:chgData name="Staples, Robbie" userId="2837ef46-a0f1-498d-a558-7b8ad7b3d6fe" providerId="ADAL" clId="{E2604716-D497-4258-AE5E-8371FF58794D}"/>
    <pc:docChg chg="modSld">
      <pc:chgData name="Staples, Robbie" userId="2837ef46-a0f1-498d-a558-7b8ad7b3d6fe" providerId="ADAL" clId="{E2604716-D497-4258-AE5E-8371FF58794D}" dt="2021-06-10T10:56:34.581" v="49" actId="20577"/>
      <pc:docMkLst>
        <pc:docMk/>
      </pc:docMkLst>
      <pc:sldChg chg="modSp mod">
        <pc:chgData name="Staples, Robbie" userId="2837ef46-a0f1-498d-a558-7b8ad7b3d6fe" providerId="ADAL" clId="{E2604716-D497-4258-AE5E-8371FF58794D}" dt="2021-06-10T10:56:34.581" v="49" actId="20577"/>
        <pc:sldMkLst>
          <pc:docMk/>
          <pc:sldMk cId="114916962" sldId="256"/>
        </pc:sldMkLst>
        <pc:spChg chg="mod">
          <ac:chgData name="Staples, Robbie" userId="2837ef46-a0f1-498d-a558-7b8ad7b3d6fe" providerId="ADAL" clId="{E2604716-D497-4258-AE5E-8371FF58794D}" dt="2021-06-10T10:56:34.581" v="49" actId="20577"/>
          <ac:spMkLst>
            <pc:docMk/>
            <pc:sldMk cId="114916962" sldId="256"/>
            <ac:spMk id="2" creationId="{62D42A20-94A6-4650-9E2D-C1FD76E8161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1FF1B-209F-4A98-B998-F9BA0303BC0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F5AE46-0DC9-4361-A399-AA74801D0E39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>
              <a:solidFill>
                <a:schemeClr val="tx1"/>
              </a:solidFill>
            </a:rPr>
            <a:t>Available in SQL Server 2016 and later</a:t>
          </a:r>
        </a:p>
      </dgm:t>
    </dgm:pt>
    <dgm:pt modelId="{2F6F93B8-33E1-4AE2-BADD-792BE67D4D33}" type="parTrans" cxnId="{EF432990-649D-43DB-808F-61408D5239A3}">
      <dgm:prSet/>
      <dgm:spPr/>
      <dgm:t>
        <a:bodyPr/>
        <a:lstStyle/>
        <a:p>
          <a:endParaRPr lang="en-US"/>
        </a:p>
      </dgm:t>
    </dgm:pt>
    <dgm:pt modelId="{DCC26DEA-3747-4178-B2B5-8B40F4FF4C01}" type="sibTrans" cxnId="{EF432990-649D-43DB-808F-61408D5239A3}">
      <dgm:prSet/>
      <dgm:spPr/>
      <dgm:t>
        <a:bodyPr/>
        <a:lstStyle/>
        <a:p>
          <a:endParaRPr lang="en-US"/>
        </a:p>
      </dgm:t>
    </dgm:pt>
    <dgm:pt modelId="{56FC3D96-A112-4756-A68F-D773DD8AFBE6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>
              <a:solidFill>
                <a:schemeClr val="tx1"/>
              </a:solidFill>
            </a:rPr>
            <a:t>Provide info about data stored in the table at any point in time</a:t>
          </a:r>
          <a:endParaRPr lang="en-US" sz="3200" dirty="0">
            <a:solidFill>
              <a:schemeClr val="tx1"/>
            </a:solidFill>
          </a:endParaRPr>
        </a:p>
      </dgm:t>
    </dgm:pt>
    <dgm:pt modelId="{C2484306-136B-4941-A29C-7415883F18B0}" type="parTrans" cxnId="{C4F46136-7639-407F-B447-8FA12E004AE8}">
      <dgm:prSet/>
      <dgm:spPr/>
      <dgm:t>
        <a:bodyPr/>
        <a:lstStyle/>
        <a:p>
          <a:endParaRPr lang="en-US"/>
        </a:p>
      </dgm:t>
    </dgm:pt>
    <dgm:pt modelId="{3C213843-C8DF-41FD-BCF0-322B13240839}" type="sibTrans" cxnId="{C4F46136-7639-407F-B447-8FA12E004AE8}">
      <dgm:prSet/>
      <dgm:spPr/>
      <dgm:t>
        <a:bodyPr/>
        <a:lstStyle/>
        <a:p>
          <a:endParaRPr lang="en-US"/>
        </a:p>
      </dgm:t>
    </dgm:pt>
    <dgm:pt modelId="{1182C563-6E2B-4E38-A842-0BDE1BB5EC6C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Another table that allows for auditing and viewing history</a:t>
          </a:r>
        </a:p>
      </dgm:t>
    </dgm:pt>
    <dgm:pt modelId="{2A9609A6-41EB-4649-BFBD-70F96AC117ED}" type="parTrans" cxnId="{54182A08-3566-404C-B892-258A3C8EC52C}">
      <dgm:prSet/>
      <dgm:spPr/>
      <dgm:t>
        <a:bodyPr/>
        <a:lstStyle/>
        <a:p>
          <a:endParaRPr lang="en-US"/>
        </a:p>
      </dgm:t>
    </dgm:pt>
    <dgm:pt modelId="{6918F1B0-A30F-4267-9F28-888630B6BD81}" type="sibTrans" cxnId="{54182A08-3566-404C-B892-258A3C8EC52C}">
      <dgm:prSet/>
      <dgm:spPr/>
      <dgm:t>
        <a:bodyPr/>
        <a:lstStyle/>
        <a:p>
          <a:endParaRPr lang="en-US"/>
        </a:p>
      </dgm:t>
    </dgm:pt>
    <dgm:pt modelId="{01CC39ED-BA20-4B74-9EF7-A02249308E8F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>
              <a:solidFill>
                <a:schemeClr val="tx1"/>
              </a:solidFill>
            </a:rPr>
            <a:t>Came about in part due to GDPR (General Data Protection Regulation)</a:t>
          </a:r>
          <a:endParaRPr lang="en-US" sz="3200" dirty="0">
            <a:solidFill>
              <a:schemeClr val="tx1"/>
            </a:solidFill>
          </a:endParaRPr>
        </a:p>
      </dgm:t>
    </dgm:pt>
    <dgm:pt modelId="{1CD0D125-A3E4-4E45-AD81-FD1E66CAFC4E}" type="parTrans" cxnId="{80EE2D26-7BBC-4281-B238-B6F58845C081}">
      <dgm:prSet/>
      <dgm:spPr/>
      <dgm:t>
        <a:bodyPr/>
        <a:lstStyle/>
        <a:p>
          <a:endParaRPr lang="en-US"/>
        </a:p>
      </dgm:t>
    </dgm:pt>
    <dgm:pt modelId="{DB278912-11F3-41FF-B3E7-709ECD42F1BC}" type="sibTrans" cxnId="{80EE2D26-7BBC-4281-B238-B6F58845C081}">
      <dgm:prSet/>
      <dgm:spPr/>
      <dgm:t>
        <a:bodyPr/>
        <a:lstStyle/>
        <a:p>
          <a:endParaRPr lang="en-US"/>
        </a:p>
      </dgm:t>
    </dgm:pt>
    <dgm:pt modelId="{4C5A17EB-C9AD-46F4-AC9B-77B1A58A4E6B}" type="pres">
      <dgm:prSet presAssocID="{9B01FF1B-209F-4A98-B998-F9BA0303BC0E}" presName="diagram" presStyleCnt="0">
        <dgm:presLayoutVars>
          <dgm:dir/>
          <dgm:resizeHandles val="exact"/>
        </dgm:presLayoutVars>
      </dgm:prSet>
      <dgm:spPr/>
    </dgm:pt>
    <dgm:pt modelId="{1E88A28D-FCCD-413E-BCF2-BDD818073A58}" type="pres">
      <dgm:prSet presAssocID="{92F5AE46-0DC9-4361-A399-AA74801D0E39}" presName="node" presStyleLbl="node1" presStyleIdx="0" presStyleCnt="4" custScaleX="164310">
        <dgm:presLayoutVars>
          <dgm:bulletEnabled val="1"/>
        </dgm:presLayoutVars>
      </dgm:prSet>
      <dgm:spPr>
        <a:prstGeom prst="roundRect">
          <a:avLst/>
        </a:prstGeom>
      </dgm:spPr>
    </dgm:pt>
    <dgm:pt modelId="{5E222D2B-1110-4FA3-A629-6F814D159593}" type="pres">
      <dgm:prSet presAssocID="{DCC26DEA-3747-4178-B2B5-8B40F4FF4C01}" presName="sibTrans" presStyleCnt="0"/>
      <dgm:spPr/>
    </dgm:pt>
    <dgm:pt modelId="{02A670FA-0917-47D1-BB9C-7B166EDBAC89}" type="pres">
      <dgm:prSet presAssocID="{56FC3D96-A112-4756-A68F-D773DD8AFBE6}" presName="node" presStyleLbl="node1" presStyleIdx="1" presStyleCnt="4" custScaleX="164310">
        <dgm:presLayoutVars>
          <dgm:bulletEnabled val="1"/>
        </dgm:presLayoutVars>
      </dgm:prSet>
      <dgm:spPr>
        <a:prstGeom prst="roundRect">
          <a:avLst/>
        </a:prstGeom>
      </dgm:spPr>
    </dgm:pt>
    <dgm:pt modelId="{C8A1A73E-64C9-4548-9E16-400D31A4B7B1}" type="pres">
      <dgm:prSet presAssocID="{3C213843-C8DF-41FD-BCF0-322B13240839}" presName="sibTrans" presStyleCnt="0"/>
      <dgm:spPr/>
    </dgm:pt>
    <dgm:pt modelId="{C6C91D9E-7FA9-491D-B64B-0E83229D0C7B}" type="pres">
      <dgm:prSet presAssocID="{1182C563-6E2B-4E38-A842-0BDE1BB5EC6C}" presName="node" presStyleLbl="node1" presStyleIdx="2" presStyleCnt="4" custScaleX="164310" custLinFactNeighborX="-342" custLinFactNeighborY="2586">
        <dgm:presLayoutVars>
          <dgm:bulletEnabled val="1"/>
        </dgm:presLayoutVars>
      </dgm:prSet>
      <dgm:spPr>
        <a:prstGeom prst="roundRect">
          <a:avLst/>
        </a:prstGeom>
      </dgm:spPr>
    </dgm:pt>
    <dgm:pt modelId="{ABF5AC45-5939-48C0-83B2-1C82EF4D118B}" type="pres">
      <dgm:prSet presAssocID="{6918F1B0-A30F-4267-9F28-888630B6BD81}" presName="sibTrans" presStyleCnt="0"/>
      <dgm:spPr/>
    </dgm:pt>
    <dgm:pt modelId="{4D9DD132-C764-42B5-AF01-89CD70FC3D24}" type="pres">
      <dgm:prSet presAssocID="{01CC39ED-BA20-4B74-9EF7-A02249308E8F}" presName="node" presStyleLbl="node1" presStyleIdx="3" presStyleCnt="4" custScaleX="16431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54182A08-3566-404C-B892-258A3C8EC52C}" srcId="{9B01FF1B-209F-4A98-B998-F9BA0303BC0E}" destId="{1182C563-6E2B-4E38-A842-0BDE1BB5EC6C}" srcOrd="2" destOrd="0" parTransId="{2A9609A6-41EB-4649-BFBD-70F96AC117ED}" sibTransId="{6918F1B0-A30F-4267-9F28-888630B6BD81}"/>
    <dgm:cxn modelId="{80EE2D26-7BBC-4281-B238-B6F58845C081}" srcId="{9B01FF1B-209F-4A98-B998-F9BA0303BC0E}" destId="{01CC39ED-BA20-4B74-9EF7-A02249308E8F}" srcOrd="3" destOrd="0" parTransId="{1CD0D125-A3E4-4E45-AD81-FD1E66CAFC4E}" sibTransId="{DB278912-11F3-41FF-B3E7-709ECD42F1BC}"/>
    <dgm:cxn modelId="{C4F46136-7639-407F-B447-8FA12E004AE8}" srcId="{9B01FF1B-209F-4A98-B998-F9BA0303BC0E}" destId="{56FC3D96-A112-4756-A68F-D773DD8AFBE6}" srcOrd="1" destOrd="0" parTransId="{C2484306-136B-4941-A29C-7415883F18B0}" sibTransId="{3C213843-C8DF-41FD-BCF0-322B13240839}"/>
    <dgm:cxn modelId="{D28F165D-4BDA-4A3E-B3B1-814A67DE1FC1}" type="presOf" srcId="{92F5AE46-0DC9-4361-A399-AA74801D0E39}" destId="{1E88A28D-FCCD-413E-BCF2-BDD818073A58}" srcOrd="0" destOrd="0" presId="urn:microsoft.com/office/officeart/2005/8/layout/default"/>
    <dgm:cxn modelId="{3157C748-E3D1-4BCB-B666-2A2FEE787DCC}" type="presOf" srcId="{9B01FF1B-209F-4A98-B998-F9BA0303BC0E}" destId="{4C5A17EB-C9AD-46F4-AC9B-77B1A58A4E6B}" srcOrd="0" destOrd="0" presId="urn:microsoft.com/office/officeart/2005/8/layout/default"/>
    <dgm:cxn modelId="{EF432990-649D-43DB-808F-61408D5239A3}" srcId="{9B01FF1B-209F-4A98-B998-F9BA0303BC0E}" destId="{92F5AE46-0DC9-4361-A399-AA74801D0E39}" srcOrd="0" destOrd="0" parTransId="{2F6F93B8-33E1-4AE2-BADD-792BE67D4D33}" sibTransId="{DCC26DEA-3747-4178-B2B5-8B40F4FF4C01}"/>
    <dgm:cxn modelId="{00B42FD7-2A56-4D98-88DA-13ECBF6CAAD3}" type="presOf" srcId="{56FC3D96-A112-4756-A68F-D773DD8AFBE6}" destId="{02A670FA-0917-47D1-BB9C-7B166EDBAC89}" srcOrd="0" destOrd="0" presId="urn:microsoft.com/office/officeart/2005/8/layout/default"/>
    <dgm:cxn modelId="{E58D28E5-A2B2-42AE-9EAC-C3946CCB5BF0}" type="presOf" srcId="{01CC39ED-BA20-4B74-9EF7-A02249308E8F}" destId="{4D9DD132-C764-42B5-AF01-89CD70FC3D24}" srcOrd="0" destOrd="0" presId="urn:microsoft.com/office/officeart/2005/8/layout/default"/>
    <dgm:cxn modelId="{33AE0BF2-89F9-49AC-92C3-5B2DA9A8B1D4}" type="presOf" srcId="{1182C563-6E2B-4E38-A842-0BDE1BB5EC6C}" destId="{C6C91D9E-7FA9-491D-B64B-0E83229D0C7B}" srcOrd="0" destOrd="0" presId="urn:microsoft.com/office/officeart/2005/8/layout/default"/>
    <dgm:cxn modelId="{22839312-AEB2-4246-A417-11B443A4629F}" type="presParOf" srcId="{4C5A17EB-C9AD-46F4-AC9B-77B1A58A4E6B}" destId="{1E88A28D-FCCD-413E-BCF2-BDD818073A58}" srcOrd="0" destOrd="0" presId="urn:microsoft.com/office/officeart/2005/8/layout/default"/>
    <dgm:cxn modelId="{87887EC6-EEA2-4075-84B2-703EEA7E98CD}" type="presParOf" srcId="{4C5A17EB-C9AD-46F4-AC9B-77B1A58A4E6B}" destId="{5E222D2B-1110-4FA3-A629-6F814D159593}" srcOrd="1" destOrd="0" presId="urn:microsoft.com/office/officeart/2005/8/layout/default"/>
    <dgm:cxn modelId="{EB922FCE-0563-4641-A757-DB0EDADB5F81}" type="presParOf" srcId="{4C5A17EB-C9AD-46F4-AC9B-77B1A58A4E6B}" destId="{02A670FA-0917-47D1-BB9C-7B166EDBAC89}" srcOrd="2" destOrd="0" presId="urn:microsoft.com/office/officeart/2005/8/layout/default"/>
    <dgm:cxn modelId="{1D2DE7B1-2EC9-4BCB-8EB2-B8435A1475B4}" type="presParOf" srcId="{4C5A17EB-C9AD-46F4-AC9B-77B1A58A4E6B}" destId="{C8A1A73E-64C9-4548-9E16-400D31A4B7B1}" srcOrd="3" destOrd="0" presId="urn:microsoft.com/office/officeart/2005/8/layout/default"/>
    <dgm:cxn modelId="{2DB6B210-8C7F-472B-AB78-DA7E11C96650}" type="presParOf" srcId="{4C5A17EB-C9AD-46F4-AC9B-77B1A58A4E6B}" destId="{C6C91D9E-7FA9-491D-B64B-0E83229D0C7B}" srcOrd="4" destOrd="0" presId="urn:microsoft.com/office/officeart/2005/8/layout/default"/>
    <dgm:cxn modelId="{943C3D87-4220-41E7-AA3A-9454ABC22770}" type="presParOf" srcId="{4C5A17EB-C9AD-46F4-AC9B-77B1A58A4E6B}" destId="{ABF5AC45-5939-48C0-83B2-1C82EF4D118B}" srcOrd="5" destOrd="0" presId="urn:microsoft.com/office/officeart/2005/8/layout/default"/>
    <dgm:cxn modelId="{2349D710-C560-4DD1-8728-239D62165A74}" type="presParOf" srcId="{4C5A17EB-C9AD-46F4-AC9B-77B1A58A4E6B}" destId="{4D9DD132-C764-42B5-AF01-89CD70FC3D2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C76E5-391A-47E8-824B-CEA49CE869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896E97-35FB-4A8E-A26E-775F202550CE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Changes for tables that have temporal tables can be more difficult than typical tables</a:t>
          </a:r>
        </a:p>
      </dgm:t>
    </dgm:pt>
    <dgm:pt modelId="{358675F2-BF78-4B77-B5C7-924074086354}" type="parTrans" cxnId="{DA877AC8-FB89-4EEB-A66C-A8A609F8B248}">
      <dgm:prSet/>
      <dgm:spPr/>
      <dgm:t>
        <a:bodyPr/>
        <a:lstStyle/>
        <a:p>
          <a:endParaRPr lang="en-US"/>
        </a:p>
      </dgm:t>
    </dgm:pt>
    <dgm:pt modelId="{1B64B91F-B78B-44BD-9BEB-2D99FCA5DA7A}" type="sibTrans" cxnId="{DA877AC8-FB89-4EEB-A66C-A8A609F8B248}">
      <dgm:prSet/>
      <dgm:spPr/>
      <dgm:t>
        <a:bodyPr/>
        <a:lstStyle/>
        <a:p>
          <a:endParaRPr lang="en-US"/>
        </a:p>
      </dgm:t>
    </dgm:pt>
    <dgm:pt modelId="{4681BBD9-F967-4DC4-A8DC-A47805AE9D5C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No change in method for adding or removing columns to the table</a:t>
          </a:r>
        </a:p>
      </dgm:t>
    </dgm:pt>
    <dgm:pt modelId="{6951F801-8E46-4B41-9B1E-6ED46A9CF2BD}" type="parTrans" cxnId="{991E8B4B-D357-4C69-88A5-D8F838E73BAD}">
      <dgm:prSet/>
      <dgm:spPr/>
      <dgm:t>
        <a:bodyPr/>
        <a:lstStyle/>
        <a:p>
          <a:endParaRPr lang="en-US"/>
        </a:p>
      </dgm:t>
    </dgm:pt>
    <dgm:pt modelId="{BE9642FB-181E-4A33-A8FE-5F69AF28E569}" type="sibTrans" cxnId="{991E8B4B-D357-4C69-88A5-D8F838E73BAD}">
      <dgm:prSet/>
      <dgm:spPr/>
      <dgm:t>
        <a:bodyPr/>
        <a:lstStyle/>
        <a:p>
          <a:endParaRPr lang="en-US"/>
        </a:p>
      </dgm:t>
    </dgm:pt>
    <dgm:pt modelId="{FEB02D5E-82F9-4324-92F4-EE88C740E540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>
              <a:solidFill>
                <a:schemeClr val="tx1"/>
              </a:solidFill>
            </a:rPr>
            <a:t>If you want to drop a table, there are more steps due to the temporal table</a:t>
          </a:r>
        </a:p>
      </dgm:t>
    </dgm:pt>
    <dgm:pt modelId="{72529A3E-9EC0-4E00-ACBB-01A57ED31E8B}" type="parTrans" cxnId="{6370FA26-208F-4AE2-B54E-B8878B191471}">
      <dgm:prSet/>
      <dgm:spPr/>
      <dgm:t>
        <a:bodyPr/>
        <a:lstStyle/>
        <a:p>
          <a:endParaRPr lang="en-US"/>
        </a:p>
      </dgm:t>
    </dgm:pt>
    <dgm:pt modelId="{6A884CEF-2E3B-4DF2-9D3B-597B832AE562}" type="sibTrans" cxnId="{6370FA26-208F-4AE2-B54E-B8878B191471}">
      <dgm:prSet/>
      <dgm:spPr/>
      <dgm:t>
        <a:bodyPr/>
        <a:lstStyle/>
        <a:p>
          <a:endParaRPr lang="en-US"/>
        </a:p>
      </dgm:t>
    </dgm:pt>
    <dgm:pt modelId="{4C33C15B-560C-4061-85DE-02118FD8F708}" type="pres">
      <dgm:prSet presAssocID="{913C76E5-391A-47E8-824B-CEA49CE86988}" presName="linear" presStyleCnt="0">
        <dgm:presLayoutVars>
          <dgm:animLvl val="lvl"/>
          <dgm:resizeHandles val="exact"/>
        </dgm:presLayoutVars>
      </dgm:prSet>
      <dgm:spPr/>
    </dgm:pt>
    <dgm:pt modelId="{959E06CC-A504-48EE-BFF8-53E09145BA5B}" type="pres">
      <dgm:prSet presAssocID="{07896E97-35FB-4A8E-A26E-775F202550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0B9217-A70D-45F7-9F15-E77FE9592BE7}" type="pres">
      <dgm:prSet presAssocID="{1B64B91F-B78B-44BD-9BEB-2D99FCA5DA7A}" presName="spacer" presStyleCnt="0"/>
      <dgm:spPr/>
    </dgm:pt>
    <dgm:pt modelId="{8553DF90-1DF8-4DC3-BE85-BDCA74895CFF}" type="pres">
      <dgm:prSet presAssocID="{4681BBD9-F967-4DC4-A8DC-A47805AE9D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AAA1BE-1CEB-42AE-963C-8E6BD3B5B8C1}" type="pres">
      <dgm:prSet presAssocID="{BE9642FB-181E-4A33-A8FE-5F69AF28E569}" presName="spacer" presStyleCnt="0"/>
      <dgm:spPr/>
    </dgm:pt>
    <dgm:pt modelId="{686A7800-4295-48AC-8840-CDEEC574FFA2}" type="pres">
      <dgm:prSet presAssocID="{FEB02D5E-82F9-4324-92F4-EE88C740E5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C15F0F-FA90-4F8E-81D7-8B17CF724DF3}" type="presOf" srcId="{FEB02D5E-82F9-4324-92F4-EE88C740E540}" destId="{686A7800-4295-48AC-8840-CDEEC574FFA2}" srcOrd="0" destOrd="0" presId="urn:microsoft.com/office/officeart/2005/8/layout/vList2"/>
    <dgm:cxn modelId="{7B73EC14-2521-4D7D-99C0-C214CACBA38A}" type="presOf" srcId="{913C76E5-391A-47E8-824B-CEA49CE86988}" destId="{4C33C15B-560C-4061-85DE-02118FD8F708}" srcOrd="0" destOrd="0" presId="urn:microsoft.com/office/officeart/2005/8/layout/vList2"/>
    <dgm:cxn modelId="{6370FA26-208F-4AE2-B54E-B8878B191471}" srcId="{913C76E5-391A-47E8-824B-CEA49CE86988}" destId="{FEB02D5E-82F9-4324-92F4-EE88C740E540}" srcOrd="2" destOrd="0" parTransId="{72529A3E-9EC0-4E00-ACBB-01A57ED31E8B}" sibTransId="{6A884CEF-2E3B-4DF2-9D3B-597B832AE562}"/>
    <dgm:cxn modelId="{991E8B4B-D357-4C69-88A5-D8F838E73BAD}" srcId="{913C76E5-391A-47E8-824B-CEA49CE86988}" destId="{4681BBD9-F967-4DC4-A8DC-A47805AE9D5C}" srcOrd="1" destOrd="0" parTransId="{6951F801-8E46-4B41-9B1E-6ED46A9CF2BD}" sibTransId="{BE9642FB-181E-4A33-A8FE-5F69AF28E569}"/>
    <dgm:cxn modelId="{D90F927D-7044-47B1-A380-152445819029}" type="presOf" srcId="{4681BBD9-F967-4DC4-A8DC-A47805AE9D5C}" destId="{8553DF90-1DF8-4DC3-BE85-BDCA74895CFF}" srcOrd="0" destOrd="0" presId="urn:microsoft.com/office/officeart/2005/8/layout/vList2"/>
    <dgm:cxn modelId="{DA877AC8-FB89-4EEB-A66C-A8A609F8B248}" srcId="{913C76E5-391A-47E8-824B-CEA49CE86988}" destId="{07896E97-35FB-4A8E-A26E-775F202550CE}" srcOrd="0" destOrd="0" parTransId="{358675F2-BF78-4B77-B5C7-924074086354}" sibTransId="{1B64B91F-B78B-44BD-9BEB-2D99FCA5DA7A}"/>
    <dgm:cxn modelId="{46484EF2-673E-494C-AEA4-8AC385CA4005}" type="presOf" srcId="{07896E97-35FB-4A8E-A26E-775F202550CE}" destId="{959E06CC-A504-48EE-BFF8-53E09145BA5B}" srcOrd="0" destOrd="0" presId="urn:microsoft.com/office/officeart/2005/8/layout/vList2"/>
    <dgm:cxn modelId="{BAF7537F-E5C7-4DB8-A678-130ECA0C3850}" type="presParOf" srcId="{4C33C15B-560C-4061-85DE-02118FD8F708}" destId="{959E06CC-A504-48EE-BFF8-53E09145BA5B}" srcOrd="0" destOrd="0" presId="urn:microsoft.com/office/officeart/2005/8/layout/vList2"/>
    <dgm:cxn modelId="{FAC9746E-8D34-4A17-B649-C5E6012723EA}" type="presParOf" srcId="{4C33C15B-560C-4061-85DE-02118FD8F708}" destId="{4A0B9217-A70D-45F7-9F15-E77FE9592BE7}" srcOrd="1" destOrd="0" presId="urn:microsoft.com/office/officeart/2005/8/layout/vList2"/>
    <dgm:cxn modelId="{D02D05AC-BEC1-469B-8136-02606025FBB5}" type="presParOf" srcId="{4C33C15B-560C-4061-85DE-02118FD8F708}" destId="{8553DF90-1DF8-4DC3-BE85-BDCA74895CFF}" srcOrd="2" destOrd="0" presId="urn:microsoft.com/office/officeart/2005/8/layout/vList2"/>
    <dgm:cxn modelId="{DCD07EFD-21D1-4111-BB92-76250E04E793}" type="presParOf" srcId="{4C33C15B-560C-4061-85DE-02118FD8F708}" destId="{EAAAA1BE-1CEB-42AE-963C-8E6BD3B5B8C1}" srcOrd="3" destOrd="0" presId="urn:microsoft.com/office/officeart/2005/8/layout/vList2"/>
    <dgm:cxn modelId="{68C1FF41-FE65-4ED9-90BD-09050856AA97}" type="presParOf" srcId="{4C33C15B-560C-4061-85DE-02118FD8F708}" destId="{686A7800-4295-48AC-8840-CDEEC574FF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4B1D1-CE67-4A6E-9450-AC255DCBE1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59B8F6-C978-41BC-9459-E23267153795}">
      <dgm:prSet custT="1"/>
      <dgm:spPr>
        <a:solidFill>
          <a:schemeClr val="tx1"/>
        </a:solidFill>
      </dgm:spPr>
      <dgm:t>
        <a:bodyPr/>
        <a:lstStyle/>
        <a:p>
          <a:r>
            <a:rPr lang="en-US" sz="3200"/>
            <a:t>Create a Temporal Table</a:t>
          </a:r>
        </a:p>
      </dgm:t>
    </dgm:pt>
    <dgm:pt modelId="{51565B8F-33DD-4F65-9D45-29DEEBC01913}" type="parTrans" cxnId="{E02D0C7A-5CC3-4F84-8683-7A1A8AE9417F}">
      <dgm:prSet/>
      <dgm:spPr/>
      <dgm:t>
        <a:bodyPr/>
        <a:lstStyle/>
        <a:p>
          <a:endParaRPr lang="en-US"/>
        </a:p>
      </dgm:t>
    </dgm:pt>
    <dgm:pt modelId="{E48ADF55-5666-4BCB-9238-3969928AC416}" type="sibTrans" cxnId="{E02D0C7A-5CC3-4F84-8683-7A1A8AE9417F}">
      <dgm:prSet phldrT="1"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26649D9D-CF61-4223-9CC7-040D684DE63E}">
      <dgm:prSet custT="1"/>
      <dgm:spPr>
        <a:solidFill>
          <a:schemeClr val="tx1"/>
        </a:solidFill>
      </dgm:spPr>
      <dgm:t>
        <a:bodyPr/>
        <a:lstStyle/>
        <a:p>
          <a:r>
            <a:rPr lang="en-US" sz="3200"/>
            <a:t>Drop a column</a:t>
          </a:r>
        </a:p>
      </dgm:t>
    </dgm:pt>
    <dgm:pt modelId="{48AA7931-F412-4473-A74B-5A8698103D3D}" type="parTrans" cxnId="{6A6056CA-1259-49E4-AB26-0758A39AC2F1}">
      <dgm:prSet/>
      <dgm:spPr/>
      <dgm:t>
        <a:bodyPr/>
        <a:lstStyle/>
        <a:p>
          <a:endParaRPr lang="en-US"/>
        </a:p>
      </dgm:t>
    </dgm:pt>
    <dgm:pt modelId="{1110ADCD-BC58-497A-82BE-E31FA0DE436F}" type="sibTrans" cxnId="{6A6056CA-1259-49E4-AB26-0758A39AC2F1}">
      <dgm:prSet phldrT="2"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7F247884-B76B-46D2-8EF0-51E7D17B20D9}">
      <dgm:prSet custT="1"/>
      <dgm:spPr>
        <a:solidFill>
          <a:schemeClr val="tx1"/>
        </a:solidFill>
      </dgm:spPr>
      <dgm:t>
        <a:bodyPr/>
        <a:lstStyle/>
        <a:p>
          <a:r>
            <a:rPr lang="en-US" sz="3200"/>
            <a:t>Add a column</a:t>
          </a:r>
        </a:p>
      </dgm:t>
    </dgm:pt>
    <dgm:pt modelId="{1F76550D-4D61-44EF-9CA8-28C5167BACC3}" type="parTrans" cxnId="{D59EF691-6AF9-46B5-99C5-EC9CE95364DB}">
      <dgm:prSet/>
      <dgm:spPr/>
      <dgm:t>
        <a:bodyPr/>
        <a:lstStyle/>
        <a:p>
          <a:endParaRPr lang="en-US"/>
        </a:p>
      </dgm:t>
    </dgm:pt>
    <dgm:pt modelId="{5C57DB4B-B4E3-4DE2-B604-9C29E64C9FCF}" type="sibTrans" cxnId="{D59EF691-6AF9-46B5-99C5-EC9CE95364DB}">
      <dgm:prSet phldrT="3"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83F77D79-9A81-462C-AC00-4D07807A0AA1}">
      <dgm:prSet custT="1"/>
      <dgm:spPr>
        <a:solidFill>
          <a:schemeClr val="tx1"/>
        </a:solidFill>
      </dgm:spPr>
      <dgm:t>
        <a:bodyPr/>
        <a:lstStyle/>
        <a:p>
          <a:r>
            <a:rPr lang="en-US" sz="3200"/>
            <a:t>Rename a column</a:t>
          </a:r>
        </a:p>
      </dgm:t>
    </dgm:pt>
    <dgm:pt modelId="{96C60C2C-D123-44A4-82BD-932937B066C4}" type="parTrans" cxnId="{BFD7D4DA-7577-40DA-B2DE-C855756FB141}">
      <dgm:prSet/>
      <dgm:spPr/>
      <dgm:t>
        <a:bodyPr/>
        <a:lstStyle/>
        <a:p>
          <a:endParaRPr lang="en-US"/>
        </a:p>
      </dgm:t>
    </dgm:pt>
    <dgm:pt modelId="{537B68CE-FF06-4F75-9D1F-FF89BF50C4A7}" type="sibTrans" cxnId="{BFD7D4DA-7577-40DA-B2DE-C855756FB141}">
      <dgm:prSet phldrT="4"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270632FA-6FE2-4619-A6F0-77FD9F1D6D35}">
      <dgm:prSet custT="1"/>
      <dgm:spPr>
        <a:solidFill>
          <a:schemeClr val="tx1"/>
        </a:solidFill>
      </dgm:spPr>
      <dgm:t>
        <a:bodyPr/>
        <a:lstStyle/>
        <a:p>
          <a:r>
            <a:rPr lang="en-US" sz="3200"/>
            <a:t>Drop the entire table</a:t>
          </a:r>
        </a:p>
      </dgm:t>
    </dgm:pt>
    <dgm:pt modelId="{7FFFC9E0-A6D4-4B89-A7B8-62C5FA12DA35}" type="parTrans" cxnId="{DB2FCD28-80B8-4949-B139-54C8FB342A21}">
      <dgm:prSet/>
      <dgm:spPr/>
      <dgm:t>
        <a:bodyPr/>
        <a:lstStyle/>
        <a:p>
          <a:endParaRPr lang="en-US"/>
        </a:p>
      </dgm:t>
    </dgm:pt>
    <dgm:pt modelId="{3AB9F805-1298-4140-AD91-AA41023E7C6E}" type="sibTrans" cxnId="{DB2FCD28-80B8-4949-B139-54C8FB342A21}">
      <dgm:prSet phldrT="5"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5</a:t>
          </a:r>
        </a:p>
      </dgm:t>
    </dgm:pt>
    <dgm:pt modelId="{4A0D9298-CF96-4C35-986B-74AD2D7E28B9}">
      <dgm:prSet custT="1"/>
      <dgm:spPr>
        <a:solidFill>
          <a:schemeClr val="tx1"/>
        </a:solidFill>
      </dgm:spPr>
      <dgm:t>
        <a:bodyPr/>
        <a:lstStyle/>
        <a:p>
          <a:r>
            <a:rPr lang="en-US" sz="3200"/>
            <a:t>Go from NULL to NOT NULL</a:t>
          </a:r>
        </a:p>
      </dgm:t>
    </dgm:pt>
    <dgm:pt modelId="{48570249-E2FB-4789-8271-C0A785CE3A1B}" type="parTrans" cxnId="{AF929CE7-7D71-4E5C-8713-3AB642A55A72}">
      <dgm:prSet/>
      <dgm:spPr/>
      <dgm:t>
        <a:bodyPr/>
        <a:lstStyle/>
        <a:p>
          <a:endParaRPr lang="en-US"/>
        </a:p>
      </dgm:t>
    </dgm:pt>
    <dgm:pt modelId="{E478CCF5-5C5B-41A4-A6A4-012AAA5CC087}" type="sibTrans" cxnId="{AF929CE7-7D71-4E5C-8713-3AB642A55A72}">
      <dgm:prSet phldrT="6"/>
      <dgm:spPr/>
      <dgm:t>
        <a:bodyPr/>
        <a:lstStyle/>
        <a:p>
          <a:endParaRPr lang="en-US"/>
        </a:p>
      </dgm:t>
    </dgm:pt>
    <dgm:pt modelId="{2C1F8289-3B43-4B91-8345-965ACB25BD54}" type="pres">
      <dgm:prSet presAssocID="{2D74B1D1-CE67-4A6E-9450-AC255DCBE1A4}" presName="Name0" presStyleCnt="0">
        <dgm:presLayoutVars>
          <dgm:dir/>
          <dgm:resizeHandles val="exact"/>
        </dgm:presLayoutVars>
      </dgm:prSet>
      <dgm:spPr/>
    </dgm:pt>
    <dgm:pt modelId="{70EBB288-9760-41BA-9D76-60B833452E45}" type="pres">
      <dgm:prSet presAssocID="{0C59B8F6-C978-41BC-9459-E23267153795}" presName="node" presStyleLbl="node1" presStyleIdx="0" presStyleCnt="6">
        <dgm:presLayoutVars>
          <dgm:bulletEnabled val="1"/>
        </dgm:presLayoutVars>
      </dgm:prSet>
      <dgm:spPr/>
    </dgm:pt>
    <dgm:pt modelId="{2ED3213E-AC02-47CC-A089-EB91810EB102}" type="pres">
      <dgm:prSet presAssocID="{E48ADF55-5666-4BCB-9238-3969928AC416}" presName="sibTrans" presStyleLbl="sibTrans1D1" presStyleIdx="0" presStyleCnt="5"/>
      <dgm:spPr/>
    </dgm:pt>
    <dgm:pt modelId="{F09DCE4F-8671-4879-BBC7-89C9B87EC3AE}" type="pres">
      <dgm:prSet presAssocID="{E48ADF55-5666-4BCB-9238-3969928AC416}" presName="connectorText" presStyleLbl="sibTrans1D1" presStyleIdx="0" presStyleCnt="5"/>
      <dgm:spPr/>
    </dgm:pt>
    <dgm:pt modelId="{8B8543CB-8131-4362-B722-53CFC245EF72}" type="pres">
      <dgm:prSet presAssocID="{26649D9D-CF61-4223-9CC7-040D684DE63E}" presName="node" presStyleLbl="node1" presStyleIdx="1" presStyleCnt="6">
        <dgm:presLayoutVars>
          <dgm:bulletEnabled val="1"/>
        </dgm:presLayoutVars>
      </dgm:prSet>
      <dgm:spPr/>
    </dgm:pt>
    <dgm:pt modelId="{D3A90488-0708-4528-8765-0558E0AAF949}" type="pres">
      <dgm:prSet presAssocID="{1110ADCD-BC58-497A-82BE-E31FA0DE436F}" presName="sibTrans" presStyleLbl="sibTrans1D1" presStyleIdx="1" presStyleCnt="5"/>
      <dgm:spPr/>
    </dgm:pt>
    <dgm:pt modelId="{AD7FAEBB-AA4F-4296-8849-25C852717831}" type="pres">
      <dgm:prSet presAssocID="{1110ADCD-BC58-497A-82BE-E31FA0DE436F}" presName="connectorText" presStyleLbl="sibTrans1D1" presStyleIdx="1" presStyleCnt="5"/>
      <dgm:spPr/>
    </dgm:pt>
    <dgm:pt modelId="{5E734169-B86F-46B5-858C-6FAF8A9D1CB2}" type="pres">
      <dgm:prSet presAssocID="{7F247884-B76B-46D2-8EF0-51E7D17B20D9}" presName="node" presStyleLbl="node1" presStyleIdx="2" presStyleCnt="6">
        <dgm:presLayoutVars>
          <dgm:bulletEnabled val="1"/>
        </dgm:presLayoutVars>
      </dgm:prSet>
      <dgm:spPr/>
    </dgm:pt>
    <dgm:pt modelId="{AC38ACB5-336B-4D52-B860-D11382A071A5}" type="pres">
      <dgm:prSet presAssocID="{5C57DB4B-B4E3-4DE2-B604-9C29E64C9FCF}" presName="sibTrans" presStyleLbl="sibTrans1D1" presStyleIdx="2" presStyleCnt="5"/>
      <dgm:spPr/>
    </dgm:pt>
    <dgm:pt modelId="{C3EE510B-1157-44E7-AEC8-BA9D63DD1457}" type="pres">
      <dgm:prSet presAssocID="{5C57DB4B-B4E3-4DE2-B604-9C29E64C9FCF}" presName="connectorText" presStyleLbl="sibTrans1D1" presStyleIdx="2" presStyleCnt="5"/>
      <dgm:spPr/>
    </dgm:pt>
    <dgm:pt modelId="{102D8E66-6433-4F35-BB26-65BE571718B6}" type="pres">
      <dgm:prSet presAssocID="{83F77D79-9A81-462C-AC00-4D07807A0AA1}" presName="node" presStyleLbl="node1" presStyleIdx="3" presStyleCnt="6">
        <dgm:presLayoutVars>
          <dgm:bulletEnabled val="1"/>
        </dgm:presLayoutVars>
      </dgm:prSet>
      <dgm:spPr/>
    </dgm:pt>
    <dgm:pt modelId="{196ED1E9-9034-4886-9AF7-0C9FE6F3E243}" type="pres">
      <dgm:prSet presAssocID="{537B68CE-FF06-4F75-9D1F-FF89BF50C4A7}" presName="sibTrans" presStyleLbl="sibTrans1D1" presStyleIdx="3" presStyleCnt="5"/>
      <dgm:spPr/>
    </dgm:pt>
    <dgm:pt modelId="{538D9C9F-5F92-4CA8-9910-5940CB033CF1}" type="pres">
      <dgm:prSet presAssocID="{537B68CE-FF06-4F75-9D1F-FF89BF50C4A7}" presName="connectorText" presStyleLbl="sibTrans1D1" presStyleIdx="3" presStyleCnt="5"/>
      <dgm:spPr/>
    </dgm:pt>
    <dgm:pt modelId="{8CFBDEDB-EE0D-40A0-8868-4E46013F0D07}" type="pres">
      <dgm:prSet presAssocID="{270632FA-6FE2-4619-A6F0-77FD9F1D6D35}" presName="node" presStyleLbl="node1" presStyleIdx="4" presStyleCnt="6">
        <dgm:presLayoutVars>
          <dgm:bulletEnabled val="1"/>
        </dgm:presLayoutVars>
      </dgm:prSet>
      <dgm:spPr/>
    </dgm:pt>
    <dgm:pt modelId="{1435FDA8-03F3-4600-B0C9-A12BE636493A}" type="pres">
      <dgm:prSet presAssocID="{3AB9F805-1298-4140-AD91-AA41023E7C6E}" presName="sibTrans" presStyleLbl="sibTrans1D1" presStyleIdx="4" presStyleCnt="5"/>
      <dgm:spPr/>
    </dgm:pt>
    <dgm:pt modelId="{C4494B37-7CD4-45AB-98A9-7928BDCA7AC9}" type="pres">
      <dgm:prSet presAssocID="{3AB9F805-1298-4140-AD91-AA41023E7C6E}" presName="connectorText" presStyleLbl="sibTrans1D1" presStyleIdx="4" presStyleCnt="5"/>
      <dgm:spPr/>
    </dgm:pt>
    <dgm:pt modelId="{2CA69878-4F23-4CAA-A321-C79D32DC6E6B}" type="pres">
      <dgm:prSet presAssocID="{4A0D9298-CF96-4C35-986B-74AD2D7E28B9}" presName="node" presStyleLbl="node1" presStyleIdx="5" presStyleCnt="6">
        <dgm:presLayoutVars>
          <dgm:bulletEnabled val="1"/>
        </dgm:presLayoutVars>
      </dgm:prSet>
      <dgm:spPr/>
    </dgm:pt>
  </dgm:ptLst>
  <dgm:cxnLst>
    <dgm:cxn modelId="{2925EE04-8BD9-4972-8421-427978E7C79A}" type="presOf" srcId="{3AB9F805-1298-4140-AD91-AA41023E7C6E}" destId="{C4494B37-7CD4-45AB-98A9-7928BDCA7AC9}" srcOrd="1" destOrd="0" presId="urn:microsoft.com/office/officeart/2016/7/layout/RepeatingBendingProcessNew"/>
    <dgm:cxn modelId="{32280010-6C24-47ED-8F21-5FB8B8D0CCF6}" type="presOf" srcId="{2D74B1D1-CE67-4A6E-9450-AC255DCBE1A4}" destId="{2C1F8289-3B43-4B91-8345-965ACB25BD54}" srcOrd="0" destOrd="0" presId="urn:microsoft.com/office/officeart/2016/7/layout/RepeatingBendingProcessNew"/>
    <dgm:cxn modelId="{1EB5E910-4F4A-436F-9589-1DE3D269567D}" type="presOf" srcId="{0C59B8F6-C978-41BC-9459-E23267153795}" destId="{70EBB288-9760-41BA-9D76-60B833452E45}" srcOrd="0" destOrd="0" presId="urn:microsoft.com/office/officeart/2016/7/layout/RepeatingBendingProcessNew"/>
    <dgm:cxn modelId="{7D56D31C-A381-4A2E-84D2-3EB31AB03857}" type="presOf" srcId="{E48ADF55-5666-4BCB-9238-3969928AC416}" destId="{F09DCE4F-8671-4879-BBC7-89C9B87EC3AE}" srcOrd="1" destOrd="0" presId="urn:microsoft.com/office/officeart/2016/7/layout/RepeatingBendingProcessNew"/>
    <dgm:cxn modelId="{A8F41425-AC35-41E6-9437-4D439B68BD98}" type="presOf" srcId="{1110ADCD-BC58-497A-82BE-E31FA0DE436F}" destId="{D3A90488-0708-4528-8765-0558E0AAF949}" srcOrd="0" destOrd="0" presId="urn:microsoft.com/office/officeart/2016/7/layout/RepeatingBendingProcessNew"/>
    <dgm:cxn modelId="{DB2FCD28-80B8-4949-B139-54C8FB342A21}" srcId="{2D74B1D1-CE67-4A6E-9450-AC255DCBE1A4}" destId="{270632FA-6FE2-4619-A6F0-77FD9F1D6D35}" srcOrd="4" destOrd="0" parTransId="{7FFFC9E0-A6D4-4B89-A7B8-62C5FA12DA35}" sibTransId="{3AB9F805-1298-4140-AD91-AA41023E7C6E}"/>
    <dgm:cxn modelId="{EC9F7C36-0115-498E-891F-A386FF066081}" type="presOf" srcId="{270632FA-6FE2-4619-A6F0-77FD9F1D6D35}" destId="{8CFBDEDB-EE0D-40A0-8868-4E46013F0D07}" srcOrd="0" destOrd="0" presId="urn:microsoft.com/office/officeart/2016/7/layout/RepeatingBendingProcessNew"/>
    <dgm:cxn modelId="{5873B239-FF1A-4CDB-984B-E1B0A88B4786}" type="presOf" srcId="{537B68CE-FF06-4F75-9D1F-FF89BF50C4A7}" destId="{538D9C9F-5F92-4CA8-9910-5940CB033CF1}" srcOrd="1" destOrd="0" presId="urn:microsoft.com/office/officeart/2016/7/layout/RepeatingBendingProcessNew"/>
    <dgm:cxn modelId="{2B641C5F-D36C-4F95-BC96-C417EBA8BB6B}" type="presOf" srcId="{5C57DB4B-B4E3-4DE2-B604-9C29E64C9FCF}" destId="{AC38ACB5-336B-4D52-B860-D11382A071A5}" srcOrd="0" destOrd="0" presId="urn:microsoft.com/office/officeart/2016/7/layout/RepeatingBendingProcessNew"/>
    <dgm:cxn modelId="{BF510963-13AE-429A-9105-73C324F7406B}" type="presOf" srcId="{7F247884-B76B-46D2-8EF0-51E7D17B20D9}" destId="{5E734169-B86F-46B5-858C-6FAF8A9D1CB2}" srcOrd="0" destOrd="0" presId="urn:microsoft.com/office/officeart/2016/7/layout/RepeatingBendingProcessNew"/>
    <dgm:cxn modelId="{33406954-15AF-4DEE-8E3E-CEF7A5E8D815}" type="presOf" srcId="{3AB9F805-1298-4140-AD91-AA41023E7C6E}" destId="{1435FDA8-03F3-4600-B0C9-A12BE636493A}" srcOrd="0" destOrd="0" presId="urn:microsoft.com/office/officeart/2016/7/layout/RepeatingBendingProcessNew"/>
    <dgm:cxn modelId="{143A1C55-8AE4-4442-B23E-F9F559636795}" type="presOf" srcId="{1110ADCD-BC58-497A-82BE-E31FA0DE436F}" destId="{AD7FAEBB-AA4F-4296-8849-25C852717831}" srcOrd="1" destOrd="0" presId="urn:microsoft.com/office/officeart/2016/7/layout/RepeatingBendingProcessNew"/>
    <dgm:cxn modelId="{E02D0C7A-5CC3-4F84-8683-7A1A8AE9417F}" srcId="{2D74B1D1-CE67-4A6E-9450-AC255DCBE1A4}" destId="{0C59B8F6-C978-41BC-9459-E23267153795}" srcOrd="0" destOrd="0" parTransId="{51565B8F-33DD-4F65-9D45-29DEEBC01913}" sibTransId="{E48ADF55-5666-4BCB-9238-3969928AC416}"/>
    <dgm:cxn modelId="{D59EF691-6AF9-46B5-99C5-EC9CE95364DB}" srcId="{2D74B1D1-CE67-4A6E-9450-AC255DCBE1A4}" destId="{7F247884-B76B-46D2-8EF0-51E7D17B20D9}" srcOrd="2" destOrd="0" parTransId="{1F76550D-4D61-44EF-9CA8-28C5167BACC3}" sibTransId="{5C57DB4B-B4E3-4DE2-B604-9C29E64C9FCF}"/>
    <dgm:cxn modelId="{4F812C92-F22F-4DD5-97D8-0DC858F60AEF}" type="presOf" srcId="{4A0D9298-CF96-4C35-986B-74AD2D7E28B9}" destId="{2CA69878-4F23-4CAA-A321-C79D32DC6E6B}" srcOrd="0" destOrd="0" presId="urn:microsoft.com/office/officeart/2016/7/layout/RepeatingBendingProcessNew"/>
    <dgm:cxn modelId="{96A437A4-DCE5-40D0-8525-43A4E5EB2634}" type="presOf" srcId="{83F77D79-9A81-462C-AC00-4D07807A0AA1}" destId="{102D8E66-6433-4F35-BB26-65BE571718B6}" srcOrd="0" destOrd="0" presId="urn:microsoft.com/office/officeart/2016/7/layout/RepeatingBendingProcessNew"/>
    <dgm:cxn modelId="{AE3B74BB-956B-41E9-8846-0F5C7F0C8AFD}" type="presOf" srcId="{537B68CE-FF06-4F75-9D1F-FF89BF50C4A7}" destId="{196ED1E9-9034-4886-9AF7-0C9FE6F3E243}" srcOrd="0" destOrd="0" presId="urn:microsoft.com/office/officeart/2016/7/layout/RepeatingBendingProcessNew"/>
    <dgm:cxn modelId="{6A6056CA-1259-49E4-AB26-0758A39AC2F1}" srcId="{2D74B1D1-CE67-4A6E-9450-AC255DCBE1A4}" destId="{26649D9D-CF61-4223-9CC7-040D684DE63E}" srcOrd="1" destOrd="0" parTransId="{48AA7931-F412-4473-A74B-5A8698103D3D}" sibTransId="{1110ADCD-BC58-497A-82BE-E31FA0DE436F}"/>
    <dgm:cxn modelId="{A3267BD6-2EE3-4D84-B94A-924CA033F473}" type="presOf" srcId="{E48ADF55-5666-4BCB-9238-3969928AC416}" destId="{2ED3213E-AC02-47CC-A089-EB91810EB102}" srcOrd="0" destOrd="0" presId="urn:microsoft.com/office/officeart/2016/7/layout/RepeatingBendingProcessNew"/>
    <dgm:cxn modelId="{BFD7D4DA-7577-40DA-B2DE-C855756FB141}" srcId="{2D74B1D1-CE67-4A6E-9450-AC255DCBE1A4}" destId="{83F77D79-9A81-462C-AC00-4D07807A0AA1}" srcOrd="3" destOrd="0" parTransId="{96C60C2C-D123-44A4-82BD-932937B066C4}" sibTransId="{537B68CE-FF06-4F75-9D1F-FF89BF50C4A7}"/>
    <dgm:cxn modelId="{EADEC0E2-298A-4201-9C0E-760B77646DE2}" type="presOf" srcId="{5C57DB4B-B4E3-4DE2-B604-9C29E64C9FCF}" destId="{C3EE510B-1157-44E7-AEC8-BA9D63DD1457}" srcOrd="1" destOrd="0" presId="urn:microsoft.com/office/officeart/2016/7/layout/RepeatingBendingProcessNew"/>
    <dgm:cxn modelId="{AF929CE7-7D71-4E5C-8713-3AB642A55A72}" srcId="{2D74B1D1-CE67-4A6E-9450-AC255DCBE1A4}" destId="{4A0D9298-CF96-4C35-986B-74AD2D7E28B9}" srcOrd="5" destOrd="0" parTransId="{48570249-E2FB-4789-8271-C0A785CE3A1B}" sibTransId="{E478CCF5-5C5B-41A4-A6A4-012AAA5CC087}"/>
    <dgm:cxn modelId="{FE2DFBF0-3510-4D1E-AF96-B52EFECF1C1E}" type="presOf" srcId="{26649D9D-CF61-4223-9CC7-040D684DE63E}" destId="{8B8543CB-8131-4362-B722-53CFC245EF72}" srcOrd="0" destOrd="0" presId="urn:microsoft.com/office/officeart/2016/7/layout/RepeatingBendingProcessNew"/>
    <dgm:cxn modelId="{D04FFE45-4BBA-4D74-8C71-68BC1EBA5656}" type="presParOf" srcId="{2C1F8289-3B43-4B91-8345-965ACB25BD54}" destId="{70EBB288-9760-41BA-9D76-60B833452E45}" srcOrd="0" destOrd="0" presId="urn:microsoft.com/office/officeart/2016/7/layout/RepeatingBendingProcessNew"/>
    <dgm:cxn modelId="{82040642-4EDD-4717-B56E-E21FFAF380F1}" type="presParOf" srcId="{2C1F8289-3B43-4B91-8345-965ACB25BD54}" destId="{2ED3213E-AC02-47CC-A089-EB91810EB102}" srcOrd="1" destOrd="0" presId="urn:microsoft.com/office/officeart/2016/7/layout/RepeatingBendingProcessNew"/>
    <dgm:cxn modelId="{3B23EFE5-08D1-44EA-A864-496BF5A67CF2}" type="presParOf" srcId="{2ED3213E-AC02-47CC-A089-EB91810EB102}" destId="{F09DCE4F-8671-4879-BBC7-89C9B87EC3AE}" srcOrd="0" destOrd="0" presId="urn:microsoft.com/office/officeart/2016/7/layout/RepeatingBendingProcessNew"/>
    <dgm:cxn modelId="{8F3E3A0C-174F-4AB6-8FCE-E3639581DD89}" type="presParOf" srcId="{2C1F8289-3B43-4B91-8345-965ACB25BD54}" destId="{8B8543CB-8131-4362-B722-53CFC245EF72}" srcOrd="2" destOrd="0" presId="urn:microsoft.com/office/officeart/2016/7/layout/RepeatingBendingProcessNew"/>
    <dgm:cxn modelId="{0B88CF7C-F157-4DDF-BE80-1076BE9F3C31}" type="presParOf" srcId="{2C1F8289-3B43-4B91-8345-965ACB25BD54}" destId="{D3A90488-0708-4528-8765-0558E0AAF949}" srcOrd="3" destOrd="0" presId="urn:microsoft.com/office/officeart/2016/7/layout/RepeatingBendingProcessNew"/>
    <dgm:cxn modelId="{62914978-EF8C-4BC0-A3E2-33DF6C35E8F4}" type="presParOf" srcId="{D3A90488-0708-4528-8765-0558E0AAF949}" destId="{AD7FAEBB-AA4F-4296-8849-25C852717831}" srcOrd="0" destOrd="0" presId="urn:microsoft.com/office/officeart/2016/7/layout/RepeatingBendingProcessNew"/>
    <dgm:cxn modelId="{040AC9AC-86FB-471A-9157-1D22122F0954}" type="presParOf" srcId="{2C1F8289-3B43-4B91-8345-965ACB25BD54}" destId="{5E734169-B86F-46B5-858C-6FAF8A9D1CB2}" srcOrd="4" destOrd="0" presId="urn:microsoft.com/office/officeart/2016/7/layout/RepeatingBendingProcessNew"/>
    <dgm:cxn modelId="{80977B57-7362-47E5-B32F-5A0BECFCABC0}" type="presParOf" srcId="{2C1F8289-3B43-4B91-8345-965ACB25BD54}" destId="{AC38ACB5-336B-4D52-B860-D11382A071A5}" srcOrd="5" destOrd="0" presId="urn:microsoft.com/office/officeart/2016/7/layout/RepeatingBendingProcessNew"/>
    <dgm:cxn modelId="{C0DAB7D5-C753-4077-9477-1B07382C361C}" type="presParOf" srcId="{AC38ACB5-336B-4D52-B860-D11382A071A5}" destId="{C3EE510B-1157-44E7-AEC8-BA9D63DD1457}" srcOrd="0" destOrd="0" presId="urn:microsoft.com/office/officeart/2016/7/layout/RepeatingBendingProcessNew"/>
    <dgm:cxn modelId="{7347BB65-E480-41E7-B3D7-8ED1BFB8B11E}" type="presParOf" srcId="{2C1F8289-3B43-4B91-8345-965ACB25BD54}" destId="{102D8E66-6433-4F35-BB26-65BE571718B6}" srcOrd="6" destOrd="0" presId="urn:microsoft.com/office/officeart/2016/7/layout/RepeatingBendingProcessNew"/>
    <dgm:cxn modelId="{0EF3922E-DEC8-415E-8E48-D8C9B0CB4092}" type="presParOf" srcId="{2C1F8289-3B43-4B91-8345-965ACB25BD54}" destId="{196ED1E9-9034-4886-9AF7-0C9FE6F3E243}" srcOrd="7" destOrd="0" presId="urn:microsoft.com/office/officeart/2016/7/layout/RepeatingBendingProcessNew"/>
    <dgm:cxn modelId="{5B817D6B-3924-45EF-B143-E48981193D28}" type="presParOf" srcId="{196ED1E9-9034-4886-9AF7-0C9FE6F3E243}" destId="{538D9C9F-5F92-4CA8-9910-5940CB033CF1}" srcOrd="0" destOrd="0" presId="urn:microsoft.com/office/officeart/2016/7/layout/RepeatingBendingProcessNew"/>
    <dgm:cxn modelId="{7C411F0D-0FF7-45F9-922F-39BB4196C228}" type="presParOf" srcId="{2C1F8289-3B43-4B91-8345-965ACB25BD54}" destId="{8CFBDEDB-EE0D-40A0-8868-4E46013F0D07}" srcOrd="8" destOrd="0" presId="urn:microsoft.com/office/officeart/2016/7/layout/RepeatingBendingProcessNew"/>
    <dgm:cxn modelId="{1CBAED23-C6A0-491D-9476-248D6774DB79}" type="presParOf" srcId="{2C1F8289-3B43-4B91-8345-965ACB25BD54}" destId="{1435FDA8-03F3-4600-B0C9-A12BE636493A}" srcOrd="9" destOrd="0" presId="urn:microsoft.com/office/officeart/2016/7/layout/RepeatingBendingProcessNew"/>
    <dgm:cxn modelId="{6CE27720-C74B-45AE-A8AC-4921D1B4E912}" type="presParOf" srcId="{1435FDA8-03F3-4600-B0C9-A12BE636493A}" destId="{C4494B37-7CD4-45AB-98A9-7928BDCA7AC9}" srcOrd="0" destOrd="0" presId="urn:microsoft.com/office/officeart/2016/7/layout/RepeatingBendingProcessNew"/>
    <dgm:cxn modelId="{57F0A179-378E-4A57-BC75-4B8DD06BB1C1}" type="presParOf" srcId="{2C1F8289-3B43-4B91-8345-965ACB25BD54}" destId="{2CA69878-4F23-4CAA-A321-C79D32DC6E6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AB64B0-D9A2-4098-9876-A382F72327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7F0345-8E20-4F24-B642-3CB767281DCA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>
              <a:solidFill>
                <a:schemeClr val="tx1"/>
              </a:solidFill>
            </a:rPr>
            <a:t>Query both main table &amp; temporal table to get “Complete” picture</a:t>
          </a:r>
        </a:p>
      </dgm:t>
    </dgm:pt>
    <dgm:pt modelId="{8D9B3877-C480-45AE-8478-123E5CB6E9BB}" type="parTrans" cxnId="{0A257679-5DC3-4D83-B6F0-69D380438E90}">
      <dgm:prSet/>
      <dgm:spPr/>
      <dgm:t>
        <a:bodyPr/>
        <a:lstStyle/>
        <a:p>
          <a:endParaRPr lang="en-US"/>
        </a:p>
      </dgm:t>
    </dgm:pt>
    <dgm:pt modelId="{01563C41-F8BC-4EF6-A979-E907AA960C52}" type="sibTrans" cxnId="{0A257679-5DC3-4D83-B6F0-69D380438E90}">
      <dgm:prSet/>
      <dgm:spPr/>
      <dgm:t>
        <a:bodyPr/>
        <a:lstStyle/>
        <a:p>
          <a:endParaRPr lang="en-US"/>
        </a:p>
      </dgm:t>
    </dgm:pt>
    <dgm:pt modelId="{181B2DE3-68E5-40BD-A254-2E98AE118E2F}">
      <dgm:prSet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3200">
              <a:solidFill>
                <a:schemeClr val="tx1"/>
              </a:solidFill>
            </a:rPr>
            <a:t>FOR SYSTEM_TIME</a:t>
          </a:r>
        </a:p>
      </dgm:t>
    </dgm:pt>
    <dgm:pt modelId="{35CA7A42-4B0C-4706-83E1-A51D79E7C3E6}" type="parTrans" cxnId="{E66713AB-AF07-40C5-9130-DDC8A8E930D0}">
      <dgm:prSet/>
      <dgm:spPr/>
      <dgm:t>
        <a:bodyPr/>
        <a:lstStyle/>
        <a:p>
          <a:endParaRPr lang="en-US"/>
        </a:p>
      </dgm:t>
    </dgm:pt>
    <dgm:pt modelId="{EBB09687-9F31-42BA-A8D8-42BF3A8F11C0}" type="sibTrans" cxnId="{E66713AB-AF07-40C5-9130-DDC8A8E930D0}">
      <dgm:prSet/>
      <dgm:spPr/>
      <dgm:t>
        <a:bodyPr/>
        <a:lstStyle/>
        <a:p>
          <a:endParaRPr lang="en-US"/>
        </a:p>
      </dgm:t>
    </dgm:pt>
    <dgm:pt modelId="{6E827DE8-C5B7-4DD7-875C-A5871900A937}">
      <dgm:prSet custT="1"/>
      <dgm:spPr/>
      <dgm:t>
        <a:bodyPr/>
        <a:lstStyle/>
        <a:p>
          <a:pPr>
            <a:buNone/>
          </a:pPr>
          <a:r>
            <a:rPr lang="en-US" sz="3200" dirty="0"/>
            <a:t>ALL</a:t>
          </a:r>
        </a:p>
      </dgm:t>
    </dgm:pt>
    <dgm:pt modelId="{1B723ED8-76A9-47C7-91B4-BB6B006D9C1A}" type="parTrans" cxnId="{F2009E20-6BEB-44BB-AD75-D38A21887291}">
      <dgm:prSet/>
      <dgm:spPr/>
      <dgm:t>
        <a:bodyPr/>
        <a:lstStyle/>
        <a:p>
          <a:endParaRPr lang="en-US"/>
        </a:p>
      </dgm:t>
    </dgm:pt>
    <dgm:pt modelId="{AFC3E613-811A-4710-8E06-244A2E8B47FA}" type="sibTrans" cxnId="{F2009E20-6BEB-44BB-AD75-D38A21887291}">
      <dgm:prSet/>
      <dgm:spPr/>
      <dgm:t>
        <a:bodyPr/>
        <a:lstStyle/>
        <a:p>
          <a:endParaRPr lang="en-US"/>
        </a:p>
      </dgm:t>
    </dgm:pt>
    <dgm:pt modelId="{BCB53D35-8838-439F-8446-5ACDBFC6F603}">
      <dgm:prSet custT="1"/>
      <dgm:spPr/>
      <dgm:t>
        <a:bodyPr/>
        <a:lstStyle/>
        <a:p>
          <a:pPr>
            <a:buNone/>
          </a:pPr>
          <a:r>
            <a:rPr lang="en-US" sz="3200" dirty="0"/>
            <a:t>AS OF &lt;DT&gt;</a:t>
          </a:r>
        </a:p>
      </dgm:t>
    </dgm:pt>
    <dgm:pt modelId="{3B9FC692-EDAF-40D4-A5AF-C60B5579927E}" type="parTrans" cxnId="{C7E9E02F-9B42-4EDB-A189-DECA3A3C3AFE}">
      <dgm:prSet/>
      <dgm:spPr/>
      <dgm:t>
        <a:bodyPr/>
        <a:lstStyle/>
        <a:p>
          <a:endParaRPr lang="en-US"/>
        </a:p>
      </dgm:t>
    </dgm:pt>
    <dgm:pt modelId="{EB521BF8-59E9-4491-A418-D1018F92CCE8}" type="sibTrans" cxnId="{C7E9E02F-9B42-4EDB-A189-DECA3A3C3AFE}">
      <dgm:prSet/>
      <dgm:spPr/>
      <dgm:t>
        <a:bodyPr/>
        <a:lstStyle/>
        <a:p>
          <a:endParaRPr lang="en-US"/>
        </a:p>
      </dgm:t>
    </dgm:pt>
    <dgm:pt modelId="{B879C495-680C-4129-951A-B989C1B299A1}">
      <dgm:prSet custT="1"/>
      <dgm:spPr/>
      <dgm:t>
        <a:bodyPr/>
        <a:lstStyle/>
        <a:p>
          <a:pPr>
            <a:buNone/>
          </a:pPr>
          <a:r>
            <a:rPr lang="en-US" sz="3200" dirty="0"/>
            <a:t>FROM &lt;</a:t>
          </a:r>
          <a:r>
            <a:rPr lang="en-US" sz="3200" dirty="0" err="1"/>
            <a:t>start_dt</a:t>
          </a:r>
          <a:r>
            <a:rPr lang="en-US" sz="3200" dirty="0"/>
            <a:t>&gt; TO &lt;</a:t>
          </a:r>
          <a:r>
            <a:rPr lang="en-US" sz="3200" dirty="0" err="1"/>
            <a:t>end_dt</a:t>
          </a:r>
          <a:r>
            <a:rPr lang="en-US" sz="3200" dirty="0"/>
            <a:t>&gt;</a:t>
          </a:r>
        </a:p>
      </dgm:t>
    </dgm:pt>
    <dgm:pt modelId="{AA2F5011-3DEE-4511-9D9F-6D69785D3EDB}" type="parTrans" cxnId="{15875631-D1F6-473E-9C00-D442BA0A26E0}">
      <dgm:prSet/>
      <dgm:spPr/>
      <dgm:t>
        <a:bodyPr/>
        <a:lstStyle/>
        <a:p>
          <a:endParaRPr lang="en-US"/>
        </a:p>
      </dgm:t>
    </dgm:pt>
    <dgm:pt modelId="{3AC6040F-369A-487B-8518-FB31007E6680}" type="sibTrans" cxnId="{15875631-D1F6-473E-9C00-D442BA0A26E0}">
      <dgm:prSet/>
      <dgm:spPr/>
      <dgm:t>
        <a:bodyPr/>
        <a:lstStyle/>
        <a:p>
          <a:endParaRPr lang="en-US"/>
        </a:p>
      </dgm:t>
    </dgm:pt>
    <dgm:pt modelId="{47F96407-D00F-40DC-8CB9-A612F02F1951}">
      <dgm:prSet custT="1"/>
      <dgm:spPr/>
      <dgm:t>
        <a:bodyPr/>
        <a:lstStyle/>
        <a:p>
          <a:pPr>
            <a:buNone/>
          </a:pPr>
          <a:r>
            <a:rPr lang="en-US" sz="3200" dirty="0"/>
            <a:t>BETWEEN &lt;</a:t>
          </a:r>
          <a:r>
            <a:rPr lang="en-US" sz="3200" dirty="0" err="1"/>
            <a:t>start_dt</a:t>
          </a:r>
          <a:r>
            <a:rPr lang="en-US" sz="3200" dirty="0"/>
            <a:t>&gt; AND &lt;</a:t>
          </a:r>
          <a:r>
            <a:rPr lang="en-US" sz="3200" dirty="0" err="1"/>
            <a:t>end_dt</a:t>
          </a:r>
          <a:r>
            <a:rPr lang="en-US" sz="3200" dirty="0"/>
            <a:t>&gt;</a:t>
          </a:r>
        </a:p>
      </dgm:t>
    </dgm:pt>
    <dgm:pt modelId="{BC916D37-F600-4E90-B800-9A94D0A4389B}" type="parTrans" cxnId="{10474193-BD8C-4EAE-B2A0-F37987B2E1DF}">
      <dgm:prSet/>
      <dgm:spPr/>
      <dgm:t>
        <a:bodyPr/>
        <a:lstStyle/>
        <a:p>
          <a:endParaRPr lang="en-US"/>
        </a:p>
      </dgm:t>
    </dgm:pt>
    <dgm:pt modelId="{C7254F34-342D-4EBE-98DC-B0E844041DBA}" type="sibTrans" cxnId="{10474193-BD8C-4EAE-B2A0-F37987B2E1DF}">
      <dgm:prSet/>
      <dgm:spPr/>
      <dgm:t>
        <a:bodyPr/>
        <a:lstStyle/>
        <a:p>
          <a:endParaRPr lang="en-US"/>
        </a:p>
      </dgm:t>
    </dgm:pt>
    <dgm:pt modelId="{9E75E7B9-B0F6-4E65-A3A6-5A666799C9D3}">
      <dgm:prSet custT="1"/>
      <dgm:spPr/>
      <dgm:t>
        <a:bodyPr/>
        <a:lstStyle/>
        <a:p>
          <a:pPr>
            <a:buNone/>
          </a:pPr>
          <a:r>
            <a:rPr lang="en-US" sz="3200" dirty="0"/>
            <a:t>CONTAINED IN (&lt;</a:t>
          </a:r>
          <a:r>
            <a:rPr lang="en-US" sz="3200" dirty="0" err="1"/>
            <a:t>start_dt</a:t>
          </a:r>
          <a:r>
            <a:rPr lang="en-US" sz="3200" dirty="0"/>
            <a:t>&gt; , &lt;</a:t>
          </a:r>
          <a:r>
            <a:rPr lang="en-US" sz="3200" dirty="0" err="1"/>
            <a:t>end_dt</a:t>
          </a:r>
          <a:r>
            <a:rPr lang="en-US" sz="3200" dirty="0"/>
            <a:t>&gt;)</a:t>
          </a:r>
        </a:p>
      </dgm:t>
    </dgm:pt>
    <dgm:pt modelId="{868FF210-B1D2-483E-BD36-FDDE479E8EE6}" type="parTrans" cxnId="{61B711B6-DC81-4601-A87F-2E9B727261B9}">
      <dgm:prSet/>
      <dgm:spPr/>
      <dgm:t>
        <a:bodyPr/>
        <a:lstStyle/>
        <a:p>
          <a:endParaRPr lang="en-US"/>
        </a:p>
      </dgm:t>
    </dgm:pt>
    <dgm:pt modelId="{E2E1A0FB-E10A-4014-BED1-43309A2B0718}" type="sibTrans" cxnId="{61B711B6-DC81-4601-A87F-2E9B727261B9}">
      <dgm:prSet/>
      <dgm:spPr/>
      <dgm:t>
        <a:bodyPr/>
        <a:lstStyle/>
        <a:p>
          <a:endParaRPr lang="en-US"/>
        </a:p>
      </dgm:t>
    </dgm:pt>
    <dgm:pt modelId="{60FF223B-E710-43E0-A54D-D5441496AD76}" type="pres">
      <dgm:prSet presAssocID="{C4AB64B0-D9A2-4098-9876-A382F7232756}" presName="linear" presStyleCnt="0">
        <dgm:presLayoutVars>
          <dgm:animLvl val="lvl"/>
          <dgm:resizeHandles val="exact"/>
        </dgm:presLayoutVars>
      </dgm:prSet>
      <dgm:spPr/>
    </dgm:pt>
    <dgm:pt modelId="{5B54C7C2-8502-4B69-9ED9-348E0D71E186}" type="pres">
      <dgm:prSet presAssocID="{617F0345-8E20-4F24-B642-3CB767281D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D58CE8-729E-4AEF-A610-F62E64D703C2}" type="pres">
      <dgm:prSet presAssocID="{01563C41-F8BC-4EF6-A979-E907AA960C52}" presName="spacer" presStyleCnt="0"/>
      <dgm:spPr/>
    </dgm:pt>
    <dgm:pt modelId="{F0CA287B-AC70-4831-A472-2CEE39804A65}" type="pres">
      <dgm:prSet presAssocID="{181B2DE3-68E5-40BD-A254-2E98AE118E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5F61CFF-9326-41F4-8E1C-E2E170B6466F}" type="pres">
      <dgm:prSet presAssocID="{181B2DE3-68E5-40BD-A254-2E98AE118E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12E81B-01BA-47F8-A34F-93DB139D4FD7}" type="presOf" srcId="{9E75E7B9-B0F6-4E65-A3A6-5A666799C9D3}" destId="{75F61CFF-9326-41F4-8E1C-E2E170B6466F}" srcOrd="0" destOrd="4" presId="urn:microsoft.com/office/officeart/2005/8/layout/vList2"/>
    <dgm:cxn modelId="{F2009E20-6BEB-44BB-AD75-D38A21887291}" srcId="{181B2DE3-68E5-40BD-A254-2E98AE118E2F}" destId="{6E827DE8-C5B7-4DD7-875C-A5871900A937}" srcOrd="0" destOrd="0" parTransId="{1B723ED8-76A9-47C7-91B4-BB6B006D9C1A}" sibTransId="{AFC3E613-811A-4710-8E06-244A2E8B47FA}"/>
    <dgm:cxn modelId="{27260425-8B85-4D5A-A0A0-08CCBF642731}" type="presOf" srcId="{B879C495-680C-4129-951A-B989C1B299A1}" destId="{75F61CFF-9326-41F4-8E1C-E2E170B6466F}" srcOrd="0" destOrd="2" presId="urn:microsoft.com/office/officeart/2005/8/layout/vList2"/>
    <dgm:cxn modelId="{C7E9E02F-9B42-4EDB-A189-DECA3A3C3AFE}" srcId="{181B2DE3-68E5-40BD-A254-2E98AE118E2F}" destId="{BCB53D35-8838-439F-8446-5ACDBFC6F603}" srcOrd="1" destOrd="0" parTransId="{3B9FC692-EDAF-40D4-A5AF-C60B5579927E}" sibTransId="{EB521BF8-59E9-4491-A418-D1018F92CCE8}"/>
    <dgm:cxn modelId="{15875631-D1F6-473E-9C00-D442BA0A26E0}" srcId="{181B2DE3-68E5-40BD-A254-2E98AE118E2F}" destId="{B879C495-680C-4129-951A-B989C1B299A1}" srcOrd="2" destOrd="0" parTransId="{AA2F5011-3DEE-4511-9D9F-6D69785D3EDB}" sibTransId="{3AC6040F-369A-487B-8518-FB31007E6680}"/>
    <dgm:cxn modelId="{B5D4FD64-E794-4FBD-87EA-A16E2E165A1A}" type="presOf" srcId="{47F96407-D00F-40DC-8CB9-A612F02F1951}" destId="{75F61CFF-9326-41F4-8E1C-E2E170B6466F}" srcOrd="0" destOrd="3" presId="urn:microsoft.com/office/officeart/2005/8/layout/vList2"/>
    <dgm:cxn modelId="{A0BF4E4A-747E-4448-AC32-780405A5249E}" type="presOf" srcId="{6E827DE8-C5B7-4DD7-875C-A5871900A937}" destId="{75F61CFF-9326-41F4-8E1C-E2E170B6466F}" srcOrd="0" destOrd="0" presId="urn:microsoft.com/office/officeart/2005/8/layout/vList2"/>
    <dgm:cxn modelId="{0A257679-5DC3-4D83-B6F0-69D380438E90}" srcId="{C4AB64B0-D9A2-4098-9876-A382F7232756}" destId="{617F0345-8E20-4F24-B642-3CB767281DCA}" srcOrd="0" destOrd="0" parTransId="{8D9B3877-C480-45AE-8478-123E5CB6E9BB}" sibTransId="{01563C41-F8BC-4EF6-A979-E907AA960C52}"/>
    <dgm:cxn modelId="{887AB67D-A3F1-4004-8DB2-6EC21D3E59E0}" type="presOf" srcId="{C4AB64B0-D9A2-4098-9876-A382F7232756}" destId="{60FF223B-E710-43E0-A54D-D5441496AD76}" srcOrd="0" destOrd="0" presId="urn:microsoft.com/office/officeart/2005/8/layout/vList2"/>
    <dgm:cxn modelId="{B71DC282-EEDB-4000-8E86-7AB47C99D7C4}" type="presOf" srcId="{181B2DE3-68E5-40BD-A254-2E98AE118E2F}" destId="{F0CA287B-AC70-4831-A472-2CEE39804A65}" srcOrd="0" destOrd="0" presId="urn:microsoft.com/office/officeart/2005/8/layout/vList2"/>
    <dgm:cxn modelId="{0C7D528E-AA46-471F-B74E-C8B2096ABF39}" type="presOf" srcId="{617F0345-8E20-4F24-B642-3CB767281DCA}" destId="{5B54C7C2-8502-4B69-9ED9-348E0D71E186}" srcOrd="0" destOrd="0" presId="urn:microsoft.com/office/officeart/2005/8/layout/vList2"/>
    <dgm:cxn modelId="{10474193-BD8C-4EAE-B2A0-F37987B2E1DF}" srcId="{181B2DE3-68E5-40BD-A254-2E98AE118E2F}" destId="{47F96407-D00F-40DC-8CB9-A612F02F1951}" srcOrd="3" destOrd="0" parTransId="{BC916D37-F600-4E90-B800-9A94D0A4389B}" sibTransId="{C7254F34-342D-4EBE-98DC-B0E844041DBA}"/>
    <dgm:cxn modelId="{E66713AB-AF07-40C5-9130-DDC8A8E930D0}" srcId="{C4AB64B0-D9A2-4098-9876-A382F7232756}" destId="{181B2DE3-68E5-40BD-A254-2E98AE118E2F}" srcOrd="1" destOrd="0" parTransId="{35CA7A42-4B0C-4706-83E1-A51D79E7C3E6}" sibTransId="{EBB09687-9F31-42BA-A8D8-42BF3A8F11C0}"/>
    <dgm:cxn modelId="{645D4BAF-8574-48AC-A826-2ECF6DA7947D}" type="presOf" srcId="{BCB53D35-8838-439F-8446-5ACDBFC6F603}" destId="{75F61CFF-9326-41F4-8E1C-E2E170B6466F}" srcOrd="0" destOrd="1" presId="urn:microsoft.com/office/officeart/2005/8/layout/vList2"/>
    <dgm:cxn modelId="{61B711B6-DC81-4601-A87F-2E9B727261B9}" srcId="{181B2DE3-68E5-40BD-A254-2E98AE118E2F}" destId="{9E75E7B9-B0F6-4E65-A3A6-5A666799C9D3}" srcOrd="4" destOrd="0" parTransId="{868FF210-B1D2-483E-BD36-FDDE479E8EE6}" sibTransId="{E2E1A0FB-E10A-4014-BED1-43309A2B0718}"/>
    <dgm:cxn modelId="{36B7A19E-5A4A-4C7D-B4E6-344E169022D9}" type="presParOf" srcId="{60FF223B-E710-43E0-A54D-D5441496AD76}" destId="{5B54C7C2-8502-4B69-9ED9-348E0D71E186}" srcOrd="0" destOrd="0" presId="urn:microsoft.com/office/officeart/2005/8/layout/vList2"/>
    <dgm:cxn modelId="{8C154291-F7BF-4C8C-92B1-DC8CADE17441}" type="presParOf" srcId="{60FF223B-E710-43E0-A54D-D5441496AD76}" destId="{BED58CE8-729E-4AEF-A610-F62E64D703C2}" srcOrd="1" destOrd="0" presId="urn:microsoft.com/office/officeart/2005/8/layout/vList2"/>
    <dgm:cxn modelId="{2C38FA09-065E-444A-8417-9548EFD34908}" type="presParOf" srcId="{60FF223B-E710-43E0-A54D-D5441496AD76}" destId="{F0CA287B-AC70-4831-A472-2CEE39804A65}" srcOrd="2" destOrd="0" presId="urn:microsoft.com/office/officeart/2005/8/layout/vList2"/>
    <dgm:cxn modelId="{E7D98772-B1AB-4F53-A216-205B17374CA0}" type="presParOf" srcId="{60FF223B-E710-43E0-A54D-D5441496AD76}" destId="{75F61CFF-9326-41F4-8E1C-E2E170B646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7A6B61-27CF-4613-9B4A-8BEF0D9CB54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CF3EF8-8149-4EA3-BE6A-EC5B9A04AD81}">
      <dgm:prSet custT="1"/>
      <dgm:spPr>
        <a:solidFill>
          <a:schemeClr val="tx1"/>
        </a:solidFill>
      </dgm:spPr>
      <dgm:t>
        <a:bodyPr/>
        <a:lstStyle/>
        <a:p>
          <a:r>
            <a:rPr lang="en-US" sz="4000" dirty="0">
              <a:solidFill>
                <a:schemeClr val="bg1"/>
              </a:solidFill>
            </a:rPr>
            <a:t>Show</a:t>
          </a:r>
        </a:p>
      </dgm:t>
    </dgm:pt>
    <dgm:pt modelId="{96FBE7AA-8625-41D8-9367-ACDD82F58919}" type="parTrans" cxnId="{05E7E0E1-F1EF-43D4-A7A8-07C30F6D23C2}">
      <dgm:prSet/>
      <dgm:spPr/>
      <dgm:t>
        <a:bodyPr/>
        <a:lstStyle/>
        <a:p>
          <a:endParaRPr lang="en-US"/>
        </a:p>
      </dgm:t>
    </dgm:pt>
    <dgm:pt modelId="{A7572A6C-2AEF-4562-9346-CB92C4145EBD}" type="sibTrans" cxnId="{05E7E0E1-F1EF-43D4-A7A8-07C30F6D23C2}">
      <dgm:prSet/>
      <dgm:spPr/>
      <dgm:t>
        <a:bodyPr/>
        <a:lstStyle/>
        <a:p>
          <a:endParaRPr lang="en-US"/>
        </a:p>
      </dgm:t>
    </dgm:pt>
    <dgm:pt modelId="{5ED4B436-0834-4435-AFE9-D0DDB30B92E2}">
      <dgm:prSet custT="1"/>
      <dgm:spPr>
        <a:solidFill>
          <a:schemeClr val="tx1"/>
        </a:solidFill>
      </dgm:spPr>
      <dgm:t>
        <a:bodyPr/>
        <a:lstStyle/>
        <a:p>
          <a:pPr>
            <a:buNone/>
          </a:pPr>
          <a:r>
            <a:rPr lang="en-US" sz="3200">
              <a:solidFill>
                <a:schemeClr val="bg1"/>
              </a:solidFill>
            </a:rPr>
            <a:t>various time zones</a:t>
          </a:r>
        </a:p>
      </dgm:t>
    </dgm:pt>
    <dgm:pt modelId="{AD4C948F-442E-453B-B0B3-1FBA118304A3}" type="parTrans" cxnId="{A6BB52CB-B08E-483A-9820-738D2FD65DCA}">
      <dgm:prSet/>
      <dgm:spPr/>
      <dgm:t>
        <a:bodyPr/>
        <a:lstStyle/>
        <a:p>
          <a:endParaRPr lang="en-US"/>
        </a:p>
      </dgm:t>
    </dgm:pt>
    <dgm:pt modelId="{31C2930F-D6A0-47D7-99CE-57630DAB7BDE}" type="sibTrans" cxnId="{A6BB52CB-B08E-483A-9820-738D2FD65DCA}">
      <dgm:prSet/>
      <dgm:spPr/>
      <dgm:t>
        <a:bodyPr/>
        <a:lstStyle/>
        <a:p>
          <a:endParaRPr lang="en-US"/>
        </a:p>
      </dgm:t>
    </dgm:pt>
    <dgm:pt modelId="{D0135137-E604-4CCF-AF11-5BF4D34A94CE}">
      <dgm:prSet custT="1"/>
      <dgm:spPr>
        <a:solidFill>
          <a:schemeClr val="tx1"/>
        </a:solidFill>
      </dgm:spPr>
      <dgm:t>
        <a:bodyPr/>
        <a:lstStyle/>
        <a:p>
          <a:r>
            <a:rPr lang="en-US" sz="4000">
              <a:solidFill>
                <a:schemeClr val="bg1"/>
              </a:solidFill>
            </a:rPr>
            <a:t>Query</a:t>
          </a:r>
        </a:p>
      </dgm:t>
    </dgm:pt>
    <dgm:pt modelId="{45EEA949-E3D9-4D3B-8D3D-93DA21976C52}" type="parTrans" cxnId="{394D4CC7-C900-4FCA-AC1D-75E634ED4DBD}">
      <dgm:prSet/>
      <dgm:spPr/>
      <dgm:t>
        <a:bodyPr/>
        <a:lstStyle/>
        <a:p>
          <a:endParaRPr lang="en-US"/>
        </a:p>
      </dgm:t>
    </dgm:pt>
    <dgm:pt modelId="{705B91DF-1E22-40FB-8BC0-021DAAA7DADF}" type="sibTrans" cxnId="{394D4CC7-C900-4FCA-AC1D-75E634ED4DBD}">
      <dgm:prSet/>
      <dgm:spPr/>
      <dgm:t>
        <a:bodyPr/>
        <a:lstStyle/>
        <a:p>
          <a:endParaRPr lang="en-US"/>
        </a:p>
      </dgm:t>
    </dgm:pt>
    <dgm:pt modelId="{049BC33A-7799-4D15-BE2F-7D05786FC7B7}">
      <dgm:prSet custT="1"/>
      <dgm:spPr>
        <a:solidFill>
          <a:schemeClr val="tx1"/>
        </a:solidFill>
      </dgm:spPr>
      <dgm:t>
        <a:bodyPr/>
        <a:lstStyle/>
        <a:p>
          <a:pPr>
            <a:buNone/>
          </a:pPr>
          <a:r>
            <a:rPr lang="en-US" sz="3200">
              <a:solidFill>
                <a:schemeClr val="bg1"/>
              </a:solidFill>
            </a:rPr>
            <a:t>“complete” picture</a:t>
          </a:r>
        </a:p>
      </dgm:t>
    </dgm:pt>
    <dgm:pt modelId="{3612934A-2204-49A8-92ED-E177F8B9FF11}" type="parTrans" cxnId="{3FECA1F0-89F1-47AC-AD9D-DD1CADEC5C7E}">
      <dgm:prSet/>
      <dgm:spPr/>
      <dgm:t>
        <a:bodyPr/>
        <a:lstStyle/>
        <a:p>
          <a:endParaRPr lang="en-US"/>
        </a:p>
      </dgm:t>
    </dgm:pt>
    <dgm:pt modelId="{3DE3A8B8-DBF8-4E18-923D-16FEA3372ADC}" type="sibTrans" cxnId="{3FECA1F0-89F1-47AC-AD9D-DD1CADEC5C7E}">
      <dgm:prSet/>
      <dgm:spPr/>
      <dgm:t>
        <a:bodyPr/>
        <a:lstStyle/>
        <a:p>
          <a:endParaRPr lang="en-US"/>
        </a:p>
      </dgm:t>
    </dgm:pt>
    <dgm:pt modelId="{276714E8-4C69-468A-B072-5D7DAF77301D}">
      <dgm:prSet custT="1"/>
      <dgm:spPr>
        <a:solidFill>
          <a:schemeClr val="tx1"/>
        </a:solidFill>
      </dgm:spPr>
      <dgm:t>
        <a:bodyPr/>
        <a:lstStyle/>
        <a:p>
          <a:r>
            <a:rPr lang="en-US" sz="4000">
              <a:solidFill>
                <a:schemeClr val="bg1"/>
              </a:solidFill>
            </a:rPr>
            <a:t>Query</a:t>
          </a:r>
        </a:p>
      </dgm:t>
    </dgm:pt>
    <dgm:pt modelId="{376011B9-44EE-46F9-826A-A5D540DABC7D}" type="parTrans" cxnId="{9829A332-8069-4B11-9D9D-CBF395A81BFF}">
      <dgm:prSet/>
      <dgm:spPr/>
      <dgm:t>
        <a:bodyPr/>
        <a:lstStyle/>
        <a:p>
          <a:endParaRPr lang="en-US"/>
        </a:p>
      </dgm:t>
    </dgm:pt>
    <dgm:pt modelId="{A25F2E45-67A7-444F-A1FA-072C9D0B4A36}" type="sibTrans" cxnId="{9829A332-8069-4B11-9D9D-CBF395A81BFF}">
      <dgm:prSet/>
      <dgm:spPr/>
      <dgm:t>
        <a:bodyPr/>
        <a:lstStyle/>
        <a:p>
          <a:endParaRPr lang="en-US"/>
        </a:p>
      </dgm:t>
    </dgm:pt>
    <dgm:pt modelId="{3FE0EAA6-548F-4729-B377-EB09D22AB4E1}">
      <dgm:prSet custT="1"/>
      <dgm:spPr>
        <a:solidFill>
          <a:schemeClr val="tx1"/>
        </a:solidFill>
      </dgm:spPr>
      <dgm:t>
        <a:bodyPr/>
        <a:lstStyle/>
        <a:p>
          <a:pPr>
            <a:buNone/>
          </a:pPr>
          <a:r>
            <a:rPr lang="en-US" sz="3200">
              <a:solidFill>
                <a:schemeClr val="bg1"/>
              </a:solidFill>
            </a:rPr>
            <a:t>points in time</a:t>
          </a:r>
        </a:p>
      </dgm:t>
    </dgm:pt>
    <dgm:pt modelId="{C96EB262-DEFB-450B-88B6-DF5F0117E8FB}" type="parTrans" cxnId="{16627A47-0801-4908-8B6A-0A87FB2437F8}">
      <dgm:prSet/>
      <dgm:spPr/>
      <dgm:t>
        <a:bodyPr/>
        <a:lstStyle/>
        <a:p>
          <a:endParaRPr lang="en-US"/>
        </a:p>
      </dgm:t>
    </dgm:pt>
    <dgm:pt modelId="{6BFEE0B7-3402-4E54-8ED8-E1A5E35AB301}" type="sibTrans" cxnId="{16627A47-0801-4908-8B6A-0A87FB2437F8}">
      <dgm:prSet/>
      <dgm:spPr/>
      <dgm:t>
        <a:bodyPr/>
        <a:lstStyle/>
        <a:p>
          <a:endParaRPr lang="en-US"/>
        </a:p>
      </dgm:t>
    </dgm:pt>
    <dgm:pt modelId="{A4873FE8-4E9F-4346-91C3-9B89A28AECC8}">
      <dgm:prSet custT="1"/>
      <dgm:spPr>
        <a:solidFill>
          <a:schemeClr val="tx1"/>
        </a:solidFill>
      </dgm:spPr>
      <dgm:t>
        <a:bodyPr/>
        <a:lstStyle/>
        <a:p>
          <a:r>
            <a:rPr lang="en-US" sz="4000">
              <a:solidFill>
                <a:schemeClr val="bg1"/>
              </a:solidFill>
            </a:rPr>
            <a:t>Query</a:t>
          </a:r>
        </a:p>
      </dgm:t>
    </dgm:pt>
    <dgm:pt modelId="{A6BBA344-46B3-4BFB-9938-1C92889AFC01}" type="parTrans" cxnId="{46DD2546-1C27-48B0-9087-A47FF21B4A38}">
      <dgm:prSet/>
      <dgm:spPr/>
      <dgm:t>
        <a:bodyPr/>
        <a:lstStyle/>
        <a:p>
          <a:endParaRPr lang="en-US"/>
        </a:p>
      </dgm:t>
    </dgm:pt>
    <dgm:pt modelId="{30EDF44C-6438-4835-932A-F15E12196CD5}" type="sibTrans" cxnId="{46DD2546-1C27-48B0-9087-A47FF21B4A38}">
      <dgm:prSet/>
      <dgm:spPr/>
      <dgm:t>
        <a:bodyPr/>
        <a:lstStyle/>
        <a:p>
          <a:endParaRPr lang="en-US"/>
        </a:p>
      </dgm:t>
    </dgm:pt>
    <dgm:pt modelId="{928B5065-B551-4FB2-BF46-8F085A2F3B5B}">
      <dgm:prSet custT="1"/>
      <dgm:spPr>
        <a:solidFill>
          <a:schemeClr val="tx1"/>
        </a:solidFill>
      </dgm:spPr>
      <dgm:t>
        <a:bodyPr/>
        <a:lstStyle/>
        <a:p>
          <a:pPr>
            <a:buNone/>
          </a:pPr>
          <a:r>
            <a:rPr lang="en-US" sz="3200">
              <a:solidFill>
                <a:schemeClr val="bg1"/>
              </a:solidFill>
            </a:rPr>
            <a:t>deleted records</a:t>
          </a:r>
        </a:p>
      </dgm:t>
    </dgm:pt>
    <dgm:pt modelId="{5E340A5C-BBDB-4718-B8AA-75042DC1E417}" type="parTrans" cxnId="{46DD4A3A-1F51-464D-ADBF-8583211E2EA6}">
      <dgm:prSet/>
      <dgm:spPr/>
      <dgm:t>
        <a:bodyPr/>
        <a:lstStyle/>
        <a:p>
          <a:endParaRPr lang="en-US"/>
        </a:p>
      </dgm:t>
    </dgm:pt>
    <dgm:pt modelId="{AE76AB56-831A-41BE-8D5A-C807CA4B6F94}" type="sibTrans" cxnId="{46DD4A3A-1F51-464D-ADBF-8583211E2EA6}">
      <dgm:prSet/>
      <dgm:spPr/>
      <dgm:t>
        <a:bodyPr/>
        <a:lstStyle/>
        <a:p>
          <a:endParaRPr lang="en-US"/>
        </a:p>
      </dgm:t>
    </dgm:pt>
    <dgm:pt modelId="{9DD0516D-8F53-4BAF-8733-11203154A7ED}" type="pres">
      <dgm:prSet presAssocID="{837A6B61-27CF-4613-9B4A-8BEF0D9CB547}" presName="Name0" presStyleCnt="0">
        <dgm:presLayoutVars>
          <dgm:dir/>
          <dgm:animLvl val="lvl"/>
          <dgm:resizeHandles val="exact"/>
        </dgm:presLayoutVars>
      </dgm:prSet>
      <dgm:spPr/>
    </dgm:pt>
    <dgm:pt modelId="{15005734-34BF-45DD-A916-A868C579F62F}" type="pres">
      <dgm:prSet presAssocID="{6ACF3EF8-8149-4EA3-BE6A-EC5B9A04AD81}" presName="linNode" presStyleCnt="0"/>
      <dgm:spPr/>
    </dgm:pt>
    <dgm:pt modelId="{0AF82044-33C5-48FB-AC89-C25C5EA821CC}" type="pres">
      <dgm:prSet presAssocID="{6ACF3EF8-8149-4EA3-BE6A-EC5B9A04A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22C1879-C67B-46BD-8845-AA99EADC67E8}" type="pres">
      <dgm:prSet presAssocID="{6ACF3EF8-8149-4EA3-BE6A-EC5B9A04AD81}" presName="descendantText" presStyleLbl="alignAccFollowNode1" presStyleIdx="0" presStyleCnt="4">
        <dgm:presLayoutVars>
          <dgm:bulletEnabled val="1"/>
        </dgm:presLayoutVars>
      </dgm:prSet>
      <dgm:spPr/>
    </dgm:pt>
    <dgm:pt modelId="{7586B324-4AF5-41E7-9C87-655E180E90EE}" type="pres">
      <dgm:prSet presAssocID="{A7572A6C-2AEF-4562-9346-CB92C4145EBD}" presName="sp" presStyleCnt="0"/>
      <dgm:spPr/>
    </dgm:pt>
    <dgm:pt modelId="{B01C5EAB-79E6-4B37-9D5E-678891D9D551}" type="pres">
      <dgm:prSet presAssocID="{D0135137-E604-4CCF-AF11-5BF4D34A94CE}" presName="linNode" presStyleCnt="0"/>
      <dgm:spPr/>
    </dgm:pt>
    <dgm:pt modelId="{78F2C74D-7D6B-4799-A4FB-E699839A32EC}" type="pres">
      <dgm:prSet presAssocID="{D0135137-E604-4CCF-AF11-5BF4D34A94C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643A4DE-AD79-4A8B-B5A2-64FC2E15C7D2}" type="pres">
      <dgm:prSet presAssocID="{D0135137-E604-4CCF-AF11-5BF4D34A94CE}" presName="descendantText" presStyleLbl="alignAccFollowNode1" presStyleIdx="1" presStyleCnt="4">
        <dgm:presLayoutVars>
          <dgm:bulletEnabled val="1"/>
        </dgm:presLayoutVars>
      </dgm:prSet>
      <dgm:spPr/>
    </dgm:pt>
    <dgm:pt modelId="{9A87C0AC-24A4-4DF7-B7F9-95D000696030}" type="pres">
      <dgm:prSet presAssocID="{705B91DF-1E22-40FB-8BC0-021DAAA7DADF}" presName="sp" presStyleCnt="0"/>
      <dgm:spPr/>
    </dgm:pt>
    <dgm:pt modelId="{FBA654C3-2253-47BA-986F-447FA568D53F}" type="pres">
      <dgm:prSet presAssocID="{276714E8-4C69-468A-B072-5D7DAF77301D}" presName="linNode" presStyleCnt="0"/>
      <dgm:spPr/>
    </dgm:pt>
    <dgm:pt modelId="{B2EBF5CF-BDC9-441E-B0A0-278D514836E0}" type="pres">
      <dgm:prSet presAssocID="{276714E8-4C69-468A-B072-5D7DAF77301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6B30A6C-9066-477D-AECB-A545A9DFD070}" type="pres">
      <dgm:prSet presAssocID="{276714E8-4C69-468A-B072-5D7DAF77301D}" presName="descendantText" presStyleLbl="alignAccFollowNode1" presStyleIdx="2" presStyleCnt="4">
        <dgm:presLayoutVars>
          <dgm:bulletEnabled val="1"/>
        </dgm:presLayoutVars>
      </dgm:prSet>
      <dgm:spPr/>
    </dgm:pt>
    <dgm:pt modelId="{E7931662-D473-49EB-9B09-001F846D6DB1}" type="pres">
      <dgm:prSet presAssocID="{A25F2E45-67A7-444F-A1FA-072C9D0B4A36}" presName="sp" presStyleCnt="0"/>
      <dgm:spPr/>
    </dgm:pt>
    <dgm:pt modelId="{8FA7C16D-F481-409C-904A-AC199D814F1D}" type="pres">
      <dgm:prSet presAssocID="{A4873FE8-4E9F-4346-91C3-9B89A28AECC8}" presName="linNode" presStyleCnt="0"/>
      <dgm:spPr/>
    </dgm:pt>
    <dgm:pt modelId="{22E6BE67-1E45-4704-9EAB-DA8295074346}" type="pres">
      <dgm:prSet presAssocID="{A4873FE8-4E9F-4346-91C3-9B89A28AECC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2AC495C-825A-4F05-90AA-E92082A8D32C}" type="pres">
      <dgm:prSet presAssocID="{A4873FE8-4E9F-4346-91C3-9B89A28AECC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74F6719-1940-4E3D-B004-09D4585224BA}" type="presOf" srcId="{A4873FE8-4E9F-4346-91C3-9B89A28AECC8}" destId="{22E6BE67-1E45-4704-9EAB-DA8295074346}" srcOrd="0" destOrd="0" presId="urn:microsoft.com/office/officeart/2005/8/layout/vList5"/>
    <dgm:cxn modelId="{9829A332-8069-4B11-9D9D-CBF395A81BFF}" srcId="{837A6B61-27CF-4613-9B4A-8BEF0D9CB547}" destId="{276714E8-4C69-468A-B072-5D7DAF77301D}" srcOrd="2" destOrd="0" parTransId="{376011B9-44EE-46F9-826A-A5D540DABC7D}" sibTransId="{A25F2E45-67A7-444F-A1FA-072C9D0B4A36}"/>
    <dgm:cxn modelId="{9CCB9D35-CA36-48C5-B9A3-C49685312C3A}" type="presOf" srcId="{3FE0EAA6-548F-4729-B377-EB09D22AB4E1}" destId="{26B30A6C-9066-477D-AECB-A545A9DFD070}" srcOrd="0" destOrd="0" presId="urn:microsoft.com/office/officeart/2005/8/layout/vList5"/>
    <dgm:cxn modelId="{46DD4A3A-1F51-464D-ADBF-8583211E2EA6}" srcId="{A4873FE8-4E9F-4346-91C3-9B89A28AECC8}" destId="{928B5065-B551-4FB2-BF46-8F085A2F3B5B}" srcOrd="0" destOrd="0" parTransId="{5E340A5C-BBDB-4718-B8AA-75042DC1E417}" sibTransId="{AE76AB56-831A-41BE-8D5A-C807CA4B6F94}"/>
    <dgm:cxn modelId="{D9E71E5E-045F-4399-82D6-17E9DE2D5E07}" type="presOf" srcId="{D0135137-E604-4CCF-AF11-5BF4D34A94CE}" destId="{78F2C74D-7D6B-4799-A4FB-E699839A32EC}" srcOrd="0" destOrd="0" presId="urn:microsoft.com/office/officeart/2005/8/layout/vList5"/>
    <dgm:cxn modelId="{8503A661-5666-4A9D-A288-6D7A344D2457}" type="presOf" srcId="{276714E8-4C69-468A-B072-5D7DAF77301D}" destId="{B2EBF5CF-BDC9-441E-B0A0-278D514836E0}" srcOrd="0" destOrd="0" presId="urn:microsoft.com/office/officeart/2005/8/layout/vList5"/>
    <dgm:cxn modelId="{46DD2546-1C27-48B0-9087-A47FF21B4A38}" srcId="{837A6B61-27CF-4613-9B4A-8BEF0D9CB547}" destId="{A4873FE8-4E9F-4346-91C3-9B89A28AECC8}" srcOrd="3" destOrd="0" parTransId="{A6BBA344-46B3-4BFB-9938-1C92889AFC01}" sibTransId="{30EDF44C-6438-4835-932A-F15E12196CD5}"/>
    <dgm:cxn modelId="{16627A47-0801-4908-8B6A-0A87FB2437F8}" srcId="{276714E8-4C69-468A-B072-5D7DAF77301D}" destId="{3FE0EAA6-548F-4729-B377-EB09D22AB4E1}" srcOrd="0" destOrd="0" parTransId="{C96EB262-DEFB-450B-88B6-DF5F0117E8FB}" sibTransId="{6BFEE0B7-3402-4E54-8ED8-E1A5E35AB301}"/>
    <dgm:cxn modelId="{FED9BC47-12B4-4D95-83C2-EFFE39A8E442}" type="presOf" srcId="{837A6B61-27CF-4613-9B4A-8BEF0D9CB547}" destId="{9DD0516D-8F53-4BAF-8733-11203154A7ED}" srcOrd="0" destOrd="0" presId="urn:microsoft.com/office/officeart/2005/8/layout/vList5"/>
    <dgm:cxn modelId="{6EB5A977-75A4-4724-9E43-134044DF8B5F}" type="presOf" srcId="{049BC33A-7799-4D15-BE2F-7D05786FC7B7}" destId="{5643A4DE-AD79-4A8B-B5A2-64FC2E15C7D2}" srcOrd="0" destOrd="0" presId="urn:microsoft.com/office/officeart/2005/8/layout/vList5"/>
    <dgm:cxn modelId="{0E495F8A-6874-4877-B2FF-B67321F9C2B8}" type="presOf" srcId="{6ACF3EF8-8149-4EA3-BE6A-EC5B9A04AD81}" destId="{0AF82044-33C5-48FB-AC89-C25C5EA821CC}" srcOrd="0" destOrd="0" presId="urn:microsoft.com/office/officeart/2005/8/layout/vList5"/>
    <dgm:cxn modelId="{4A92B2A3-F46F-4102-952D-B8EA6131A88F}" type="presOf" srcId="{5ED4B436-0834-4435-AFE9-D0DDB30B92E2}" destId="{422C1879-C67B-46BD-8845-AA99EADC67E8}" srcOrd="0" destOrd="0" presId="urn:microsoft.com/office/officeart/2005/8/layout/vList5"/>
    <dgm:cxn modelId="{394D4CC7-C900-4FCA-AC1D-75E634ED4DBD}" srcId="{837A6B61-27CF-4613-9B4A-8BEF0D9CB547}" destId="{D0135137-E604-4CCF-AF11-5BF4D34A94CE}" srcOrd="1" destOrd="0" parTransId="{45EEA949-E3D9-4D3B-8D3D-93DA21976C52}" sibTransId="{705B91DF-1E22-40FB-8BC0-021DAAA7DADF}"/>
    <dgm:cxn modelId="{A6BB52CB-B08E-483A-9820-738D2FD65DCA}" srcId="{6ACF3EF8-8149-4EA3-BE6A-EC5B9A04AD81}" destId="{5ED4B436-0834-4435-AFE9-D0DDB30B92E2}" srcOrd="0" destOrd="0" parTransId="{AD4C948F-442E-453B-B0B3-1FBA118304A3}" sibTransId="{31C2930F-D6A0-47D7-99CE-57630DAB7BDE}"/>
    <dgm:cxn modelId="{05E7E0E1-F1EF-43D4-A7A8-07C30F6D23C2}" srcId="{837A6B61-27CF-4613-9B4A-8BEF0D9CB547}" destId="{6ACF3EF8-8149-4EA3-BE6A-EC5B9A04AD81}" srcOrd="0" destOrd="0" parTransId="{96FBE7AA-8625-41D8-9367-ACDD82F58919}" sibTransId="{A7572A6C-2AEF-4562-9346-CB92C4145EBD}"/>
    <dgm:cxn modelId="{D8E6C4E7-23A4-4BA2-A0DE-F715B4C4F3A9}" type="presOf" srcId="{928B5065-B551-4FB2-BF46-8F085A2F3B5B}" destId="{A2AC495C-825A-4F05-90AA-E92082A8D32C}" srcOrd="0" destOrd="0" presId="urn:microsoft.com/office/officeart/2005/8/layout/vList5"/>
    <dgm:cxn modelId="{3FECA1F0-89F1-47AC-AD9D-DD1CADEC5C7E}" srcId="{D0135137-E604-4CCF-AF11-5BF4D34A94CE}" destId="{049BC33A-7799-4D15-BE2F-7D05786FC7B7}" srcOrd="0" destOrd="0" parTransId="{3612934A-2204-49A8-92ED-E177F8B9FF11}" sibTransId="{3DE3A8B8-DBF8-4E18-923D-16FEA3372ADC}"/>
    <dgm:cxn modelId="{5131955D-D061-460A-804C-F5668C3A6D51}" type="presParOf" srcId="{9DD0516D-8F53-4BAF-8733-11203154A7ED}" destId="{15005734-34BF-45DD-A916-A868C579F62F}" srcOrd="0" destOrd="0" presId="urn:microsoft.com/office/officeart/2005/8/layout/vList5"/>
    <dgm:cxn modelId="{F7BACD43-2A64-4522-8C47-2FA132440D4B}" type="presParOf" srcId="{15005734-34BF-45DD-A916-A868C579F62F}" destId="{0AF82044-33C5-48FB-AC89-C25C5EA821CC}" srcOrd="0" destOrd="0" presId="urn:microsoft.com/office/officeart/2005/8/layout/vList5"/>
    <dgm:cxn modelId="{724B0CD7-20B8-4457-B5DB-AD5CE4EBAE68}" type="presParOf" srcId="{15005734-34BF-45DD-A916-A868C579F62F}" destId="{422C1879-C67B-46BD-8845-AA99EADC67E8}" srcOrd="1" destOrd="0" presId="urn:microsoft.com/office/officeart/2005/8/layout/vList5"/>
    <dgm:cxn modelId="{67843451-AADD-4EFF-B0DE-1499AA0CC87B}" type="presParOf" srcId="{9DD0516D-8F53-4BAF-8733-11203154A7ED}" destId="{7586B324-4AF5-41E7-9C87-655E180E90EE}" srcOrd="1" destOrd="0" presId="urn:microsoft.com/office/officeart/2005/8/layout/vList5"/>
    <dgm:cxn modelId="{D4E033C1-A727-410D-92B0-2089872CBE55}" type="presParOf" srcId="{9DD0516D-8F53-4BAF-8733-11203154A7ED}" destId="{B01C5EAB-79E6-4B37-9D5E-678891D9D551}" srcOrd="2" destOrd="0" presId="urn:microsoft.com/office/officeart/2005/8/layout/vList5"/>
    <dgm:cxn modelId="{71601258-2437-4644-A0D4-7B3C482FD9BB}" type="presParOf" srcId="{B01C5EAB-79E6-4B37-9D5E-678891D9D551}" destId="{78F2C74D-7D6B-4799-A4FB-E699839A32EC}" srcOrd="0" destOrd="0" presId="urn:microsoft.com/office/officeart/2005/8/layout/vList5"/>
    <dgm:cxn modelId="{0DF31AC4-950C-4B63-910C-B90F11E8D8D4}" type="presParOf" srcId="{B01C5EAB-79E6-4B37-9D5E-678891D9D551}" destId="{5643A4DE-AD79-4A8B-B5A2-64FC2E15C7D2}" srcOrd="1" destOrd="0" presId="urn:microsoft.com/office/officeart/2005/8/layout/vList5"/>
    <dgm:cxn modelId="{7F2E9C37-A9FC-4C6D-95FA-206E3ED3397A}" type="presParOf" srcId="{9DD0516D-8F53-4BAF-8733-11203154A7ED}" destId="{9A87C0AC-24A4-4DF7-B7F9-95D000696030}" srcOrd="3" destOrd="0" presId="urn:microsoft.com/office/officeart/2005/8/layout/vList5"/>
    <dgm:cxn modelId="{9917BB90-0930-43B0-82AB-AE57D68310D7}" type="presParOf" srcId="{9DD0516D-8F53-4BAF-8733-11203154A7ED}" destId="{FBA654C3-2253-47BA-986F-447FA568D53F}" srcOrd="4" destOrd="0" presId="urn:microsoft.com/office/officeart/2005/8/layout/vList5"/>
    <dgm:cxn modelId="{D81E8A05-CE6B-4FAE-8C9D-8E9C79D69C3B}" type="presParOf" srcId="{FBA654C3-2253-47BA-986F-447FA568D53F}" destId="{B2EBF5CF-BDC9-441E-B0A0-278D514836E0}" srcOrd="0" destOrd="0" presId="urn:microsoft.com/office/officeart/2005/8/layout/vList5"/>
    <dgm:cxn modelId="{757BC5B2-2D20-4655-8351-CF380288B60E}" type="presParOf" srcId="{FBA654C3-2253-47BA-986F-447FA568D53F}" destId="{26B30A6C-9066-477D-AECB-A545A9DFD070}" srcOrd="1" destOrd="0" presId="urn:microsoft.com/office/officeart/2005/8/layout/vList5"/>
    <dgm:cxn modelId="{149A9580-62AE-4945-8528-761839FBFCFE}" type="presParOf" srcId="{9DD0516D-8F53-4BAF-8733-11203154A7ED}" destId="{E7931662-D473-49EB-9B09-001F846D6DB1}" srcOrd="5" destOrd="0" presId="urn:microsoft.com/office/officeart/2005/8/layout/vList5"/>
    <dgm:cxn modelId="{4625D4DF-A926-41B4-87A5-DB037F47E25A}" type="presParOf" srcId="{9DD0516D-8F53-4BAF-8733-11203154A7ED}" destId="{8FA7C16D-F481-409C-904A-AC199D814F1D}" srcOrd="6" destOrd="0" presId="urn:microsoft.com/office/officeart/2005/8/layout/vList5"/>
    <dgm:cxn modelId="{EE801751-EC68-44D1-8972-91C68093DBB1}" type="presParOf" srcId="{8FA7C16D-F481-409C-904A-AC199D814F1D}" destId="{22E6BE67-1E45-4704-9EAB-DA8295074346}" srcOrd="0" destOrd="0" presId="urn:microsoft.com/office/officeart/2005/8/layout/vList5"/>
    <dgm:cxn modelId="{29B9C104-F37C-4EC3-9D8D-5D9A5D8FBCE4}" type="presParOf" srcId="{8FA7C16D-F481-409C-904A-AC199D814F1D}" destId="{A2AC495C-825A-4F05-90AA-E92082A8D3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7A6B61-27CF-4613-9B4A-8BEF0D9CB54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D4B436-0834-4435-AFE9-D0DDB30B92E2}">
      <dgm:prSet custT="1"/>
      <dgm:spPr>
        <a:solidFill>
          <a:schemeClr val="tx1"/>
        </a:solidFill>
      </dgm:spPr>
      <dgm:t>
        <a:bodyPr/>
        <a:lstStyle/>
        <a:p>
          <a:pPr>
            <a:buNone/>
          </a:pPr>
          <a:r>
            <a:rPr lang="en-US" sz="3200" dirty="0">
              <a:solidFill>
                <a:schemeClr val="bg1"/>
              </a:solidFill>
            </a:rPr>
            <a:t>Add Temporal Table to Existing Table</a:t>
          </a:r>
        </a:p>
      </dgm:t>
    </dgm:pt>
    <dgm:pt modelId="{AD4C948F-442E-453B-B0B3-1FBA118304A3}" type="parTrans" cxnId="{A6BB52CB-B08E-483A-9820-738D2FD65DCA}">
      <dgm:prSet/>
      <dgm:spPr/>
      <dgm:t>
        <a:bodyPr/>
        <a:lstStyle/>
        <a:p>
          <a:endParaRPr lang="en-US"/>
        </a:p>
      </dgm:t>
    </dgm:pt>
    <dgm:pt modelId="{31C2930F-D6A0-47D7-99CE-57630DAB7BDE}" type="sibTrans" cxnId="{A6BB52CB-B08E-483A-9820-738D2FD65DCA}">
      <dgm:prSet/>
      <dgm:spPr/>
      <dgm:t>
        <a:bodyPr/>
        <a:lstStyle/>
        <a:p>
          <a:endParaRPr lang="en-US"/>
        </a:p>
      </dgm:t>
    </dgm:pt>
    <dgm:pt modelId="{9DD0516D-8F53-4BAF-8733-11203154A7ED}" type="pres">
      <dgm:prSet presAssocID="{837A6B61-27CF-4613-9B4A-8BEF0D9CB547}" presName="Name0" presStyleCnt="0">
        <dgm:presLayoutVars>
          <dgm:dir/>
          <dgm:animLvl val="lvl"/>
          <dgm:resizeHandles val="exact"/>
        </dgm:presLayoutVars>
      </dgm:prSet>
      <dgm:spPr/>
    </dgm:pt>
    <dgm:pt modelId="{ADCADE04-A940-407B-9901-E7344DCB011F}" type="pres">
      <dgm:prSet presAssocID="{5ED4B436-0834-4435-AFE9-D0DDB30B92E2}" presName="linNode" presStyleCnt="0"/>
      <dgm:spPr/>
    </dgm:pt>
    <dgm:pt modelId="{56FC352E-06F0-479C-A866-566FBF4F0FB0}" type="pres">
      <dgm:prSet presAssocID="{5ED4B436-0834-4435-AFE9-D0DDB30B92E2}" presName="parentText" presStyleLbl="node1" presStyleIdx="0" presStyleCnt="1" custScaleX="253848">
        <dgm:presLayoutVars>
          <dgm:chMax val="1"/>
          <dgm:bulletEnabled val="1"/>
        </dgm:presLayoutVars>
      </dgm:prSet>
      <dgm:spPr/>
    </dgm:pt>
  </dgm:ptLst>
  <dgm:cxnLst>
    <dgm:cxn modelId="{FED9BC47-12B4-4D95-83C2-EFFE39A8E442}" type="presOf" srcId="{837A6B61-27CF-4613-9B4A-8BEF0D9CB547}" destId="{9DD0516D-8F53-4BAF-8733-11203154A7ED}" srcOrd="0" destOrd="0" presId="urn:microsoft.com/office/officeart/2005/8/layout/vList5"/>
    <dgm:cxn modelId="{96CDFF92-A36D-4922-B489-0D1BFDC531E9}" type="presOf" srcId="{5ED4B436-0834-4435-AFE9-D0DDB30B92E2}" destId="{56FC352E-06F0-479C-A866-566FBF4F0FB0}" srcOrd="0" destOrd="0" presId="urn:microsoft.com/office/officeart/2005/8/layout/vList5"/>
    <dgm:cxn modelId="{A6BB52CB-B08E-483A-9820-738D2FD65DCA}" srcId="{837A6B61-27CF-4613-9B4A-8BEF0D9CB547}" destId="{5ED4B436-0834-4435-AFE9-D0DDB30B92E2}" srcOrd="0" destOrd="0" parTransId="{AD4C948F-442E-453B-B0B3-1FBA118304A3}" sibTransId="{31C2930F-D6A0-47D7-99CE-57630DAB7BDE}"/>
    <dgm:cxn modelId="{F0975A03-C486-4FAF-B34A-D32E83EAAC19}" type="presParOf" srcId="{9DD0516D-8F53-4BAF-8733-11203154A7ED}" destId="{ADCADE04-A940-407B-9901-E7344DCB011F}" srcOrd="0" destOrd="0" presId="urn:microsoft.com/office/officeart/2005/8/layout/vList5"/>
    <dgm:cxn modelId="{3FEF9D23-DA75-4061-AE6E-B84754536BA5}" type="presParOf" srcId="{ADCADE04-A940-407B-9901-E7344DCB011F}" destId="{56FC352E-06F0-479C-A866-566FBF4F0FB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8A28D-FCCD-413E-BCF2-BDD818073A58}">
      <dsp:nvSpPr>
        <dsp:cNvPr id="0" name=""/>
        <dsp:cNvSpPr/>
      </dsp:nvSpPr>
      <dsp:spPr>
        <a:xfrm>
          <a:off x="106501" y="3160"/>
          <a:ext cx="4777323" cy="1744503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</a:rPr>
            <a:t>Available in SQL Server 2016 and later</a:t>
          </a:r>
        </a:p>
      </dsp:txBody>
      <dsp:txXfrm>
        <a:off x="191661" y="88320"/>
        <a:ext cx="4607003" cy="1574183"/>
      </dsp:txXfrm>
    </dsp:sp>
    <dsp:sp modelId="{02A670FA-0917-47D1-BB9C-7B166EDBAC89}">
      <dsp:nvSpPr>
        <dsp:cNvPr id="0" name=""/>
        <dsp:cNvSpPr/>
      </dsp:nvSpPr>
      <dsp:spPr>
        <a:xfrm>
          <a:off x="5174575" y="3160"/>
          <a:ext cx="4777323" cy="1744503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</a:rPr>
            <a:t>Provide info about data stored in the table at any point in time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5259735" y="88320"/>
        <a:ext cx="4607003" cy="1574183"/>
      </dsp:txXfrm>
    </dsp:sp>
    <dsp:sp modelId="{C6C91D9E-7FA9-491D-B64B-0E83229D0C7B}">
      <dsp:nvSpPr>
        <dsp:cNvPr id="0" name=""/>
        <dsp:cNvSpPr/>
      </dsp:nvSpPr>
      <dsp:spPr>
        <a:xfrm>
          <a:off x="96557" y="2041576"/>
          <a:ext cx="4777323" cy="1744503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Another table that allows for auditing and viewing history</a:t>
          </a:r>
        </a:p>
      </dsp:txBody>
      <dsp:txXfrm>
        <a:off x="181717" y="2126736"/>
        <a:ext cx="4607003" cy="1574183"/>
      </dsp:txXfrm>
    </dsp:sp>
    <dsp:sp modelId="{4D9DD132-C764-42B5-AF01-89CD70FC3D24}">
      <dsp:nvSpPr>
        <dsp:cNvPr id="0" name=""/>
        <dsp:cNvSpPr/>
      </dsp:nvSpPr>
      <dsp:spPr>
        <a:xfrm>
          <a:off x="5174575" y="2038415"/>
          <a:ext cx="4777323" cy="1744503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</a:rPr>
            <a:t>Came about in part due to GDPR (General Data Protection Regulation)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5259735" y="2123575"/>
        <a:ext cx="4607003" cy="1574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06CC-A504-48EE-BFF8-53E09145BA5B}">
      <dsp:nvSpPr>
        <dsp:cNvPr id="0" name=""/>
        <dsp:cNvSpPr/>
      </dsp:nvSpPr>
      <dsp:spPr>
        <a:xfrm>
          <a:off x="0" y="7910"/>
          <a:ext cx="6797675" cy="181467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Changes for tables that have temporal tables can be more difficult than typical tables</a:t>
          </a:r>
        </a:p>
      </dsp:txBody>
      <dsp:txXfrm>
        <a:off x="88585" y="96495"/>
        <a:ext cx="6620505" cy="1637500"/>
      </dsp:txXfrm>
    </dsp:sp>
    <dsp:sp modelId="{8553DF90-1DF8-4DC3-BE85-BDCA74895CFF}">
      <dsp:nvSpPr>
        <dsp:cNvPr id="0" name=""/>
        <dsp:cNvSpPr/>
      </dsp:nvSpPr>
      <dsp:spPr>
        <a:xfrm>
          <a:off x="0" y="1917621"/>
          <a:ext cx="6797675" cy="181467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No change in method for adding or removing columns to the table</a:t>
          </a:r>
        </a:p>
      </dsp:txBody>
      <dsp:txXfrm>
        <a:off x="88585" y="2006206"/>
        <a:ext cx="6620505" cy="1637500"/>
      </dsp:txXfrm>
    </dsp:sp>
    <dsp:sp modelId="{686A7800-4295-48AC-8840-CDEEC574FFA2}">
      <dsp:nvSpPr>
        <dsp:cNvPr id="0" name=""/>
        <dsp:cNvSpPr/>
      </dsp:nvSpPr>
      <dsp:spPr>
        <a:xfrm>
          <a:off x="0" y="3827331"/>
          <a:ext cx="6797675" cy="181467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</a:rPr>
            <a:t>If you want to drop a table, there are more steps due to the temporal table</a:t>
          </a:r>
        </a:p>
      </dsp:txBody>
      <dsp:txXfrm>
        <a:off x="88585" y="3915916"/>
        <a:ext cx="6620505" cy="163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213E-AC02-47CC-A089-EB91810EB102}">
      <dsp:nvSpPr>
        <dsp:cNvPr id="0" name=""/>
        <dsp:cNvSpPr/>
      </dsp:nvSpPr>
      <dsp:spPr>
        <a:xfrm>
          <a:off x="3096826" y="749802"/>
          <a:ext cx="577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6352" y="45719"/>
              </a:lnTo>
            </a:path>
            <a:path>
              <a:moveTo>
                <a:pt x="471310" y="45719"/>
              </a:moveTo>
              <a:lnTo>
                <a:pt x="577662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3203179" y="612865"/>
        <a:ext cx="364957" cy="365314"/>
      </dsp:txXfrm>
    </dsp:sp>
    <dsp:sp modelId="{70EBB288-9760-41BA-9D76-60B833452E45}">
      <dsp:nvSpPr>
        <dsp:cNvPr id="0" name=""/>
        <dsp:cNvSpPr/>
      </dsp:nvSpPr>
      <dsp:spPr>
        <a:xfrm>
          <a:off x="454006" y="2136"/>
          <a:ext cx="2644620" cy="158677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9" tIns="136026" rIns="129589" bIns="136026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 a Temporal Table</a:t>
          </a:r>
        </a:p>
      </dsp:txBody>
      <dsp:txXfrm>
        <a:off x="454006" y="2136"/>
        <a:ext cx="2644620" cy="1586772"/>
      </dsp:txXfrm>
    </dsp:sp>
    <dsp:sp modelId="{D3A90488-0708-4528-8765-0558E0AAF949}">
      <dsp:nvSpPr>
        <dsp:cNvPr id="0" name=""/>
        <dsp:cNvSpPr/>
      </dsp:nvSpPr>
      <dsp:spPr>
        <a:xfrm>
          <a:off x="6349710" y="749802"/>
          <a:ext cx="577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9534" y="45719"/>
              </a:lnTo>
            </a:path>
            <a:path>
              <a:moveTo>
                <a:pt x="398128" y="45719"/>
              </a:moveTo>
              <a:lnTo>
                <a:pt x="577662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6529244" y="612865"/>
        <a:ext cx="218594" cy="365314"/>
      </dsp:txXfrm>
    </dsp:sp>
    <dsp:sp modelId="{8B8543CB-8131-4362-B722-53CFC245EF72}">
      <dsp:nvSpPr>
        <dsp:cNvPr id="0" name=""/>
        <dsp:cNvSpPr/>
      </dsp:nvSpPr>
      <dsp:spPr>
        <a:xfrm>
          <a:off x="3706889" y="2136"/>
          <a:ext cx="2644620" cy="158677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9" tIns="136026" rIns="129589" bIns="136026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Drop a column</a:t>
          </a:r>
        </a:p>
      </dsp:txBody>
      <dsp:txXfrm>
        <a:off x="3706889" y="2136"/>
        <a:ext cx="2644620" cy="1586772"/>
      </dsp:txXfrm>
    </dsp:sp>
    <dsp:sp modelId="{AC38ACB5-336B-4D52-B860-D11382A071A5}">
      <dsp:nvSpPr>
        <dsp:cNvPr id="0" name=""/>
        <dsp:cNvSpPr/>
      </dsp:nvSpPr>
      <dsp:spPr>
        <a:xfrm>
          <a:off x="1776316" y="1587108"/>
          <a:ext cx="6505766" cy="577662"/>
        </a:xfrm>
        <a:custGeom>
          <a:avLst/>
          <a:gdLst/>
          <a:ahLst/>
          <a:cxnLst/>
          <a:rect l="0" t="0" r="0" b="0"/>
          <a:pathLst>
            <a:path>
              <a:moveTo>
                <a:pt x="6505766" y="0"/>
              </a:moveTo>
              <a:lnTo>
                <a:pt x="6505766" y="305931"/>
              </a:lnTo>
              <a:lnTo>
                <a:pt x="0" y="305931"/>
              </a:lnTo>
              <a:lnTo>
                <a:pt x="0" y="5776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4865846" y="1693282"/>
        <a:ext cx="326707" cy="365314"/>
      </dsp:txXfrm>
    </dsp:sp>
    <dsp:sp modelId="{5E734169-B86F-46B5-858C-6FAF8A9D1CB2}">
      <dsp:nvSpPr>
        <dsp:cNvPr id="0" name=""/>
        <dsp:cNvSpPr/>
      </dsp:nvSpPr>
      <dsp:spPr>
        <a:xfrm>
          <a:off x="6959773" y="2136"/>
          <a:ext cx="2644620" cy="158677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9" tIns="136026" rIns="129589" bIns="136026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Add a column</a:t>
          </a:r>
        </a:p>
      </dsp:txBody>
      <dsp:txXfrm>
        <a:off x="6959773" y="2136"/>
        <a:ext cx="2644620" cy="1586772"/>
      </dsp:txXfrm>
    </dsp:sp>
    <dsp:sp modelId="{196ED1E9-9034-4886-9AF7-0C9FE6F3E243}">
      <dsp:nvSpPr>
        <dsp:cNvPr id="0" name=""/>
        <dsp:cNvSpPr/>
      </dsp:nvSpPr>
      <dsp:spPr>
        <a:xfrm>
          <a:off x="3096826" y="2944837"/>
          <a:ext cx="577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9534" y="45719"/>
              </a:lnTo>
            </a:path>
            <a:path>
              <a:moveTo>
                <a:pt x="398128" y="45719"/>
              </a:moveTo>
              <a:lnTo>
                <a:pt x="577662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</a:t>
          </a:r>
        </a:p>
      </dsp:txBody>
      <dsp:txXfrm>
        <a:off x="3276361" y="2807900"/>
        <a:ext cx="218594" cy="365314"/>
      </dsp:txXfrm>
    </dsp:sp>
    <dsp:sp modelId="{102D8E66-6433-4F35-BB26-65BE571718B6}">
      <dsp:nvSpPr>
        <dsp:cNvPr id="0" name=""/>
        <dsp:cNvSpPr/>
      </dsp:nvSpPr>
      <dsp:spPr>
        <a:xfrm>
          <a:off x="454006" y="2197171"/>
          <a:ext cx="2644620" cy="158677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9" tIns="136026" rIns="129589" bIns="136026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Rename a column</a:t>
          </a:r>
        </a:p>
      </dsp:txBody>
      <dsp:txXfrm>
        <a:off x="454006" y="2197171"/>
        <a:ext cx="2644620" cy="1586772"/>
      </dsp:txXfrm>
    </dsp:sp>
    <dsp:sp modelId="{1435FDA8-03F3-4600-B0C9-A12BE636493A}">
      <dsp:nvSpPr>
        <dsp:cNvPr id="0" name=""/>
        <dsp:cNvSpPr/>
      </dsp:nvSpPr>
      <dsp:spPr>
        <a:xfrm>
          <a:off x="6349710" y="2944837"/>
          <a:ext cx="577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9534" y="45719"/>
              </a:lnTo>
            </a:path>
            <a:path>
              <a:moveTo>
                <a:pt x="398128" y="45719"/>
              </a:moveTo>
              <a:lnTo>
                <a:pt x="577662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</a:t>
          </a:r>
        </a:p>
      </dsp:txBody>
      <dsp:txXfrm>
        <a:off x="6529244" y="2807900"/>
        <a:ext cx="218594" cy="365314"/>
      </dsp:txXfrm>
    </dsp:sp>
    <dsp:sp modelId="{8CFBDEDB-EE0D-40A0-8868-4E46013F0D07}">
      <dsp:nvSpPr>
        <dsp:cNvPr id="0" name=""/>
        <dsp:cNvSpPr/>
      </dsp:nvSpPr>
      <dsp:spPr>
        <a:xfrm>
          <a:off x="3706889" y="2197171"/>
          <a:ext cx="2644620" cy="158677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9" tIns="136026" rIns="129589" bIns="136026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Drop the entire table</a:t>
          </a:r>
        </a:p>
      </dsp:txBody>
      <dsp:txXfrm>
        <a:off x="3706889" y="2197171"/>
        <a:ext cx="2644620" cy="1586772"/>
      </dsp:txXfrm>
    </dsp:sp>
    <dsp:sp modelId="{2CA69878-4F23-4CAA-A321-C79D32DC6E6B}">
      <dsp:nvSpPr>
        <dsp:cNvPr id="0" name=""/>
        <dsp:cNvSpPr/>
      </dsp:nvSpPr>
      <dsp:spPr>
        <a:xfrm>
          <a:off x="6959773" y="2197171"/>
          <a:ext cx="2644620" cy="158677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9" tIns="136026" rIns="129589" bIns="136026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 from NULL to NOT NULL</a:t>
          </a:r>
        </a:p>
      </dsp:txBody>
      <dsp:txXfrm>
        <a:off x="6959773" y="2197171"/>
        <a:ext cx="2644620" cy="1586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4C7C2-8502-4B69-9ED9-348E0D71E186}">
      <dsp:nvSpPr>
        <dsp:cNvPr id="0" name=""/>
        <dsp:cNvSpPr/>
      </dsp:nvSpPr>
      <dsp:spPr>
        <a:xfrm>
          <a:off x="0" y="131030"/>
          <a:ext cx="7593207" cy="1254825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</a:rPr>
            <a:t>Query both main table &amp; temporal table to get “Complete” picture</a:t>
          </a:r>
        </a:p>
      </dsp:txBody>
      <dsp:txXfrm>
        <a:off x="61256" y="192286"/>
        <a:ext cx="7470695" cy="1132313"/>
      </dsp:txXfrm>
    </dsp:sp>
    <dsp:sp modelId="{F0CA287B-AC70-4831-A472-2CEE39804A65}">
      <dsp:nvSpPr>
        <dsp:cNvPr id="0" name=""/>
        <dsp:cNvSpPr/>
      </dsp:nvSpPr>
      <dsp:spPr>
        <a:xfrm>
          <a:off x="0" y="1573056"/>
          <a:ext cx="7593207" cy="1254825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</a:rPr>
            <a:t>FOR SYSTEM_TIME</a:t>
          </a:r>
        </a:p>
      </dsp:txBody>
      <dsp:txXfrm>
        <a:off x="61256" y="1634312"/>
        <a:ext cx="7470695" cy="1132313"/>
      </dsp:txXfrm>
    </dsp:sp>
    <dsp:sp modelId="{75F61CFF-9326-41F4-8E1C-E2E170B6466F}">
      <dsp:nvSpPr>
        <dsp:cNvPr id="0" name=""/>
        <dsp:cNvSpPr/>
      </dsp:nvSpPr>
      <dsp:spPr>
        <a:xfrm>
          <a:off x="0" y="2827881"/>
          <a:ext cx="7593207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8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200" kern="1200" dirty="0"/>
            <a:t>ALL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200" kern="1200" dirty="0"/>
            <a:t>AS OF &lt;DT&gt;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200" kern="1200" dirty="0"/>
            <a:t>FROM &lt;</a:t>
          </a:r>
          <a:r>
            <a:rPr lang="en-US" sz="3200" kern="1200" dirty="0" err="1"/>
            <a:t>start_dt</a:t>
          </a:r>
          <a:r>
            <a:rPr lang="en-US" sz="3200" kern="1200" dirty="0"/>
            <a:t>&gt; TO &lt;</a:t>
          </a:r>
          <a:r>
            <a:rPr lang="en-US" sz="3200" kern="1200" dirty="0" err="1"/>
            <a:t>end_dt</a:t>
          </a:r>
          <a:r>
            <a:rPr lang="en-US" sz="3200" kern="1200" dirty="0"/>
            <a:t>&gt;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200" kern="1200" dirty="0"/>
            <a:t>BETWEEN &lt;</a:t>
          </a:r>
          <a:r>
            <a:rPr lang="en-US" sz="3200" kern="1200" dirty="0" err="1"/>
            <a:t>start_dt</a:t>
          </a:r>
          <a:r>
            <a:rPr lang="en-US" sz="3200" kern="1200" dirty="0"/>
            <a:t>&gt; AND &lt;</a:t>
          </a:r>
          <a:r>
            <a:rPr lang="en-US" sz="3200" kern="1200" dirty="0" err="1"/>
            <a:t>end_dt</a:t>
          </a:r>
          <a:r>
            <a:rPr lang="en-US" sz="3200" kern="1200" dirty="0"/>
            <a:t>&gt;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200" kern="1200" dirty="0"/>
            <a:t>CONTAINED IN (&lt;</a:t>
          </a:r>
          <a:r>
            <a:rPr lang="en-US" sz="3200" kern="1200" dirty="0" err="1"/>
            <a:t>start_dt</a:t>
          </a:r>
          <a:r>
            <a:rPr lang="en-US" sz="3200" kern="1200" dirty="0"/>
            <a:t>&gt; , &lt;</a:t>
          </a:r>
          <a:r>
            <a:rPr lang="en-US" sz="3200" kern="1200" dirty="0" err="1"/>
            <a:t>end_dt</a:t>
          </a:r>
          <a:r>
            <a:rPr lang="en-US" sz="3200" kern="1200" dirty="0"/>
            <a:t>&gt;)</a:t>
          </a:r>
        </a:p>
      </dsp:txBody>
      <dsp:txXfrm>
        <a:off x="0" y="2827881"/>
        <a:ext cx="7593207" cy="269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C1879-C67B-46BD-8845-AA99EADC67E8}">
      <dsp:nvSpPr>
        <dsp:cNvPr id="0" name=""/>
        <dsp:cNvSpPr/>
      </dsp:nvSpPr>
      <dsp:spPr>
        <a:xfrm rot="5400000">
          <a:off x="6475153" y="-2761095"/>
          <a:ext cx="729116" cy="6437376"/>
        </a:xfrm>
        <a:prstGeom prst="round2SameRect">
          <a:avLst/>
        </a:prstGeom>
        <a:solidFill>
          <a:schemeClr val="tx1"/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200" kern="1200">
              <a:solidFill>
                <a:schemeClr val="bg1"/>
              </a:solidFill>
            </a:rPr>
            <a:t>various time zones</a:t>
          </a:r>
        </a:p>
      </dsp:txBody>
      <dsp:txXfrm rot="-5400000">
        <a:off x="3621024" y="128627"/>
        <a:ext cx="6401783" cy="657930"/>
      </dsp:txXfrm>
    </dsp:sp>
    <dsp:sp modelId="{0AF82044-33C5-48FB-AC89-C25C5EA821CC}">
      <dsp:nvSpPr>
        <dsp:cNvPr id="0" name=""/>
        <dsp:cNvSpPr/>
      </dsp:nvSpPr>
      <dsp:spPr>
        <a:xfrm>
          <a:off x="0" y="1894"/>
          <a:ext cx="3621024" cy="911395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Show</a:t>
          </a:r>
        </a:p>
      </dsp:txBody>
      <dsp:txXfrm>
        <a:off x="44491" y="46385"/>
        <a:ext cx="3532042" cy="822413"/>
      </dsp:txXfrm>
    </dsp:sp>
    <dsp:sp modelId="{5643A4DE-AD79-4A8B-B5A2-64FC2E15C7D2}">
      <dsp:nvSpPr>
        <dsp:cNvPr id="0" name=""/>
        <dsp:cNvSpPr/>
      </dsp:nvSpPr>
      <dsp:spPr>
        <a:xfrm rot="5400000">
          <a:off x="6475153" y="-1804130"/>
          <a:ext cx="729116" cy="6437376"/>
        </a:xfrm>
        <a:prstGeom prst="round2SameRect">
          <a:avLst/>
        </a:prstGeom>
        <a:solidFill>
          <a:schemeClr val="tx1"/>
        </a:solidFill>
        <a:ln w="15875" cap="flat" cmpd="sng" algn="ctr">
          <a:solidFill>
            <a:schemeClr val="accent5">
              <a:tint val="40000"/>
              <a:alpha val="90000"/>
              <a:hueOff val="868450"/>
              <a:satOff val="1599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200" kern="1200">
              <a:solidFill>
                <a:schemeClr val="bg1"/>
              </a:solidFill>
            </a:rPr>
            <a:t>“complete” picture</a:t>
          </a:r>
        </a:p>
      </dsp:txBody>
      <dsp:txXfrm rot="-5400000">
        <a:off x="3621024" y="1085592"/>
        <a:ext cx="6401783" cy="657930"/>
      </dsp:txXfrm>
    </dsp:sp>
    <dsp:sp modelId="{78F2C74D-7D6B-4799-A4FB-E699839A32EC}">
      <dsp:nvSpPr>
        <dsp:cNvPr id="0" name=""/>
        <dsp:cNvSpPr/>
      </dsp:nvSpPr>
      <dsp:spPr>
        <a:xfrm>
          <a:off x="0" y="958859"/>
          <a:ext cx="3621024" cy="911395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bg1"/>
              </a:solidFill>
            </a:rPr>
            <a:t>Query</a:t>
          </a:r>
        </a:p>
      </dsp:txBody>
      <dsp:txXfrm>
        <a:off x="44491" y="1003350"/>
        <a:ext cx="3532042" cy="822413"/>
      </dsp:txXfrm>
    </dsp:sp>
    <dsp:sp modelId="{26B30A6C-9066-477D-AECB-A545A9DFD070}">
      <dsp:nvSpPr>
        <dsp:cNvPr id="0" name=""/>
        <dsp:cNvSpPr/>
      </dsp:nvSpPr>
      <dsp:spPr>
        <a:xfrm rot="5400000">
          <a:off x="6475153" y="-847165"/>
          <a:ext cx="729116" cy="6437376"/>
        </a:xfrm>
        <a:prstGeom prst="round2SameRect">
          <a:avLst/>
        </a:prstGeom>
        <a:solidFill>
          <a:schemeClr val="tx1"/>
        </a:solidFill>
        <a:ln w="15875" cap="flat" cmpd="sng" algn="ctr">
          <a:solidFill>
            <a:schemeClr val="accent5">
              <a:tint val="40000"/>
              <a:alpha val="90000"/>
              <a:hueOff val="1736901"/>
              <a:satOff val="3197"/>
              <a:lumOff val="14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200" kern="1200">
              <a:solidFill>
                <a:schemeClr val="bg1"/>
              </a:solidFill>
            </a:rPr>
            <a:t>points in time</a:t>
          </a:r>
        </a:p>
      </dsp:txBody>
      <dsp:txXfrm rot="-5400000">
        <a:off x="3621024" y="2042557"/>
        <a:ext cx="6401783" cy="657930"/>
      </dsp:txXfrm>
    </dsp:sp>
    <dsp:sp modelId="{B2EBF5CF-BDC9-441E-B0A0-278D514836E0}">
      <dsp:nvSpPr>
        <dsp:cNvPr id="0" name=""/>
        <dsp:cNvSpPr/>
      </dsp:nvSpPr>
      <dsp:spPr>
        <a:xfrm>
          <a:off x="0" y="1915824"/>
          <a:ext cx="3621024" cy="911395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bg1"/>
              </a:solidFill>
            </a:rPr>
            <a:t>Query</a:t>
          </a:r>
        </a:p>
      </dsp:txBody>
      <dsp:txXfrm>
        <a:off x="44491" y="1960315"/>
        <a:ext cx="3532042" cy="822413"/>
      </dsp:txXfrm>
    </dsp:sp>
    <dsp:sp modelId="{A2AC495C-825A-4F05-90AA-E92082A8D32C}">
      <dsp:nvSpPr>
        <dsp:cNvPr id="0" name=""/>
        <dsp:cNvSpPr/>
      </dsp:nvSpPr>
      <dsp:spPr>
        <a:xfrm rot="5400000">
          <a:off x="6475153" y="109799"/>
          <a:ext cx="729116" cy="6437376"/>
        </a:xfrm>
        <a:prstGeom prst="round2SameRect">
          <a:avLst/>
        </a:prstGeom>
        <a:solidFill>
          <a:schemeClr val="tx1"/>
        </a:solidFill>
        <a:ln w="15875" cap="flat" cmpd="sng" algn="ctr">
          <a:solidFill>
            <a:schemeClr val="accent5">
              <a:tint val="40000"/>
              <a:alpha val="90000"/>
              <a:hueOff val="2605351"/>
              <a:satOff val="4796"/>
              <a:lumOff val="2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200" kern="1200">
              <a:solidFill>
                <a:schemeClr val="bg1"/>
              </a:solidFill>
            </a:rPr>
            <a:t>deleted records</a:t>
          </a:r>
        </a:p>
      </dsp:txBody>
      <dsp:txXfrm rot="-5400000">
        <a:off x="3621024" y="2999522"/>
        <a:ext cx="6401783" cy="657930"/>
      </dsp:txXfrm>
    </dsp:sp>
    <dsp:sp modelId="{22E6BE67-1E45-4704-9EAB-DA8295074346}">
      <dsp:nvSpPr>
        <dsp:cNvPr id="0" name=""/>
        <dsp:cNvSpPr/>
      </dsp:nvSpPr>
      <dsp:spPr>
        <a:xfrm>
          <a:off x="0" y="2872789"/>
          <a:ext cx="3621024" cy="911395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bg1"/>
              </a:solidFill>
            </a:rPr>
            <a:t>Query</a:t>
          </a:r>
        </a:p>
      </dsp:txBody>
      <dsp:txXfrm>
        <a:off x="44491" y="2917280"/>
        <a:ext cx="3532042" cy="8224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C352E-06F0-479C-A866-566FBF4F0FB0}">
      <dsp:nvSpPr>
        <dsp:cNvPr id="0" name=""/>
        <dsp:cNvSpPr/>
      </dsp:nvSpPr>
      <dsp:spPr>
        <a:xfrm>
          <a:off x="433251" y="0"/>
          <a:ext cx="9191897" cy="87957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Add Temporal Table to Existing Table</a:t>
          </a:r>
        </a:p>
      </dsp:txBody>
      <dsp:txXfrm>
        <a:off x="476188" y="42937"/>
        <a:ext cx="9106023" cy="793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79305-A326-4900-AA81-634A8AE9C88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9E05-BA1D-43A8-AACD-16A67734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Poll</a:t>
            </a:r>
          </a:p>
          <a:p>
            <a:endParaRPr lang="en-US" dirty="0"/>
          </a:p>
          <a:p>
            <a:r>
              <a:rPr lang="en-US" dirty="0"/>
              <a:t>Do you use SSIS?</a:t>
            </a:r>
          </a:p>
          <a:p>
            <a:endParaRPr lang="en-US" dirty="0"/>
          </a:p>
          <a:p>
            <a:r>
              <a:rPr lang="en-US" dirty="0"/>
              <a:t>Do you use the SSIS Catalog?</a:t>
            </a:r>
          </a:p>
          <a:p>
            <a:endParaRPr lang="en-US" dirty="0"/>
          </a:p>
          <a:p>
            <a:r>
              <a:rPr lang="en-US" dirty="0"/>
              <a:t>Do your SSIS packages have variables?</a:t>
            </a:r>
          </a:p>
          <a:p>
            <a:endParaRPr lang="en-US" dirty="0"/>
          </a:p>
          <a:p>
            <a:r>
              <a:rPr lang="en-US" dirty="0"/>
              <a:t>Do your SSIS packages have parameters?</a:t>
            </a:r>
          </a:p>
          <a:p>
            <a:endParaRPr lang="en-US" dirty="0"/>
          </a:p>
          <a:p>
            <a:r>
              <a:rPr lang="en-US" dirty="0"/>
              <a:t>Do you use Environments &amp; Environment variables in SSMS?</a:t>
            </a:r>
          </a:p>
          <a:p>
            <a:endParaRPr lang="en-US" dirty="0"/>
          </a:p>
          <a:p>
            <a:r>
              <a:rPr lang="en-US" dirty="0"/>
              <a:t>What brought you to this presentation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0509A9-089B-49D2-B144-4D78B9074F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0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Poll</a:t>
            </a:r>
          </a:p>
          <a:p>
            <a:endParaRPr lang="en-US" dirty="0"/>
          </a:p>
          <a:p>
            <a:r>
              <a:rPr lang="en-US" dirty="0"/>
              <a:t>Do you use SSIS?</a:t>
            </a:r>
          </a:p>
          <a:p>
            <a:endParaRPr lang="en-US" dirty="0"/>
          </a:p>
          <a:p>
            <a:r>
              <a:rPr lang="en-US" dirty="0"/>
              <a:t>Do you use the SSIS Catalog?</a:t>
            </a:r>
          </a:p>
          <a:p>
            <a:endParaRPr lang="en-US" dirty="0"/>
          </a:p>
          <a:p>
            <a:r>
              <a:rPr lang="en-US" dirty="0"/>
              <a:t>Do your SSIS packages have variables?</a:t>
            </a:r>
          </a:p>
          <a:p>
            <a:endParaRPr lang="en-US" dirty="0"/>
          </a:p>
          <a:p>
            <a:r>
              <a:rPr lang="en-US" dirty="0"/>
              <a:t>Do your SSIS packages have parameters?</a:t>
            </a:r>
          </a:p>
          <a:p>
            <a:endParaRPr lang="en-US" dirty="0"/>
          </a:p>
          <a:p>
            <a:r>
              <a:rPr lang="en-US" dirty="0"/>
              <a:t>Do you use Environments &amp; Environment variables in SSMS?</a:t>
            </a:r>
          </a:p>
          <a:p>
            <a:endParaRPr lang="en-US" dirty="0"/>
          </a:p>
          <a:p>
            <a:r>
              <a:rPr lang="en-US" dirty="0"/>
              <a:t>What brought you to this presentation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509A9-089B-49D2-B144-4D78B9074F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0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4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9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920B-398F-4DB3-8CAC-1ED35631A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D56DB-8360-45C8-A359-836CB9F5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8276-5320-451E-99B5-C3EA6C94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49DC-D027-4457-9099-B62759BF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DC85-549E-4DE2-8C26-D025296B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B0B-3DF1-494E-A37F-5450FE66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1C91-041F-4A72-ADB4-74A4FAA5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EA3B2-1318-40EE-BCCD-29AABF94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FA2C-C480-42B6-8EF7-1EC4B479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C719-5597-4434-830D-69BB7DF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45B5-BD88-489F-89ED-038641EB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C5B1-8441-4C3D-B3F4-60A8D0D46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695C-B7F6-4F08-A0B1-227ED7BD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FB29-DC68-4EAB-908F-5141CAB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E960-6B90-47E9-BE8C-D0803035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CE3F-91D6-4AEF-BC4D-87091E67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83A7-CE0D-4C34-8FCA-20524733E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1189B-C547-460A-99FB-CF95D645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D1F30-58EE-4E5B-9100-FC758403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AF16B-A10B-4CCF-88F2-A747D7F8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EB3CF-D58C-4ABC-AE21-F74E7B8A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DA36-EF0C-4AE9-9A4E-57D70B2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3319-4F1E-4D3D-8EBC-01F673C0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1A4B4-6DB5-498F-96AA-7CC4AAF59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97566-B8BD-4768-BD76-0E928806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55A33-DD1E-489C-B44C-AE22EF52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5B32A-D513-4546-80ED-3BE4B8AB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CDE76-E7D2-4908-86E4-084F66D7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9C6C4-5131-4D72-B8FA-B88190CC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D65-1482-48DC-90DB-54EDB4DC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9ECB3-9780-4FB1-AB98-69B85A3E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9CB04-15A6-406F-AE61-20A1C941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234C1-2F53-4480-B1B8-6BEB05A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DD84B-16E9-4E1D-B9D1-CD57C684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60D9C-B129-42FC-91DF-526DD7D2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67FE-3EC7-46B1-8374-29EB4465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4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1C20-0334-43C0-9EA8-1E330C85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ADDB-1C76-424C-AB32-8A554D6F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559D9-685C-43C2-90C4-E50D1347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9F3E-8855-46EE-825F-9B3C12D1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20257-4894-4FCA-A853-FEEF7137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FE008-F7DD-40FF-970B-E270EFF0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2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6CD2-0664-489E-BED6-B0375F4E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327B2-7BC1-46F5-8884-23A9D33ED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C5D-FC33-4709-A344-D4D8F3F9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0ADE5-3BB6-4153-98A5-B9131ED5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A8D07-7279-4B38-A6E2-C66DDAFF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E9A0-6AB5-429B-AD76-7EE4ED5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6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5690-7497-42B6-8686-38D3BDE9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18EB-DC9D-4432-8AA4-0740ABA2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0702-9BB4-45A1-9104-94D1A9A4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32E0-A6DB-4614-A899-026BFBEB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0927-9CF3-41DC-BC2B-E857933B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41366-B162-434B-AAA0-2576D466D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098AC-7EC3-43FA-80BE-0AA5F2779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470D-CE1A-43C7-9342-F4E67E8F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355C-4E57-489C-9CF1-0972557B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59C3-AB5B-440F-9CD6-AEFCB122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3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9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8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BC0CA-05F0-412A-B034-E7419E5F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05CB9-5116-47DC-9999-10D5C07E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D07C-92DC-4C80-8206-64910BC22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D6C8-540D-461C-93BC-8BDF589AFB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3F9F-218F-4AED-AB76-0F74BFD88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418E-190D-4034-85EF-6B39759A3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529A-3DC2-496B-8B39-524E01EB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dates-and-times-in-sql-server-at-time-zo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hack.com/temporal-tables-in-sql-server/" TargetMode="External"/><Relationship Id="rId2" Type="http://schemas.openxmlformats.org/officeDocument/2006/relationships/hyperlink" Target="https://docs.microsoft.com/en-us/sql/relational-databases/tables/temporal-table-usage-scenarios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tables/querying-data-in-a-system-versioned-temporal-table?view=sql-server-ver15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mmjgwrites.wordpress.com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42A20-94A6-4650-9E2D-C1FD76E81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Temporal Tables from A to 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5EEF-2D5C-4F79-8038-934B337D5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Robbie Staples, P.E., MCSE, MCSA</a:t>
            </a:r>
          </a:p>
          <a:p>
            <a:pPr indent="-228600">
              <a:buFont typeface="Calibri" panose="020F0502020204030204" pitchFamily="34" charset="0"/>
              <a:buChar char="•"/>
            </a:pPr>
            <a:endParaRPr lang="en-US" sz="3200" dirty="0">
              <a:solidFill>
                <a:srgbClr val="FFFFFF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1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4F09F-43C3-42EF-AE8D-427D9934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How to Query a Temporal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5776-5730-42B3-9A0B-639F6DB0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Autofit/>
          </a:bodyPr>
          <a:lstStyle/>
          <a:p>
            <a:r>
              <a:rPr lang="en-US" sz="3200" dirty="0"/>
              <a:t>All times are stored in UTC</a:t>
            </a:r>
          </a:p>
          <a:p>
            <a:r>
              <a:rPr lang="en-US" sz="3200" dirty="0"/>
              <a:t>SQL Server has time zone conversion functions</a:t>
            </a:r>
          </a:p>
          <a:p>
            <a:r>
              <a:rPr lang="en-US" sz="3200" dirty="0"/>
              <a:t>Full list of TZs is available at </a:t>
            </a:r>
            <a:r>
              <a:rPr lang="en-US" sz="3200" dirty="0">
                <a:hlinkClick r:id="rId2"/>
              </a:rPr>
              <a:t>https://dzone.com/articles/dates-and-times-in-sql-server-at-time-zone</a:t>
            </a:r>
            <a:endParaRPr lang="en-US" sz="3200" dirty="0"/>
          </a:p>
          <a:p>
            <a:r>
              <a:rPr lang="en-US" sz="3200" dirty="0"/>
              <a:t>For your system, run SELECT * FROM </a:t>
            </a:r>
            <a:r>
              <a:rPr lang="en-US" sz="3200" dirty="0" err="1"/>
              <a:t>sys.time_zone_info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231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4F09F-43C3-42EF-AE8D-427D9934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Querying Temporal Table Continued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79BEE40-4BA5-4D81-B96C-A4B2E4E96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12219"/>
              </p:ext>
            </p:extLst>
          </p:nvPr>
        </p:nvGraphicFramePr>
        <p:xfrm>
          <a:off x="4368638" y="639763"/>
          <a:ext cx="7593207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56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B8BE6-7F63-495A-93ED-4B7F75AE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dirty="0"/>
              <a:t>DEMO</a:t>
            </a:r>
          </a:p>
        </p:txBody>
      </p:sp>
      <p:cxnSp>
        <p:nvCxnSpPr>
          <p:cNvPr id="51" name="Straight Connector 54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571BAF5-4C1F-4D47-B203-529B944FC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6567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56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0145B-2C86-455E-8A13-6C8226DD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Add Temporal Table to Existing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90B1-6950-4E98-A89F-AD272F3B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622" y="394283"/>
            <a:ext cx="6688798" cy="5857821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Add columns for Start &amp; End Time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Set defaults on how </a:t>
            </a:r>
            <a:r>
              <a:rPr lang="en-US" sz="3200"/>
              <a:t>to fill </a:t>
            </a:r>
            <a:r>
              <a:rPr lang="en-US" sz="3200" dirty="0"/>
              <a:t>columns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Turn on System Versioning</a:t>
            </a:r>
          </a:p>
          <a:p>
            <a:pPr>
              <a:lnSpc>
                <a:spcPct val="110000"/>
              </a:lnSpc>
            </a:pPr>
            <a:r>
              <a:rPr lang="en-US" sz="3200" b="1" dirty="0"/>
              <a:t>NOTE:</a:t>
            </a:r>
            <a:r>
              <a:rPr lang="en-US" sz="3200" dirty="0"/>
              <a:t> Only works going forward</a:t>
            </a:r>
          </a:p>
        </p:txBody>
      </p:sp>
    </p:spTree>
    <p:extLst>
      <p:ext uri="{BB962C8B-B14F-4D97-AF65-F5344CB8AC3E}">
        <p14:creationId xmlns:p14="http://schemas.microsoft.com/office/powerpoint/2010/main" val="373658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B8BE6-7F63-495A-93ED-4B7F75AE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dirty="0"/>
              <a:t>DEMO</a:t>
            </a:r>
          </a:p>
        </p:txBody>
      </p:sp>
      <p:cxnSp>
        <p:nvCxnSpPr>
          <p:cNvPr id="51" name="Straight Connector 54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571BAF5-4C1F-4D47-B203-529B944FC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967259"/>
              </p:ext>
            </p:extLst>
          </p:nvPr>
        </p:nvGraphicFramePr>
        <p:xfrm>
          <a:off x="1096963" y="2098515"/>
          <a:ext cx="10058400" cy="87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34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3640-773E-493C-9B2E-E18DEA8A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ED0B-5266-4921-A1B5-9BF37C3F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905000"/>
            <a:ext cx="11601974" cy="3963988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https://docs.microsoft.com/en-us/sql/relational-databases/tables/temporal-table-usage-scenarios?view=sql-server-ver15</a:t>
            </a:r>
            <a:endParaRPr lang="en-US" sz="3200" dirty="0"/>
          </a:p>
          <a:p>
            <a:r>
              <a:rPr lang="en-US" sz="3200" dirty="0">
                <a:hlinkClick r:id="rId3"/>
              </a:rPr>
              <a:t>https://www.sqlshack.com/temporal-tables-in-sql-server/</a:t>
            </a:r>
            <a:endParaRPr lang="en-US" sz="3200" dirty="0"/>
          </a:p>
          <a:p>
            <a:r>
              <a:rPr lang="en-US" sz="3200" dirty="0">
                <a:hlinkClick r:id="rId4"/>
              </a:rPr>
              <a:t>https://docs.microsoft.com/en-us/sql/relational-databases/tables/querying-data-in-a-system-versioned-temporal-table?view=sql-server-ver15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2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E0A1-D31A-4B33-AECF-5D96B971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255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can you do with temporal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91CB-AE4B-4313-B79B-7651A25F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94" y="3798409"/>
            <a:ext cx="3901509" cy="234489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/>
              <a:t>He, His</a:t>
            </a:r>
          </a:p>
          <a:p>
            <a:pPr marL="0" indent="0">
              <a:buNone/>
            </a:pPr>
            <a:r>
              <a:rPr lang="en-US" sz="3200" dirty="0"/>
              <a:t>rstaples@odec.com</a:t>
            </a:r>
          </a:p>
          <a:p>
            <a:pPr marL="0" indent="0">
              <a:buNone/>
            </a:pPr>
            <a:r>
              <a:rPr lang="en-US" sz="3200" dirty="0"/>
              <a:t>@sqldietdrpepper</a:t>
            </a:r>
          </a:p>
          <a:p>
            <a:pPr marL="0" indent="0">
              <a:buNone/>
            </a:pPr>
            <a:r>
              <a:rPr lang="en-US" sz="3200" dirty="0"/>
              <a:t>/robertwstaplesiii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807AE5-557C-43C4-8484-48BE7248320C}"/>
              </a:ext>
            </a:extLst>
          </p:cNvPr>
          <p:cNvSpPr txBox="1">
            <a:spLocks/>
          </p:cNvSpPr>
          <p:nvPr/>
        </p:nvSpPr>
        <p:spPr>
          <a:xfrm>
            <a:off x="153821" y="1541842"/>
            <a:ext cx="5966116" cy="1789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Robbie Staples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47937-C605-496A-A934-DAA8A84D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5" y="5613431"/>
            <a:ext cx="457264" cy="39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7C7A73-F531-4B48-90D8-F2873C5D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1" y="5074037"/>
            <a:ext cx="438211" cy="4001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4308AD-6598-4F71-AD06-E49E8D169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1" y="4442447"/>
            <a:ext cx="561047" cy="5209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2868CF-766E-4E34-BC45-0CDDE5BB6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12" y="3885527"/>
            <a:ext cx="515496" cy="485173"/>
          </a:xfrm>
          <a:prstGeom prst="rect">
            <a:avLst/>
          </a:prstGeom>
        </p:spPr>
      </p:pic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4D73A15-EB62-4F34-8094-ED20E1415F55}"/>
              </a:ext>
            </a:extLst>
          </p:cNvPr>
          <p:cNvSpPr/>
          <p:nvPr/>
        </p:nvSpPr>
        <p:spPr>
          <a:xfrm>
            <a:off x="5607698" y="2136711"/>
            <a:ext cx="3834882" cy="371358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75359E-5062-40D4-AF13-9FDDAD3CD0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6947" r="11064" b="-1"/>
          <a:stretch/>
        </p:blipFill>
        <p:spPr>
          <a:xfrm>
            <a:off x="5810181" y="2254543"/>
            <a:ext cx="3505729" cy="342068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30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1E0A1-D31A-4B33-AECF-5D96B971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01623" cy="1575461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 Robbie Staples</a:t>
            </a:r>
          </a:p>
        </p:txBody>
      </p:sp>
      <p:pic>
        <p:nvPicPr>
          <p:cNvPr id="5" name="Picture 4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AC0577BC-D8CC-42F5-9BBC-ADBA1E9E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4"/>
          <a:stretch/>
        </p:blipFill>
        <p:spPr>
          <a:xfrm>
            <a:off x="9347945" y="613"/>
            <a:ext cx="2857802" cy="3993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650FC-C77D-4779-B42A-BDD0C229F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17" y="4276034"/>
            <a:ext cx="2215597" cy="1192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73AFF-1143-4311-BA68-4FDFE55E5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4" y="4276034"/>
            <a:ext cx="2215597" cy="1133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91CB-AE4B-4313-B79B-7651A25F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187" y="4419846"/>
            <a:ext cx="3901509" cy="234489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/>
              <a:t>He, His</a:t>
            </a:r>
          </a:p>
          <a:p>
            <a:pPr marL="0" indent="0">
              <a:buNone/>
            </a:pPr>
            <a:r>
              <a:rPr lang="en-US" sz="3200" dirty="0"/>
              <a:t>rstaples@odec.com</a:t>
            </a:r>
          </a:p>
          <a:p>
            <a:pPr marL="0" indent="0">
              <a:buNone/>
            </a:pPr>
            <a:r>
              <a:rPr lang="en-US" sz="3200" dirty="0"/>
              <a:t>@sqldietdrpepper</a:t>
            </a:r>
          </a:p>
          <a:p>
            <a:pPr marL="0" indent="0">
              <a:buNone/>
            </a:pPr>
            <a:r>
              <a:rPr lang="en-US" sz="3200" dirty="0"/>
              <a:t>/robertwstaplesiii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807AE5-557C-43C4-8484-48BE7248320C}"/>
              </a:ext>
            </a:extLst>
          </p:cNvPr>
          <p:cNvSpPr txBox="1">
            <a:spLocks/>
          </p:cNvSpPr>
          <p:nvPr/>
        </p:nvSpPr>
        <p:spPr>
          <a:xfrm>
            <a:off x="153821" y="1541842"/>
            <a:ext cx="5966116" cy="1789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Senior Business Analyst/Developer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Old Dominion Electric Cooperative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47937-C605-496A-A934-DAA8A84DA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088" y="6234868"/>
            <a:ext cx="457264" cy="39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7C7A73-F531-4B48-90D8-F2873C5D6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8614" y="5695474"/>
            <a:ext cx="438211" cy="4001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4308AD-6598-4F71-AD06-E49E8D1691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6614" y="5063884"/>
            <a:ext cx="561047" cy="5209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2868CF-766E-4E34-BC45-0CDDE5BB65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405" y="4506964"/>
            <a:ext cx="515496" cy="4851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7E39FC-7E13-4BD9-B654-18FED969D7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7204" y="4419846"/>
            <a:ext cx="2545995" cy="159395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1FC68B0-5877-4CC7-BECE-1CC890B66B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704" y="5446982"/>
            <a:ext cx="402011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7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9ACD4-45FC-419B-A2DC-9E4984B9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3736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What are Temporal Tables?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6A9D21E4-2441-49B7-A778-5B483E647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86620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43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0145B-2C86-455E-8A13-6C8226DD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When should you use Temporal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90B1-6950-4E98-A89F-AD272F3B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622" y="394283"/>
            <a:ext cx="6688798" cy="5857821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When you have audit requirements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Point-in-time analysis which could involve multiple tables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Projecting and reporting for historical trend analysis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For anomaly detection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To track slowly-changing dimensions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Repairing row-level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31755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F8D71-CEB6-43BB-9DEA-096FB136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How to set up a Temporal Table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2128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3F24-8B16-4BB3-AAF2-DAD6C6692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Preferred method is at table creation. Requires primary key constraint.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added to existing table, history will only be good going forward</a:t>
            </a:r>
          </a:p>
          <a:p>
            <a:r>
              <a:rPr lang="en-US" sz="1600" dirty="0">
                <a:solidFill>
                  <a:schemeClr val="tx1"/>
                </a:solidFill>
              </a:rPr>
              <a:t>Create custom schema if desired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98C680-588D-4B2E-81C1-CB78D00E6EBB}"/>
              </a:ext>
            </a:extLst>
          </p:cNvPr>
          <p:cNvSpPr/>
          <p:nvPr/>
        </p:nvSpPr>
        <p:spPr>
          <a:xfrm>
            <a:off x="6456784" y="1315616"/>
            <a:ext cx="3452326" cy="362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0D3CE-9C81-4FD2-B6FD-34994F47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628" y="1419273"/>
            <a:ext cx="3266618" cy="1856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DE458-B12F-4737-AB0C-5BDD17F7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28" y="3429000"/>
            <a:ext cx="3272304" cy="13666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7034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E00B9-87BE-4890-BEC3-A54CD448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if you have a change?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FBD414C-4FC1-4D7A-8FD6-4C6973C1D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8903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55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820D9-3ADD-4C95-ADF9-9E75DDB5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dirty="0"/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876B3-1217-49C8-83B1-4233E031D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15179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4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2352-DAE2-426F-882E-7DF410B3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Dropping a Table with a Temporal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57116-6D61-4382-BC8F-04AA2227CD5E}"/>
              </a:ext>
            </a:extLst>
          </p:cNvPr>
          <p:cNvSpPr/>
          <p:nvPr/>
        </p:nvSpPr>
        <p:spPr>
          <a:xfrm>
            <a:off x="2407298" y="2090058"/>
            <a:ext cx="6484776" cy="3601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EFA83-39A8-44FE-910B-18833AE2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53" y="2229009"/>
            <a:ext cx="622069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7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58DEF-CEEA-4316-AB9E-32950958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Mistakes I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3CC7-03D3-452B-AB49-3D76EC6C5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Autofit/>
          </a:bodyPr>
          <a:lstStyle/>
          <a:p>
            <a:r>
              <a:rPr lang="en-US" sz="3200" dirty="0"/>
              <a:t>Set default constraint for </a:t>
            </a:r>
            <a:r>
              <a:rPr lang="en-US" sz="3200" dirty="0" err="1"/>
              <a:t>ValidFrom</a:t>
            </a:r>
            <a:r>
              <a:rPr lang="en-US" sz="3200" dirty="0"/>
              <a:t> as </a:t>
            </a:r>
            <a:r>
              <a:rPr lang="en-US" sz="3200" dirty="0" err="1"/>
              <a:t>getdate</a:t>
            </a:r>
            <a:r>
              <a:rPr lang="en-US" sz="3200" dirty="0"/>
              <a:t>() instead of </a:t>
            </a:r>
            <a:r>
              <a:rPr lang="en-US" sz="3200" dirty="0" err="1"/>
              <a:t>sysutcdatetime</a:t>
            </a:r>
            <a:r>
              <a:rPr lang="en-US" sz="3200" dirty="0"/>
              <a:t>()</a:t>
            </a:r>
          </a:p>
          <a:p>
            <a:r>
              <a:rPr lang="en-US" sz="3200" dirty="0"/>
              <a:t>Didn’t understand that </a:t>
            </a:r>
            <a:r>
              <a:rPr lang="en-US" sz="3200" dirty="0" err="1"/>
              <a:t>SysEndTime</a:t>
            </a:r>
            <a:r>
              <a:rPr lang="en-US" sz="3200" dirty="0"/>
              <a:t> (</a:t>
            </a:r>
            <a:r>
              <a:rPr lang="en-US" sz="3200" dirty="0" err="1"/>
              <a:t>ValidFrom</a:t>
            </a:r>
            <a:r>
              <a:rPr lang="en-US" sz="3200" dirty="0"/>
              <a:t>) defaults to 9999-12-31 23:59:59 only in main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133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CBE00D38226F46BCB23C0FEE0B74E5" ma:contentTypeVersion="13" ma:contentTypeDescription="Create a new document." ma:contentTypeScope="" ma:versionID="4e2dc1aa7a45402b08d21914b8c6ad32">
  <xsd:schema xmlns:xsd="http://www.w3.org/2001/XMLSchema" xmlns:xs="http://www.w3.org/2001/XMLSchema" xmlns:p="http://schemas.microsoft.com/office/2006/metadata/properties" xmlns:ns3="5a04bcfa-bf52-486c-b098-edf7740bd9fa" xmlns:ns4="08ebaf67-d895-41b5-9a7f-e978a5f1dbcd" targetNamespace="http://schemas.microsoft.com/office/2006/metadata/properties" ma:root="true" ma:fieldsID="61c68bda02c02027fd2bc10e19f14ee4" ns3:_="" ns4:_="">
    <xsd:import namespace="5a04bcfa-bf52-486c-b098-edf7740bd9fa"/>
    <xsd:import namespace="08ebaf67-d895-41b5-9a7f-e978a5f1db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4bcfa-bf52-486c-b098-edf7740bd9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ebaf67-d895-41b5-9a7f-e978a5f1db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8F4914-EB2C-40F6-ACC0-0C4C2D1C6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4bcfa-bf52-486c-b098-edf7740bd9fa"/>
    <ds:schemaRef ds:uri="08ebaf67-d895-41b5-9a7f-e978a5f1db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336073-6345-4A5B-84AB-8FB290000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8A087-CFD4-4FA8-9C60-6410AF290EB6}">
  <ds:schemaRefs>
    <ds:schemaRef ds:uri="http://schemas.microsoft.com/office/2006/documentManagement/types"/>
    <ds:schemaRef ds:uri="http://purl.org/dc/dcmitype/"/>
    <ds:schemaRef ds:uri="5a04bcfa-bf52-486c-b098-edf7740bd9fa"/>
    <ds:schemaRef ds:uri="http://purl.org/dc/elements/1.1/"/>
    <ds:schemaRef ds:uri="http://schemas.microsoft.com/office/2006/metadata/properties"/>
    <ds:schemaRef ds:uri="08ebaf67-d895-41b5-9a7f-e978a5f1dbc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611</Words>
  <Application>Microsoft Office PowerPoint</Application>
  <PresentationFormat>Widescreen</PresentationFormat>
  <Paragraphs>107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Nova</vt:lpstr>
      <vt:lpstr>Arial Nova Light</vt:lpstr>
      <vt:lpstr>Calibri</vt:lpstr>
      <vt:lpstr>Calibri Light</vt:lpstr>
      <vt:lpstr>RetrospectVTI</vt:lpstr>
      <vt:lpstr>Office Theme</vt:lpstr>
      <vt:lpstr>Temporal Tables from A to Z</vt:lpstr>
      <vt:lpstr> Robbie Staples</vt:lpstr>
      <vt:lpstr>       What are Temporal Tables?</vt:lpstr>
      <vt:lpstr>When should you use Temporal Tables?</vt:lpstr>
      <vt:lpstr>How to set up a Temporal Table</vt:lpstr>
      <vt:lpstr>What if you have a change?</vt:lpstr>
      <vt:lpstr>DEMO</vt:lpstr>
      <vt:lpstr>Dropping a Table with a Temporal Table</vt:lpstr>
      <vt:lpstr>Mistakes I made</vt:lpstr>
      <vt:lpstr>How to Query a Temporal Table</vt:lpstr>
      <vt:lpstr>Querying Temporal Table Continued</vt:lpstr>
      <vt:lpstr>DEMO</vt:lpstr>
      <vt:lpstr>Add Temporal Table to Existing Table</vt:lpstr>
      <vt:lpstr>DEMO</vt:lpstr>
      <vt:lpstr>Resources</vt:lpstr>
      <vt:lpstr>What can you do with temporal tables?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To” for Temporal Tables</dc:title>
  <dc:creator>Staples, Robbie</dc:creator>
  <cp:lastModifiedBy>Staples, Robbie</cp:lastModifiedBy>
  <cp:revision>1</cp:revision>
  <dcterms:created xsi:type="dcterms:W3CDTF">2020-10-14T21:50:41Z</dcterms:created>
  <dcterms:modified xsi:type="dcterms:W3CDTF">2022-08-10T19:39:21Z</dcterms:modified>
</cp:coreProperties>
</file>