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76" r:id="rId5"/>
    <p:sldId id="3422" r:id="rId6"/>
    <p:sldId id="3423" r:id="rId7"/>
    <p:sldId id="3424" r:id="rId8"/>
    <p:sldId id="3425" r:id="rId9"/>
    <p:sldId id="3448" r:id="rId10"/>
    <p:sldId id="3426" r:id="rId11"/>
    <p:sldId id="3436" r:id="rId12"/>
    <p:sldId id="3443" r:id="rId13"/>
    <p:sldId id="3449" r:id="rId14"/>
    <p:sldId id="3437" r:id="rId15"/>
    <p:sldId id="3438" r:id="rId16"/>
    <p:sldId id="3431" r:id="rId17"/>
    <p:sldId id="3427" r:id="rId18"/>
    <p:sldId id="3439" r:id="rId19"/>
    <p:sldId id="3446" r:id="rId20"/>
    <p:sldId id="3440" r:id="rId21"/>
    <p:sldId id="3444" r:id="rId22"/>
    <p:sldId id="3428" r:id="rId23"/>
    <p:sldId id="3441" r:id="rId24"/>
    <p:sldId id="3432" r:id="rId25"/>
    <p:sldId id="3434" r:id="rId26"/>
    <p:sldId id="3433" r:id="rId27"/>
    <p:sldId id="3435" r:id="rId28"/>
    <p:sldId id="3447" r:id="rId29"/>
    <p:sldId id="3414" r:id="rId30"/>
  </p:sldIdLst>
  <p:sldSz cx="12192000" cy="6858000"/>
  <p:notesSz cx="6797675" cy="9874250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F7"/>
    <a:srgbClr val="E53359"/>
    <a:srgbClr val="001E71"/>
    <a:srgbClr val="B7CAFF"/>
    <a:srgbClr val="B9CDE5"/>
    <a:srgbClr val="FFF270"/>
    <a:srgbClr val="FDEADA"/>
    <a:srgbClr val="A9A9CB"/>
    <a:srgbClr val="8B9DAC"/>
    <a:srgbClr val="A3A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C8A10-1A10-EC45-8213-95090E9F1966}" v="216" dt="2022-12-22T21:12:11.350"/>
    <p1510:client id="{1934B0BB-FBEC-EF2A-46EC-E0DBC191AF32}" v="104" dt="2022-12-23T08:16:06.822"/>
    <p1510:client id="{2921F909-546C-0DEA-1183-2BD1B9BC38BF}" v="18" dt="2022-12-22T20:47:01.659"/>
    <p1510:client id="{5BC978A5-BF05-D801-6DCC-D8BB976C29DB}" v="375" dt="2022-12-22T20:53:50.675"/>
    <p1510:client id="{7B628FE9-F012-A5C9-A8DE-7DB23BE4E9DE}" v="1742" dt="2022-12-22T20:59:27.975"/>
    <p1510:client id="{8F10B71A-63A1-B00D-4993-3810EA62B33E}" v="169" dt="2022-12-23T03:21:38.474"/>
    <p1510:client id="{974D4991-D42C-192C-EE45-8D8CB491261A}" v="1" dt="2022-12-14T13:02:52.073"/>
    <p1510:client id="{B131A780-ECD6-4EA8-6E8D-3CA27DD7DA18}" v="342" dt="2022-12-22T20:35:35.087"/>
    <p1510:client id="{B742D6A6-3118-12A5-1A02-15FF5933DAA4}" v="2" dt="2022-12-22T21:03:25.631"/>
    <p1510:client id="{CD293E75-5738-EC8D-7795-431C0E318C6D}" v="1064" dt="2022-12-22T09:44:14.354"/>
    <p1510:client id="{D245F481-6CD9-2FE2-981D-B1626C2AD969}" v="318" dt="2022-12-22T10:20:05.212"/>
    <p1510:client id="{D98CC96F-32EE-938C-D59C-29FA0959F864}" v="237" dt="2022-12-23T08:20:49.993"/>
    <p1510:client id="{E2B54EF4-319E-6D3E-06D6-8B1541A2D932}" v="2" dt="2022-12-23T08:21:26.816"/>
    <p1510:client id="{F51C883E-639F-41F7-8035-92B38B8CB33B}" v="555" dt="2022-12-14T12:52:25.776"/>
    <p1510:client id="{F9D13399-6890-CF5D-1DA2-1AA15EA3A60D}" v="428" dt="2022-12-22T20:56:1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13347 8512 16383 0 0,'-2'5'0'0'0,"-18"21"0"0"0,-7 14 0 0 0,-6 8 0 0 0,-1 7 0 0 0,2 4 0 0 0,3 9 0 0 0,5 9 0 0 0,6 5 0 0 0,6 1 0 0 0,5 3 0 0 0,6 1 0 0 0,7 1 0 0 0,1-1 0 0 0,3 1 0 0 0,0-1 0 0 0,0-2 0 0 0,2-4 0 0 0,1-9 0 0 0,-2-8 0 0 0,1-9 0 0 0,-3-9 0 0 0,1-7 0 0 0,-2-2 0 0 0,1-5 0 0 0,1-2 0 0 0,-1-1 0 0 0,-2-2 0 0 0,0-4 0 0 0,0 0 0 0 0,0-1 0 0 0,0-2 0 0 0,1-2 0 0 0,-1-1 0 0 0,-1 3 0 0 0,-2 2 0 0 0,-2 3 0 0 0,2 0 0 0 0,0 1 0 0 0,-1 2 0 0 0,-1 1 0 0 0,0-1 0 0 0,-1-1 0 0 0,-1-1 0 0 0,0-1 0 0 0,-2-1 0 0 0,-2-3 0 0 0,0-1 0 0 0,1-2 0 0 0,4-1 0 0 0,1-1 0 0 0,1-1 0 0 0,-3 0 0 0 0,-2 1 0 0 0,3-3 0 0 0,0-1 0 0 0,1 0 0 0 0,0 1 0 0 0,2-2 0 0 0,-2-3 0 0 0,1-2 0 0 0,-3-1 0 0 0,2 3 0 0 0,0 2 0 0 0,0 2 0 0 0,0 2 0 0 0,-1 1 0 0 0,-1 4 0 0 0,1 0 0 0 0,-1 1 0 0 0,0 2 0 0 0,-3-1 0 0 0,-1 0 0 0 0,1 1 0 0 0,0 2 0 0 0,-2 3 0 0 0,1-1 0 0 0,-3 1 0 0 0,0 1 0 0 0,2 1 0 0 0,1 1 0 0 0,2 1 0 0 0,0 0 0 0 0,2-2 0 0 0,0-1 0 0 0,0 1 0 0 0,0 0 0 0 0,0 3 0 0 0,1 5 0 0 0,-1 3 0 0 0,0 4 0 0 0,0 5 0 0 0,0 4 0 0 0,0 8 0 0 0,0 6 0 0 0,0 8 0 0 0,0 7 0 0 0,0 9 0 0 0,0 12 0 0 0,0 17 0 0 0,-3 14 0 0 0,2 22 0 0 0,2 27 0 0 0,2 39 0 0 0,4 28 0 0 0,3 14 0 0 0,3-3 0 0 0,2-11 0 0 0,1-13 0 0 0,-2-14 0 0 0,-4-19 0 0 0,-3-17 0 0 0,-6-16 0 0 0,-5-13 0 0 0,-6-12 0 0 0,-2-14 0 0 0,-3-14 0 0 0,-2-17 0 0 0,3-8 0 0 0,4-7 0 0 0,0-8 0 0 0,2-6 0 0 0,3-10 0 0 0,1-10 0 0 0,3-11 0 0 0,-3-13 0 0 0,1-19 0 0 0,0-14 0 0 0,1-8 0 0 0,3-5 0 0 0,2-5 0 0 0,-1-1 0 0 0,1 0 0 0 0,-1 0 0 0 0,0-2 0 0 0,-2-4 0 0 0,1-3 0 0 0,-1-1 0 0 0,0-3 0 0 0,0-3 0 0 0,0-5 0 0 0,-1-9 0 0 0,1-11 0 0 0,0-11 0 0 0,0-11 0 0 0,0-15 0 0 0,-2-14 0 0 0,-5-9 0 0 0,0-8 0 0 0,1-8 0 0 0,1-6 0 0 0,0-6 0 0 0,2-6 0 0 0,-1-2 0 0 0,1-5 0 0 0,1-2 0 0 0,-3-1 0 0 0,-2 0 0 0 0,-1-4 0 0 0,2-5 0 0 0,4-6 0 0 0,5-6 0 0 0,5-1 0 0 0,1 1 0 0 0,-1 7 0 0 0,1 10 0 0 0,-1 13 0 0 0,-2 12 0 0 0,0 10 0 0 0,3 7 0 0 0,1 4 0 0 0,3 0 0 0 0,1-4 0 0 0,2 1 0 0 0,-3 2 0 0 0,-3 7 0 0 0,-1 11 0 0 0,-2 8 0 0 0,1 8 0 0 0,-1 6 0 0 0,-2 5 0 0 0,1 6 0 0 0,-1 8 0 0 0,2 5 0 0 0,0 7 0 0 0,1 12 0 0 0,-1 8 0 0 0,-1 7 0 0 0,-5 9 0 0 0,1 8 0 0 0,-1 14 0 0 0,3 7 0 0 0,3 2 0 0 0,0-3 0 0 0,2-3 0 0 0,2-5 0 0 0,-1-4 0 0 0,1-5 0 0 0,1-1 0 0 0,-2 0 0 0 0,1-2 0 0 0,-2-1 0 0 0,0-1 0 0 0,-1 0 0 0 0,0-1 0 0 0,-1 0 0 0 0,-1 0 0 0 0,-2 5 0 0 0,-5 8 0 0 0,-2 6 0 0 0,0 9 0 0 0,3 4 0 0 0,1 3 0 0 0,1 3 0 0 0,0 4 0 0 0,-1-1 0 0 0,3 1 0 0 0,0 2 0 0 0,3 1 0 0 0,-1 2 0 0 0,2 2 0 0 0,3 5 0 0 0,1 6 0 0 0,2 7 0 0 0,3 5 0 0 0,2 12 0 0 0,1 13 0 0 0,-1 11 0 0 0,-4 15 0 0 0,-1 19 0 0 0,-1 25 0 0 0,1 32 0 0 0,0 40 0 0 0,0 32 0 0 0,1 27 0 0 0,1 13 0 0 0,-3 6 0 0 0,-4-1 0 0 0,-3-8 0 0 0,-2-8 0 0 0,-8-9 0 0 0,-5-12 0 0 0,-8-15 0 0 0,-5-15 0 0 0,-2-17 0 0 0,1-22 0 0 0,-2-24 0 0 0,1-23 0 0 0,5-23 0 0 0,6-19 0 0 0,4-19 0 0 0,7-17 0 0 0,6-16 0 0 0,6-16 0 0 0,3-13 0 0 0,3-11 0 0 0,0-11 0 0 0,-1-8 0 0 0,-2-5 0 0 0,-2-7 0 0 0,-4-3 0 0 0,-5-3 0 0 0,-3 0 0 0 0,-1-2 0 0 0,2-4 0 0 0,1-8 0 0 0,0-10 0 0 0,4-14 0 0 0,-1-18 0 0 0,3-16 0 0 0,3-28 0 0 0,5-37 0 0 0,2-51 0 0 0,1-46 0 0 0,1-40 0 0 0,-1-32 0 0 0,-1-16 0 0 0,3-1 0 0 0,0 14 0 0 0,2 26 0 0 0,0 30 0 0 0,-1 35 0 0 0,-1 40 0 0 0,-4 41 0 0 0,-5 39 0 0 0,-5 39 0 0 0,-5 41 0 0 0,-3 35 0 0 0,-2 30 0 0 0,-2 28 0 0 0,0 23 0 0 0,-2 18 0 0 0,0 15 0 0 0,-1 11 0 0 0,-1 9 0 0 0,0 16 0 0 0,3 34 0 0 0,1 51 0 0 0,9 58 0 0 0,7 49 0 0 0,9 29 0 0 0,3 10 0 0 0,-1-11 0 0 0,-3-31 0 0 0,-4-44 0 0 0,-4-54 0 0 0,-4-56 0 0 0,-3-56 0 0 0,-2-57 0 0 0,2-47 0 0 0,0-37 0 0 0,-1-27 0 0 0,0-13 0 0 0,2-8 0 0 0,-2 0 0 0 0,-5 4 0 0 0,-3 3 0 0 0,-5 2 0 0 0,-5-11 0 0 0,-11-33 0 0 0,-11-52 0 0 0,-10-52 0 0 0,-11-45 0 0 0,-5-29 0 0 0,-1-9 0 0 0,4 9 0 0 0,6 24 0 0 0,7 32 0 0 0,9 42 0 0 0,12 44 0 0 0,9 39 0 0 0,12 48 0 0 0,6 41 0 0 0,5 37 0 0 0,3 31 0 0 0,2 24 0 0 0,0 23 0 0 0,-2 22 0 0 0,-3 25 0 0 0,-1 25 0 0 0,-3 19 0 0 0,3 16 0 0 0,2 11 0 0 0,9 9 0 0 0,15 23 0 0 0,21 26 0 0 0,18 14 0 0 0,14-3 0 0 0,3-18 0 0 0,-5-38 0 0 0,-16-45 0 0 0,-20-50 0 0 0,-19-51 0 0 0,-20-50 0 0 0,-16-41 0 0 0,-12-38 0 0 0,-8-25 0 0 0,-1-20 0 0 0,-1-16 0 0 0,3-16 0 0 0,0-27 0 0 0,-2-40 0 0 0,-5-43 0 0 0,-6-41 0 0 0,-2-38 0 0 0,1-29 0 0 0,3-16 0 0 0,8 0 0 0 0,7 17 0 0 0,8 30 0 0 0,6 37 0 0 0,8 44 0 0 0,5 48 0 0 0,1 47 0 0 0,-1 45 0 0 0,-2 56 0 0 0,-7 48 0 0 0,-3 39 0 0 0,-2 34 0 0 0,0 24 0 0 0,-1 22 0 0 0,-2 22 0 0 0,8 37 0 0 0,16 56 0 0 0,24 66 0 0 0,27 54 0 0 0,21 24 0 0 0,13-8 0 0 0,4-32 0 0 0,-4-49 0 0 0,-13-60 0 0 0,-17-63 0 0 0,-19-57 0 0 0,-21-51 0 0 0,-16-48 0 0 0,-10-37 0 0 0,-8-25 0 0 0,-4-14 0 0 0,0-7 0 0 0,3 0 0 0 0,2 0 0 0 0,4 7 0 0 0,-1 7 0 0 0,-1 8 0 0 0,-3 4 0 0 0,-2-3 0 0 0,-5-2 0 0 0,-1-5 0 0 0,-1-12 0 0 0,2-19 0 0 0,3-21 0 0 0,3-33 0 0 0,0-37 0 0 0,-3-38 0 0 0,1-38 0 0 0,0-29 0 0 0,0-19 0 0 0,1-10 0 0 0,4-4 0 0 0,2 6 0 0 0,3 11 0 0 0,2 15 0 0 0,3 18 0 0 0,2 16 0 0 0,0 11 0 0 0,2 14 0 0 0,3 11 0 0 0,-1 12 0 0 0,-3 11 0 0 0,-4 11 0 0 0,-1 18 0 0 0,-4 19 0 0 0,-1 16 0 0 0,-2 8 0 0 0,-3 5 0 0 0,-2 1 0 0 0,1-1 0 0 0,-4-5 0 0 0,-1-7 0 0 0,-1-1 0 0 0,0 1 0 0 0,0 4 0 0 0,3 7 0 0 0,4 11 0 0 0,4 9 0 0 0,2 11 0 0 0,0 14 0 0 0,0 27 0 0 0,4 21 0 0 0,4 20 0 0 0,2 17 0 0 0,2 15 0 0 0,0 14 0 0 0,1 13 0 0 0,0 16 0 0 0,-3 16 0 0 0,-1 10 0 0 0,0 15 0 0 0,0 16 0 0 0,-4 15 0 0 0,-2 14 0 0 0,-1 9 0 0 0,0 7 0 0 0,3 2 0 0 0,2-2 0 0 0,-1-11 0 0 0,0-13 0 0 0,-3-11 0 0 0,-1-11 0 0 0,-3-13 0 0 0,-1-14 0 0 0,-2-11 0 0 0,-3-8 0 0 0,2-7 0 0 0,1-6 0 0 0,0-10 0 0 0,-2-11 0 0 0,1-12 0 0 0,0-13 0 0 0,-2-14 0 0 0,1-16 0 0 0,0-9 0 0 0,1-9 0 0 0,0-10 0 0 0,1-7 0 0 0,2-6 0 0 0,2-4 0 0 0,5-5 0 0 0,4-7 0 0 0,2-7 0 0 0,2-9 0 0 0,2-8 0 0 0,0-4 0 0 0,-3-2 0 0 0,1-4 0 0 0,-2 1 0 0 0,-2 0 0 0 0,-1-3 0 0 0,-5-6 0 0 0,-5-6 0 0 0,-3-7 0 0 0,-4-8 0 0 0,-1-8 0 0 0,-5-12 0 0 0,2-11 0 0 0,0-12 0 0 0,1-11 0 0 0,0-10 0 0 0,1-12 0 0 0,-1-9 0 0 0,1-8 0 0 0,-1 1 0 0 0,-2 3 0 0 0,-4 9 0 0 0,-1 6 0 0 0,-1 6 0 0 0,-3 6 0 0 0,1 8 0 0 0,2 3 0 0 0,3 10 0 0 0,1 13 0 0 0,5 13 0 0 0,3 17 0 0 0,2 18 0 0 0,1 17 0 0 0,4 18 0 0 0,6 17 0 0 0,3 23 0 0 0,3 21 0 0 0,4 19 0 0 0,-1 18 0 0 0,4 17 0 0 0,-1 14 0 0 0,0 9 0 0 0,1 8 0 0 0,-2 5 0 0 0,-1 3 0 0 0,1 6 0 0 0,1 6 0 0 0,1 4 0 0 0,0 3 0 0 0,2 3 0 0 0,-3 4 0 0 0,-1 1 0 0 0,-2 5 0 0 0,-3 1 0 0 0,-6-1 0 0 0,-2-2 0 0 0,-7-6 0 0 0,-4-8 0 0 0,-4-8 0 0 0,-1-13 0 0 0,2-12 0 0 0,2-10 0 0 0,1-16 0 0 0,5-12 0 0 0,4-15 0 0 0,7-14 0 0 0,2-17 0 0 0,3-18 0 0 0,3-11 0 0 0,1-10 0 0 0,2-12 0 0 0,1-11 0 0 0,0-10 0 0 0,0-8 0 0 0,0-5 0 0 0,-2-7 0 0 0,-1-5 0 0 0,-1-2 0 0 0,1-7 0 0 0,-2-4 0 0 0,1-6 0 0 0,-1-4 0 0 0,2-5 0 0 0,4-3 0 0 0,-2-4 0 0 0,0-4 0 0 0,0-2 0 0 0,0 5 0 0 0,3 4 0 0 0,4 8 0 0 0,1 11 0 0 0,-2 12 0 0 0,0 18 0 0 0,-2 16 0 0 0,-2 16 0 0 0,0 15 0 0 0,-1 13 0 0 0,-3 15 0 0 0,-1 13 0 0 0,0 10 0 0 0,1 9 0 0 0,-2 9 0 0 0,0 4 0 0 0,-2 9 0 0 0,-3 9 0 0 0,-1 5 0 0 0,-6 5 0 0 0,-4 3 0 0 0,-2 6 0 0 0,-5 8 0 0 0,0 4 0 0 0,-1 4 0 0 0,-4-2 0 0 0,-1-3 0 0 0,2-6 0 0 0,1-7 0 0 0,3-12 0 0 0,4-11 0 0 0,0-12 0 0 0,2-17 0 0 0,2-15 0 0 0,1-17 0 0 0,2-14 0 0 0,0-10 0 0 0,1-10 0 0 0,1-7 0 0 0,-1-7 0 0 0,0-6 0 0 0,3-5 0 0 0,-2-5 0 0 0,-1-5 0 0 0,0-2 0 0 0,-1 1 0 0 0,0 2 0 0 0,-2 4 0 0 0,-1 5 0 0 0,-2 8 0 0 0,-1 9 0 0 0,-1 10 0 0 0,0 8 0 0 0,0 10 0 0 0,-3 8 0 0 0,-1 11 0 0 0,1 9 0 0 0,0 11 0 0 0,-1 10 0 0 0,-2 11 0 0 0,0 13 0 0 0,2 9 0 0 0,3 12 0 0 0,5 6 0 0 0,4 8 0 0 0,2 5 0 0 0,3 9 0 0 0,4 11 0 0 0,-1 13 0 0 0,3 9 0 0 0,-2 6 0 0 0,-2 1 0 0 0,-3-6 0 0 0,-1-6 0 0 0,-1-13 0 0 0,-2-14 0 0 0,-3-18 0 0 0,-1-18 0 0 0,0-16 0 0 0,-1-16 0 0 0,-4-13 0 0 0,1-18 0 0 0,1-16 0 0 0,7-11 0 0 0,4-1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20611 10274 16383 0 0,'16'-3'0'0'0,"14"0"0"0"0,9-1 0 0 0,9-1 0 0 0,13-3 0 0 0,11 0 0 0 0,16-2 0 0 0,14-1 0 0 0,19-2 0 0 0,21-1 0 0 0,19-1 0 0 0,17-4 0 0 0,8 0 0 0 0,4-3 0 0 0,2-6 0 0 0,-4-3 0 0 0,-8-3 0 0 0,-10 1 0 0 0,-12 2 0 0 0,-12 7 0 0 0,-10 7 0 0 0,-5 4 0 0 0,-10 7 0 0 0,-9 4 0 0 0,-7 3 0 0 0,-6 1 0 0 0,-6-3 0 0 0,-5 0 0 0 0,-7-1 0 0 0,-7 0 0 0 0,-5 3 0 0 0,-3 2 0 0 0,-6 2 0 0 0,-1 4 0 0 0,-3 0 0 0 0,-3-2 0 0 0,-5-1 0 0 0,-6-3 0 0 0,-7-1 0 0 0,-6-1 0 0 0,-6 2 0 0 0,-5-3 0 0 0,-7 0 0 0 0,-3 2 0 0 0,-3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25560 10487 16383 0 0,'-6'-10'0'0'0,"10"6"0"0"0,14 2 0 0 0,15 1 0 0 0,16-2 0 0 0,17 0 0 0 0,20-3 0 0 0,22 0 0 0 0,19-1 0 0 0,15-3 0 0 0,11 0 0 0 0,8 0 0 0 0,6 1 0 0 0,3 0 0 0 0,-2 1 0 0 0,-2 2 0 0 0,-3 2 0 0 0,-2-1 0 0 0,-4 0 0 0 0,-5-1 0 0 0,-6 0 0 0 0,-10 1 0 0 0,-9 1 0 0 0,-12 2 0 0 0,-13 1 0 0 0,-16 3 0 0 0,-16 1 0 0 0,-16 1 0 0 0,-13 2 0 0 0,-12-1 0 0 0,-10 3 0 0 0,-9 2 0 0 0,-3 2 0 0 0,-1 4 0 0 0,8 8 0 0 0,1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25294 10442 16383 0 0,'6'0'0'0'0,"17"3"0"0"0,13 1 0 0 0,14-1 0 0 0,9-3 0 0 0,11-2 0 0 0,7-2 0 0 0,3-5 0 0 0,5 0 0 0 0,12 2 0 0 0,19 2 0 0 0,16 4 0 0 0,13 5 0 0 0,9 5 0 0 0,2 3 0 0 0,-25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25467 11149 16383 0 0,'-5'-3'0'0'0,"11"8"0"0"0,13-1 0 0 0,14 3 0 0 0,12-1 0 0 0,12 0 0 0 0,12-3 0 0 0,14 0 0 0 0,13-5 0 0 0,18-3 0 0 0,16-2 0 0 0,13-2 0 0 0,15-2 0 0 0,17-3 0 0 0,15 3 0 0 0,9 1 0 0 0,6-1 0 0 0,3 0 0 0 0,-4-3 0 0 0,-10-2 0 0 0,-14-4 0 0 0,-14 0 0 0 0,-15-1 0 0 0,-18 2 0 0 0,-21 0 0 0 0,-18 5 0 0 0,-20 3 0 0 0,-18 5 0 0 0,-15 2 0 0 0,-14 6 0 0 0,-10 1 0 0 0,-5 4 0 0 0,-4 3 0 0 0,-1 2 0 0 0,-2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20505 10837 16383 0 0,'14'5'0'0'0,"12"3"0"0"0,9-2 0 0 0,13 3 0 0 0,12-2 0 0 0,11-1 0 0 0,10 1 0 0 0,7-4 0 0 0,6-2 0 0 0,1-1 0 0 0,-1-4 0 0 0,3 0 0 0 0,-3-1 0 0 0,2-1 0 0 0,-2-3 0 0 0,-1 1 0 0 0,0 1 0 0 0,-5-1 0 0 0,-7 2 0 0 0,-6-2 0 0 0,-8 1 0 0 0,-5-1 0 0 0,-2 0 0 0 0,0 3 0 0 0,0 1 0 0 0,0-1 0 0 0,2 0 0 0 0,-3 4 0 0 0,-2 2 0 0 0,-4 1 0 0 0,-2-3 0 0 0,-5-1 0 0 0,-2 0 0 0 0,0 0 0 0 0,3 0 0 0 0,4 1 0 0 0,4 1 0 0 0,4 2 0 0 0,2 2 0 0 0,-1-4 0 0 0,0-3 0 0 0,-2-2 0 0 0,-3 0 0 0 0,-2 1 0 0 0,-3-1 0 0 0,-2-1 0 0 0,0 2 0 0 0,2 1 0 0 0,0 1 0 0 0,0 1 0 0 0,0 0 0 0 0,2 1 0 0 0,2 3 0 0 0,4 1 0 0 0,-1-1 0 0 0,-1 0 0 0 0,-3 2 0 0 0,-5 0 0 0 0,-2-1 0 0 0,-1-1 0 0 0,-1-1 0 0 0,4 2 0 0 0,7-3 0 0 0,7 2 0 0 0,4 0 0 0 0,5-1 0 0 0,-3 0 0 0 0,-1-1 0 0 0,-5 0 0 0 0,-7-1 0 0 0,-4 3 0 0 0,-7 0 0 0 0,-4 1 0 0 0,-2-4 0 0 0,1 1 0 0 0,2 0 0 0 0,0-3 0 0 0,-3 0 0 0 0,-1-1 0 0 0,0 6 0 0 0,8 13 0 0 0,-4 4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18971 11461 16383 0 0,'-3'0'0'0'0,"13"-3"0"0"0,10 0 0 0 0,10 2 0 0 0,7 2 0 0 0,11 3 0 0 0,11 1 0 0 0,12 2 0 0 0,9-2 0 0 0,8-2 0 0 0,5-5 0 0 0,7-2 0 0 0,7-2 0 0 0,3-1 0 0 0,2 1 0 0 0,1-1 0 0 0,-1 0 0 0 0,1 2 0 0 0,-2 4 0 0 0,3 0 0 0 0,1 2 0 0 0,-1 5 0 0 0,-3 0 0 0 0,-5 2 0 0 0,-4 0 0 0 0,-3 1 0 0 0,-3 2 0 0 0,-1-1 0 0 0,-1-2 0 0 0,-2-3 0 0 0,-7-2 0 0 0,-7 2 0 0 0,-6-1 0 0 0,-4 2 0 0 0,-1 2 0 0 0,2 4 0 0 0,0-2 0 0 0,-1 1 0 0 0,-1-1 0 0 0,-4-3 0 0 0,-5-3 0 0 0,-7-1 0 0 0,-6 1 0 0 0,-4 0 0 0 0,-2-1 0 0 0,-1-1 0 0 0,2 0 0 0 0,2 1 0 0 0,2 1 0 0 0,-1-3 0 0 0,-3 1 0 0 0,-2 0 0 0 0,-3-3 0 0 0,-2-2 0 0 0,5 1 0 0 0,-5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20677 11766 16383 0 0,'3'-3'0'0'0,"-2"13"0"0"0,1 4 0 0 0,4 1 0 0 0,5-3 0 0 0,10-7 0 0 0,9-5 0 0 0,12-7 0 0 0,14-4 0 0 0,12-3 0 0 0,14 0 0 0 0,12 1 0 0 0,8-1 0 0 0,9 0 0 0 0,7-1 0 0 0,4 0 0 0 0,4 2 0 0 0,-1 1 0 0 0,-4 2 0 0 0,-2 3 0 0 0,2 3 0 0 0,4 2 0 0 0,3 1 0 0 0,1 1 0 0 0,3 0 0 0 0,3 3 0 0 0,3 4 0 0 0,-1 3 0 0 0,-5 0 0 0 0,-5-1 0 0 0,-7-1 0 0 0,-4-3 0 0 0,-3 0 0 0 0,1-1 0 0 0,-4-2 0 0 0,-3 0 0 0 0,-5-1 0 0 0,-5-1 0 0 0,-7 0 0 0 0,-2 0 0 0 0,-2 3 0 0 0,0 0 0 0 0,-2 0 0 0 0,0 3 0 0 0,0-1 0 0 0,3 2 0 0 0,2 0 0 0 0,3 2 0 0 0,-2-2 0 0 0,-2-1 0 0 0,-8-2 0 0 0,-10-4 0 0 0,-8-2 0 0 0,-10-1 0 0 0,-8 0 0 0 0,-6 1 0 0 0,-5 0 0 0 0,-4-2 0 0 0,-5 0 0 0 0,-4 1 0 0 0,-6-3 0 0 0,-4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20645 11608 16383 0 0,'-11'-2'0'0'0,"-11"-2"0"0"0,-5-2 0 0 0,-1 0 0 0 0,3 0 0 0 0,12 2 0 0 0,12-1 0 0 0,12 0 0 0 0,8 4 0 0 0,7 1 0 0 0,5 2 0 0 0,2 0 0 0 0,3 2 0 0 0,1 4 0 0 0,3-1 0 0 0,7 3 0 0 0,15 4 0 0 0,-3-1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21220 12070 16383 0 0,'18'-3'0'0'0,"18"2"0"0"0,13 1 0 0 0,12 4 0 0 0,11 0 0 0 0,10 0 0 0 0,9 2 0 0 0,12 3 0 0 0,14 2 0 0 0,17 2 0 0 0,18-1 0 0 0,18 0 0 0 0,15-2 0 0 0,12-3 0 0 0,0-2 0 0 0,-8-5 0 0 0,-12-5 0 0 0,-12-2 0 0 0,-13-2 0 0 0,-10-3 0 0 0,-14 2 0 0 0,-12-1 0 0 0,-10 1 0 0 0,-6 3 0 0 0,-5 0 0 0 0,-5-2 0 0 0,-1-2 0 0 0,-6-2 0 0 0,-5 2 0 0 0,-6-1 0 0 0,-5 0 0 0 0,-2 1 0 0 0,1 1 0 0 0,3 1 0 0 0,0 2 0 0 0,-1 1 0 0 0,-4 0 0 0 0,-7 1 0 0 0,-6 2 0 0 0,-11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17243 12405 16383 0 0,'-6'-8'0'0'0,"-12"0"0"0"0,-5 1 0 0 0,-3 5 0 0 0,4 5 0 0 0,9 2 0 0 0,8 4 0 0 0,8-1 0 0 0,10-1 0 0 0,7-2 0 0 0,8-2 0 0 0,11-4 0 0 0,8-2 0 0 0,9 0 0 0 0,6 0 0 0 0,5 0 0 0 0,1 2 0 0 0,0-3 0 0 0,-4 0 0 0 0,-4 1 0 0 0,-5-3 0 0 0,0 1 0 0 0,-3-2 0 0 0,-1-3 0 0 0,-4 1 0 0 0,-4 2 0 0 0,-3 4 0 0 0,-4 4 0 0 0,-3 3 0 0 0,-3 2 0 0 0,0 2 0 0 0,-2 2 0 0 0,-2 3 0 0 0,-1 1 0 0 0,-1 1 0 0 0,2-1 0 0 0,-1-2 0 0 0,-2-1 0 0 0,0-2 0 0 0,-1 0 0 0 0,-2-1 0 0 0,-1-1 0 0 0,-1-1 0 0 0,-1-3 0 0 0,-1-1 0 0 0,-1-1 0 0 0,1-1 0 0 0,-1 3 0 0 0,1 0 0 0 0,-1-3 0 0 0,1-1 0 0 0,-3 2 0 0 0,-1 1 0 0 0,1 0 0 0 0,0 0 0 0 0,1-1 0 0 0,0 0 0 0 0,12 0 0 0 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13668 10710 16383 0 0,'-11'-3'0'0'0,"-5"16"0"0"0,-2 10 0 0 0,4 10 0 0 0,1 7 0 0 0,2 5 0 0 0,4 3 0 0 0,3 1 0 0 0,1 3 0 0 0,5 9 0 0 0,2 10 0 0 0,3 9 0 0 0,2 8 0 0 0,1 4 0 0 0,0-3 0 0 0,-1-5 0 0 0,-1-12 0 0 0,-4-13 0 0 0,-4-13 0 0 0,1-15 0 0 0,-3-10 0 0 0,-1-20 0 0 0,0-11 0 0 0,0-11 0 0 0,4-9 0 0 0,1-5 0 0 0,1-5 0 0 0,0-1 0 0 0,-4-1 0 0 0,-1 1 0 0 0,-1-3 0 0 0,1-3 0 0 0,0-3 0 0 0,1-2 0 0 0,0 0 0 0 0,0-5 0 0 0,1 0 0 0 0,0 4 0 0 0,0 3 0 0 0,1 4 0 0 0,-1 5 0 0 0,0 2 0 0 0,0 4 0 0 0,0 3 0 0 0,3 1 0 0 0,0 4 0 0 0,1 3 0 0 0,-2 4 0 0 0,0-1 0 0 0,-1-2 0 0 0,0 0 0 0 0,2 2 0 0 0,6 1 0 0 0,1 5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24025 12671 16383 0 0,'-5'-2'0'0'0,"14"6"0"0"0,13 3 0 0 0,12 1 0 0 0,10-2 0 0 0,9-4 0 0 0,8-2 0 0 0,8-5 0 0 0,11-3 0 0 0,10-4 0 0 0,12 1 0 0 0,17 2 0 0 0,19 0 0 0 0,15-1 0 0 0,6 1 0 0 0,3-1 0 0 0,-3 2 0 0 0,0 4 0 0 0,-7 3 0 0 0,-5 0 0 0 0,-5 2 0 0 0,-3-2 0 0 0,-1-1 0 0 0,0-2 0 0 0,-7-1 0 0 0,-13-2 0 0 0,-12 0 0 0 0,-17-1 0 0 0,-15 0 0 0 0,-15 2 0 0 0,-10-1 0 0 0,-4 1 0 0 0,-5 1 0 0 0,-1 2 0 0 0,3-2 0 0 0,-5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20439 13080 16383 0 0,'11'-6'0'0'0,"8"-1"0"0"0,5 3 0 0 0,3 2 0 0 0,-1 4 0 0 0,1 2 0 0 0,5 6 0 0 0,3 0 0 0 0,8 2 0 0 0,9 2 0 0 0,16-2 0 0 0,16-3 0 0 0,14-3 0 0 0,11-3 0 0 0,11-1 0 0 0,10-1 0 0 0,15-2 0 0 0,12 4 0 0 0,14 0 0 0 0,16-1 0 0 0,14 3 0 0 0,10 1 0 0 0,4-2 0 0 0,1-1 0 0 0,-8 0 0 0 0,-11-2 0 0 0,-13-3 0 0 0,-11-4 0 0 0,-7-4 0 0 0,-6-3 0 0 0,-3-4 0 0 0,4-2 0 0 0,-1-1 0 0 0,-4 0 0 0 0,-6 5 0 0 0,-11 1 0 0 0,-10 3 0 0 0,-10 6 0 0 0,-10 4 0 0 0,-10 3 0 0 0,-8 0 0 0 0,-9 0 0 0 0,-5 0 0 0 0,-5-1 0 0 0,-1 3 0 0 0,6 0 0 0 0,4-1 0 0 0,-2 0 0 0 0,-3-1 0 0 0,-10-1 0 0 0,-7 2 0 0 0,-14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3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25693 13265 16383 0 0,'-11'0'0'0'0,"13"5"0"0"0,14 2 0 0 0,12-2 0 0 0,12-3 0 0 0,13-2 0 0 0,14-3 0 0 0,13-4 0 0 0,16-3 0 0 0,12-1 0 0 0,10 0 0 0 0,11-1 0 0 0,13 1 0 0 0,13 0 0 0 0,6-1 0 0 0,8 1 0 0 0,13 1 0 0 0,8-4 0 0 0,7-2 0 0 0,6 1 0 0 0,5-1 0 0 0,-1 1 0 0 0,-4 1 0 0 0,-9 0 0 0 0,-14 0 0 0 0,-15 4 0 0 0,-21 8 0 0 0,-20 6 0 0 0,-32 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25671 13361 16383 0 0,'5'17'0'0'0,"-1"4"0"0"0,-3-3 0 0 0,-8-3 0 0 0,-5-3 0 0 0,-6-4 0 0 0,-3 0 0 0 0,-2 0 0 0 0,-1 0 0 0 0,-2 0 0 0 0,2 0 0 0 0,-1 0 0 0 0,-2 2 0 0 0,-1 2 0 0 0,1-1 0 0 0,5 0 0 0 0,15-1 0 0 0,16-6 0 0 0,20-6 0 0 0,24-5 0 0 0,22-4 0 0 0,17-6 0 0 0,14-2 0 0 0,13-2 0 0 0,14 4 0 0 0,13 2 0 0 0,17 3 0 0 0,21 7 0 0 0,23 9 0 0 0,18 7 0 0 0,12 4 0 0 0,5 0 0 0 0,0-6 0 0 0,-7-4 0 0 0,-11-6 0 0 0,-14-5 0 0 0,-16-2 0 0 0,-16 4 0 0 0,-21 4 0 0 0,-20 6 0 0 0,-25 9 0 0 0,-32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25043 13866 16383 0 0,'-2'-11'0'0'0,"11"-1"0"0"0,11 2 0 0 0,10 0 0 0 0,7 2 0 0 0,11-1 0 0 0,14-2 0 0 0,15-1 0 0 0,18-1 0 0 0,18-4 0 0 0,13-5 0 0 0,13-3 0 0 0,11-7 0 0 0,14 1 0 0 0,7 2 0 0 0,10 4 0 0 0,7 3 0 0 0,3 5 0 0 0,1 6 0 0 0,-1 5 0 0 0,-5 3 0 0 0,-7 5 0 0 0,-9 7 0 0 0,-13 8 0 0 0,-14 6 0 0 0,-15 5 0 0 0,-16 3 0 0 0,-13 1 0 0 0,-13 4 0 0 0,-16 0 0 0 0,-20-5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25810 14160 16383 0 0,'3'-6'0'0'0,"11"-4"0"0"0,17-3 0 0 0,22-5 0 0 0,21-1 0 0 0,22 1 0 0 0,21 5 0 0 0,21 4 0 0 0,19 6 0 0 0,12 4 0 0 0,7 2 0 0 0,3-3 0 0 0,-2-3 0 0 0,1-10 0 0 0,0-8 0 0 0,2-8 0 0 0,5-5 0 0 0,1-2 0 0 0,-4 2 0 0 0,-7 5 0 0 0,-11 7 0 0 0,-15 5 0 0 0,-17 7 0 0 0,-19 14 0 0 0,-22 12 0 0 0,-23 11 0 0 0,-24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25598 14598 16383 0 0,'19'-8'0'0'0,"17"-8"0"0"0,18-4 0 0 0,22-1 0 0 0,27-3 0 0 0,26-2 0 0 0,23 0 0 0 0,21 2 0 0 0,18 0 0 0 0,9-2 0 0 0,6-1 0 0 0,-1 1 0 0 0,-2-1 0 0 0,-6 2 0 0 0,-13 5 0 0 0,-13 6 0 0 0,-12 6 0 0 0,-14 6 0 0 0,-15 9 0 0 0,-17 9 0 0 0,-19 7 0 0 0,-21 2 0 0 0,-14 0 0 0 0,-14 1 0 0 0,-11-4 0 0 0,-7-6 0 0 0,-3-6 0 0 0,-6-4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15338 8376 16383 0 0,'-8'0'0'0'0,"-13"-6"0"0"0,-7 2 0 0 0,3 3 0 0 0,7 6 0 0 0,8 3 0 0 0,4 4 0 0 0,7 0 0 0 0,6 0 0 0 0,4 1 0 0 0,3-2 0 0 0,2 0 0 0 0,-2 1 0 0 0,-1-2 0 0 0,1 1 0 0 0,2 0 0 0 0,2 2 0 0 0,3 0 0 0 0,1-1 0 0 0,2-3 0 0 0,2-2 0 0 0,2-1 0 0 0,2-1 0 0 0,3-1 0 0 0,5-2 0 0 0,4 0 0 0 0,2-2 0 0 0,3 3 0 0 0,0-2 0 0 0,-2-1 0 0 0,0-1 0 0 0,-3 0 0 0 0,0 0 0 0 0,-2 0 0 0 0,0 1 0 0 0,-1-1 0 0 0,-2 1 0 0 0,-2 0 0 0 0,-2 0 0 0 0,0 0 0 0 0,-1-2 0 0 0,2-2 0 0 0,3 1 0 0 0,7 0 0 0 0,3 1 0 0 0,2 1 0 0 0,1 0 0 0 0,-1-2 0 0 0,-2 2 0 0 0,-2-1 0 0 0,-3-1 0 0 0,-3 1 0 0 0,-3 0 0 0 0,1 0 0 0 0,-2 2 0 0 0,0-3 0 0 0,-4-1 0 0 0,-1 1 0 0 0,-4 0 0 0 0,-1 1 0 0 0,-1 1 0 0 0,-3-2 0 0 0,1-1 0 0 0,2 1 0 0 0,-1 0 0 0 0,2 4 0 0 0,1 1 0 0 0,-1 1 0 0 0,2 0 0 0 0,0-1 0 0 0,-1-1 0 0 0,0-3 0 0 0,-1-1 0 0 0,-3 0 0 0 0,-2 0 0 0 0,-2 1 0 0 0,-1 1 0 0 0,-1 0 0 0 0,0 1 0 0 0,-1-1 0 0 0,0 2 0 0 0,1-1 0 0 0,-1-3 0 0 0,1 0 0 0 0,0-1 0 0 0,-1-1 0 0 0,1 0 0 0 0,-3 3 0 0 0,-3-1 0 0 0,-1 1 0 0 0,0 0 0 0 0,2 0 0 0 0,2 2 0 0 0,1-1 0 0 0,1 1 0 0 0,0 0 0 0 0,-1-3 0 0 0,-5 3 0 0 0,1 0 0 0 0,-1 1 0 0 0,0-3 0 0 0,0 2 0 0 0,2 0 0 0 0,1 2 0 0 0,2-4 0 0 0,0-1 0 0 0,2 3 0 0 0,0-1 0 0 0,0-1 0 0 0,0 0 0 0 0,0 0 0 0 0,0 1 0 0 0,0 1 0 0 0,0-1 0 0 0,0 1 0 0 0,-3 3 0 0 0,-1 1 0 0 0,0-1 0 0 0,1 0 0 0 0,1 2 0 0 0,1 0 0 0 0,0-1 0 0 0,-2-1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18272 8548 16383 0 0,'-11'-3'0'0'0,"-6"0"0"0"0,-3-1 0 0 0,0 2 0 0 0,0 2 0 0 0,0 5 0 0 0,2 2 0 0 0,1 1 0 0 0,0 1 0 0 0,-4 0 0 0 0,-5-1 0 0 0,-2 1 0 0 0,-3-1 0 0 0,-4 1 0 0 0,-1-1 0 0 0,0 0 0 0 0,-1-1 0 0 0,-4-1 0 0 0,-4 1 0 0 0,-4 1 0 0 0,-1 0 0 0 0,0 1 0 0 0,1-1 0 0 0,0-1 0 0 0,0-3 0 0 0,1 1 0 0 0,-2 0 0 0 0,-4 1 0 0 0,-6 1 0 0 0,-6 0 0 0 0,-2 0 0 0 0,-4-1 0 0 0,0-2 0 0 0,4-2 0 0 0,4 2 0 0 0,-2 3 0 0 0,2 3 0 0 0,3-1 0 0 0,-4 2 0 0 0,0 0 0 0 0,0 0 0 0 0,-3 2 0 0 0,0 3 0 0 0,-2 0 0 0 0,0-2 0 0 0,1-1 0 0 0,5-2 0 0 0,2-1 0 0 0,3-2 0 0 0,4 1 0 0 0,4-2 0 0 0,4 1 0 0 0,3-1 0 0 0,0 1 0 0 0,0-1 0 0 0,2-1 0 0 0,0 0 0 0 0,2 0 0 0 0,5-4 0 0 0,3-3 0 0 0,4 0 0 0 0,5-1 0 0 0,3 0 0 0 0,2 1 0 0 0,2 0 0 0 0,1 1 0 0 0,0-3 0 0 0,0-1 0 0 0,-1 1 0 0 0,1 0 0 0 0,0 1 0 0 0,2 4 0 0 0,3 3 0 0 0,7 5 0 0 0,3 2 0 0 0,7 3 0 0 0,6 1 0 0 0,2 0 0 0 0,5 0 0 0 0,6 1 0 0 0,5-1 0 0 0,8 3 0 0 0,7 1 0 0 0,10 2 0 0 0,12-2 0 0 0,9-3 0 0 0,12-1 0 0 0,11-3 0 0 0,8-4 0 0 0,7-3 0 0 0,5-3 0 0 0,4-5 0 0 0,3-1 0 0 0,-2-1 0 0 0,-7 0 0 0 0,-8-4 0 0 0,-11-1 0 0 0,-14-1 0 0 0,-10-3 0 0 0,-10 2 0 0 0,-9 0 0 0 0,-2 2 0 0 0,-2-1 0 0 0,-3 2 0 0 0,-1 2 0 0 0,0 2 0 0 0,-2 2 0 0 0,-1 1 0 0 0,-5 1 0 0 0,-2 0 0 0 0,-4 1 0 0 0,-1-1 0 0 0,1 0 0 0 0,1 3 0 0 0,2 1 0 0 0,0 0 0 0 0,0 1 0 0 0,1 1 0 0 0,-1-2 0 0 0,-1 0 0 0 0,2 0 0 0 0,-1 1 0 0 0,-1-1 0 0 0,2-1 0 0 0,-1-1 0 0 0,-1-1 0 0 0,-4 2 0 0 0,-5 1 0 0 0,-1-1 0 0 0,0-1 0 0 0,-2 0 0 0 0,1-1 0 0 0,1-3 0 0 0,-1-1 0 0 0,3-1 0 0 0,3 1 0 0 0,-2 1 0 0 0,-1-2 0 0 0,4 0 0 0 0,4-3 0 0 0,4-2 0 0 0,4 0 0 0 0,1 2 0 0 0,2 2 0 0 0,1 2 0 0 0,-2-2 0 0 0,-4 1 0 0 0,-4 0 0 0 0,-3 2 0 0 0,-1 0 0 0 0,-2 2 0 0 0,2-1 0 0 0,3 1 0 0 0,3 0 0 0 0,4 1 0 0 0,4-1 0 0 0,2 3 0 0 0,1 0 0 0 0,0 3 0 0 0,-3 1 0 0 0,-3 1 0 0 0,-2 2 0 0 0,-5 2 0 0 0,-4 0 0 0 0,-4-4 0 0 0,-4-4 0 0 0,2-2 0 0 0,-2 0 0 0 0,1-3 0 0 0,1-2 0 0 0,-2 0 0 0 0,0 0 0 0 0,-1 1 0 0 0,0 4 0 0 0,1 0 0 0 0,2 1 0 0 0,1-3 0 0 0,4-1 0 0 0,2-4 0 0 0,0 0 0 0 0,2 0 0 0 0,0 3 0 0 0,0 1 0 0 0,-2-1 0 0 0,-4 0 0 0 0,-1 1 0 0 0,-1 1 0 0 0,0-1 0 0 0,-3 1 0 0 0,1-3 0 0 0,0 0 0 0 0,-1 0 0 0 0,0 0 0 0 0,-2 1 0 0 0,1 1 0 0 0,1 0 0 0 0,4 1 0 0 0,3 0 0 0 0,4 0 0 0 0,0 0 0 0 0,0 0 0 0 0,-1 1 0 0 0,-2-1 0 0 0,0 0 0 0 0,-2 0 0 0 0,-3 0 0 0 0,-1 2 0 0 0,0 2 0 0 0,-2-1 0 0 0,0 0 0 0 0,-2-1 0 0 0,-2-3 0 0 0,-2 0 0 0 0,-2-1 0 0 0,-4 2 0 0 0,-2 1 0 0 0,0 0 0 0 0,1 3 0 0 0,0 0 0 0 0,1 1 0 0 0,1-2 0 0 0,3-1 0 0 0,1-1 0 0 0,1 0 0 0 0,-2-1 0 0 0,0 0 0 0 0,2 3 0 0 0,0 0 0 0 0,0 3 0 0 0,-2 0 0 0 0,3-1 0 0 0,-1-1 0 0 0,0-4 0 0 0,1-2 0 0 0,0-1 0 0 0,2 1 0 0 0,0-3 0 0 0,-2 0 0 0 0,1 1 0 0 0,0 0 0 0 0,-1 2 0 0 0,-2 1 0 0 0,-4-2 0 0 0,-2-1 0 0 0,-3 3 0 0 0,-6 0 0 0 0,-3-1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22177 9107 16383 0 0,'-9'6'0'0'0,"10"-4"0"0"0,5-3 0 0 0,6-3 0 0 0,0-4 0 0 0,1 0 0 0 0,-2-2 0 0 0,-2 4 0 0 0,-4-1 0 0 0,-4 2 0 0 0,-6 2 0 0 0,-4-2 0 0 0,-4 0 0 0 0,-7 1 0 0 0,-9 1 0 0 0,-7 4 0 0 0,-8 2 0 0 0,-8 0 0 0 0,-8 2 0 0 0,-7 1 0 0 0,-4-1 0 0 0,-2-2 0 0 0,0 0 0 0 0,2-2 0 0 0,-1 0 0 0 0,-4-1 0 0 0,-5 0 0 0 0,-5 0 0 0 0,-4-1 0 0 0,2 1 0 0 0,4 0 0 0 0,1 0 0 0 0,3 0 0 0 0,3 0 0 0 0,2 0 0 0 0,0 2 0 0 0,-1 2 0 0 0,2-1 0 0 0,3 3 0 0 0,2-1 0 0 0,6-3 0 0 0,7-2 0 0 0,6-4 0 0 0,3 2 0 0 0,4-2 0 0 0,2 0 0 0 0,-1 1 0 0 0,-1 0 0 0 0,-2 1 0 0 0,3 1 0 0 0,2-2 0 0 0,2 0 0 0 0,3-3 0 0 0,5 0 0 0 0,1 0 0 0 0,4 0 0 0 0,3 0 0 0 0,2-2 0 0 0,3 1 0 0 0,3-1 0 0 0,2 1 0 0 0,1-2 0 0 0,1-1 0 0 0,3-2 0 0 0,0 1 0 0 0,1 0 0 0 0,1-1 0 0 0,5 2 0 0 0,5 2 0 0 0,4 5 0 0 0,6 4 0 0 0,5 1 0 0 0,6 3 0 0 0,3 0 0 0 0,5 0 0 0 0,4-1 0 0 0,5 2 0 0 0,5 2 0 0 0,5-1 0 0 0,7 2 0 0 0,4 0 0 0 0,5-3 0 0 0,1-4 0 0 0,-3-3 0 0 0,-2-1 0 0 0,-2-1 0 0 0,-3 1 0 0 0,-1-2 0 0 0,0-1 0 0 0,0 1 0 0 0,2 1 0 0 0,3 1 0 0 0,0 1 0 0 0,-2-2 0 0 0,-2-1 0 0 0,-4-2 0 0 0,-3 0 0 0 0,-5 1 0 0 0,-6 1 0 0 0,-4 2 0 0 0,-1 0 0 0 0,-1 2 0 0 0,2-1 0 0 0,1 2 0 0 0,1-1 0 0 0,0 0 0 0 0,3-2 0 0 0,1-2 0 0 0,-1 1 0 0 0,-3 0 0 0 0,-2 4 0 0 0,-3 1 0 0 0,-2 4 0 0 0,-3 0 0 0 0,-2-1 0 0 0,0-1 0 0 0,0-4 0 0 0,1 1 0 0 0,-2 0 0 0 0,0 3 0 0 0,-2 0 0 0 0,1 2 0 0 0,0 1 0 0 0,-1-1 0 0 0,1-2 0 0 0,-2 1 0 0 0,1 0 0 0 0,-2-4 0 0 0,-1 1 0 0 0,-3 0 0 0 0,-1 0 0 0 0,-1-1 0 0 0,-1 0 0 0 0,0-1 0 0 0,-1 0 0 0 0,1 0 0 0 0,-1-3 0 0 0,1 0 0 0 0,-1-1 0 0 0,1 2 0 0 0,0 0 0 0 0,-3-2 0 0 0,-1-1 0 0 0,0 2 0 0 0,-1-3 0 0 0,-4 4 0 0 0,-4 1 0 0 0,-7 1 0 0 0,-4-2 0 0 0,-7-1 0 0 0,-4 0 0 0 0,-5 1 0 0 0,-6 3 0 0 0,-2 2 0 0 0,-4 0 0 0 0,-3-1 0 0 0,-7 0 0 0 0,-11 0 0 0 0,-12-2 0 0 0,-11 1 0 0 0,-4-1 0 0 0,-5-3 0 0 0,-3-1 0 0 0,0-2 0 0 0,3 0 0 0 0,3 0 0 0 0,6 0 0 0 0,-1-1 0 0 0,4 0 0 0 0,3-3 0 0 0,5-2 0 0 0,5 2 0 0 0,3-2 0 0 0,1 3 0 0 0,0 2 0 0 0,-4 0 0 0 0,-3 1 0 0 0,-5-2 0 0 0,0 2 0 0 0,1 1 0 0 0,2 4 0 0 0,2 5 0 0 0,2 2 0 0 0,-2 0 0 0 0,-6 1 0 0 0,-3 3 0 0 0,-5-1 0 0 0,0-2 0 0 0,1-1 0 0 0,3-6 0 0 0,6-2 0 0 0,3 2 0 0 0,-2 1 0 0 0,-1 0 0 0 0,-8 3 0 0 0,-7 0 0 0 0,-1 3 0 0 0,-3 0 0 0 0,0-2 0 0 0,3-1 0 0 0,0-1 0 0 0,-2 1 0 0 0,-1 0 0 0 0,-3 3 0 0 0,3-4 0 0 0,-1 1 0 0 0,5-3 0 0 0,4-1 0 0 0,-1 1 0 0 0,-2 1 0 0 0,-3 0 0 0 0,-2 3 0 0 0,-2 0 0 0 0,-2-1 0 0 0,-1-1 0 0 0,-3 2 0 0 0,-1 0 0 0 0,-2-1 0 0 0,0-1 0 0 0,-3-4 0 0 0,2 1 0 0 0,-2 1 0 0 0,2 2 0 0 0,-4 1 0 0 0,2 0 0 0 0,6-1 0 0 0,7-1 0 0 0,7 0 0 0 0,7-2 0 0 0,7 1 0 0 0,3-1 0 0 0,7-3 0 0 0,4-1 0 0 0,4 0 0 0 0,0-1 0 0 0,0-1 0 0 0,0 2 0 0 0,-1 0 0 0 0,4 2 0 0 0,2 1 0 0 0,4 0 0 0 0,3 1 0 0 0,4-2 0 0 0,5-2 0 0 0,2 1 0 0 0,4 1 0 0 0,0 0 0 0 0,3 1 0 0 0,1 0 0 0 0,2 1 0 0 0,2 2 0 0 0,0 2 0 0 0,4-3 0 0 0,-1 1 0 0 0,-2 0 0 0 0,0 0 0 0 0,2 2 0 0 0,2 1 0 0 0,4-1 0 0 0,7-1 0 0 0,7-1 0 0 0,15-1 0 0 0,4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14351 8798 16383 0 0,'-3'-6'0'0'0,"2"15"0"0"0,4 16 0 0 0,4 15 0 0 0,1 14 0 0 0,1 12 0 0 0,3 7 0 0 0,1 5 0 0 0,2 8 0 0 0,0 8 0 0 0,1 7 0 0 0,-3 5 0 0 0,0 1 0 0 0,-3-5 0 0 0,-3-8 0 0 0,-2-13 0 0 0,-3-17 0 0 0,-4-20 0 0 0,1-16 0 0 0,-2-23 0 0 0,0-16 0 0 0,-1-15 0 0 0,2-13 0 0 0,0-12 0 0 0,1-12 0 0 0,1-12 0 0 0,-3-10 0 0 0,-1-5 0 0 0,-2-5 0 0 0,0-4 0 0 0,1-2 0 0 0,1 0 0 0 0,-1 2 0 0 0,0 1 0 0 0,-2 3 0 0 0,1 8 0 0 0,1 8 0 0 0,1 9 0 0 0,2 11 0 0 0,-2 11 0 0 0,0 7 0 0 0,-3 11 0 0 0,1 8 0 0 0,-1 8 0 0 0,-1 14 0 0 0,0 10 0 0 0,0 8 0 0 0,0 7 0 0 0,0 5 0 0 0,2 4 0 0 0,0 3 0 0 0,0 3 0 0 0,1 5 0 0 0,2 8 0 0 0,-1 12 0 0 0,-1 8 0 0 0,-1 5 0 0 0,-1 0 0 0 0,5 0 0 0 0,2-5 0 0 0,4-10 0 0 0,1-9 0 0 0,0-10 0 0 0,1-9 0 0 0,3-8 0 0 0,0-5 0 0 0,1-8 0 0 0,1-2 0 0 0,-1-1 0 0 0,-2 0 0 0 0,-3 1 0 0 0,-1 2 0 0 0,-3 0 0 0 0,0 1 0 0 0,-4-2 0 0 0,2-4 0 0 0,0-10 0 0 0,2-12 0 0 0,-1-8 0 0 0,0-6 0 0 0,-2-1 0 0 0,-1-2 0 0 0,-3 0 0 0 0,-3-1 0 0 0,-2 2 0 0 0,-3 1 0 0 0,-1 0 0 0 0,-1-4 0 0 0,0 1 0 0 0,-3 3 0 0 0,-1-1 0 0 0,0-2 0 0 0,1 2 0 0 0,2 4 0 0 0,2-1 0 0 0,-1 3 0 0 0,3 2 0 0 0,3 2 0 0 0,3 2 0 0 0,0 3 0 0 0,5 10 0 0 0,1 10 0 0 0,2 8 0 0 0,3 6 0 0 0,1 6 0 0 0,0 3 0 0 0,1 2 0 0 0,0 4 0 0 0,-1 2 0 0 0,1-1 0 0 0,3 0 0 0 0,2-2 0 0 0,2-3 0 0 0,1-2 0 0 0,1-1 0 0 0,1 1 0 0 0,1 0 0 0 0,1 2 0 0 0,0-3 0 0 0,0-3 0 0 0,-2-4 0 0 0,-1-1 0 0 0,0-6 0 0 0,-1-4 0 0 0,1-4 0 0 0,0-6 0 0 0,0-8 0 0 0,1-6 0 0 0,-1-5 0 0 0,1-3 0 0 0,-3-5 0 0 0,0-3 0 0 0,-1-6 0 0 0,1-3 0 0 0,-2-4 0 0 0,0-6 0 0 0,1-4 0 0 0,-2-5 0 0 0,1 0 0 0 0,0 2 0 0 0,-1 5 0 0 0,0 2 0 0 0,-2 8 0 0 0,-1 8 0 0 0,0 9 0 0 0,-1 18 0 0 0,1 11 0 0 0,-1 9 0 0 0,-1 6 0 0 0,-1 6 0 0 0,-2 6 0 0 0,-4 6 0 0 0,-1 10 0 0 0,0 10 0 0 0,-3 11 0 0 0,0 8 0 0 0,-1 6 0 0 0,-3 3 0 0 0,-2-2 0 0 0,1-5 0 0 0,2-8 0 0 0,3-11 0 0 0,2-10 0 0 0,2-10 0 0 0,2-10 0 0 0,3-21 0 0 0,3-17 0 0 0,2-13 0 0 0,1-10 0 0 0,0-6 0 0 0,0-4 0 0 0,2-4 0 0 0,2-5 0 0 0,1-1 0 0 0,3-1 0 0 0,2 1 0 0 0,1-2 0 0 0,-1 0 0 0 0,1 1 0 0 0,-2 1 0 0 0,-1 5 0 0 0,-1 3 0 0 0,-4 8 0 0 0,-3 3 0 0 0,-4 3 0 0 0,1 0 0 0 0,1 0 0 0 0,0 0 0 0 0,1-1 0 0 0,2-1 0 0 0,0 0 0 0 0,0-1 0 0 0,2 1 0 0 0,0-4 0 0 0,0 3 0 0 0,-4 0 0 0 0,-2 4 0 0 0,-2 3 0 0 0,-3 4 0 0 0,-3 5 0 0 0,-2 3 0 0 0,-2 3 0 0 0,-6 4 0 0 0,-4 3 0 0 0,-1 1 0 0 0,-1 4 0 0 0,-3 5 0 0 0,0 4 0 0 0,-2 2 0 0 0,-3 7 0 0 0,-2 6 0 0 0,-4 6 0 0 0,-2 9 0 0 0,-1 8 0 0 0,0 8 0 0 0,1 7 0 0 0,1 7 0 0 0,0 6 0 0 0,4 3 0 0 0,3-2 0 0 0,4 0 0 0 0,3 0 0 0 0,2-3 0 0 0,4-3 0 0 0,4-5 0 0 0,6-5 0 0 0,4-3 0 0 0,4-5 0 0 0,5-6 0 0 0,2-5 0 0 0,2-5 0 0 0,2-6 0 0 0,1-4 0 0 0,-4 0 0 0 0,-2-3 0 0 0,-2-3 0 0 0,1-5 0 0 0,4 0 0 0 0,6-3 0 0 0,1-4 0 0 0,0-6 0 0 0,-1-7 0 0 0,1-8 0 0 0,4-2 0 0 0,1-4 0 0 0,3-5 0 0 0,-1-1 0 0 0,-1-2 0 0 0,-1-3 0 0 0,-3-1 0 0 0,-3-4 0 0 0,-1-2 0 0 0,-5-5 0 0 0,-4-5 0 0 0,-4-7 0 0 0,-4-9 0 0 0,-1-4 0 0 0,-4-3 0 0 0,-4 3 0 0 0,-3 2 0 0 0,-3 3 0 0 0,-5 7 0 0 0,-2 6 0 0 0,-2 7 0 0 0,-4 4 0 0 0,-2 3 0 0 0,1-1 0 0 0,-1-3 0 0 0,2-2 0 0 0,1-4 0 0 0,0 0 0 0 0,1 6 0 0 0,3 3 0 0 0,3 7 0 0 0,5 11 0 0 0,7 9 0 0 0,7 10 0 0 0,6 8 0 0 0,2 7 0 0 0,3 6 0 0 0,1 7 0 0 0,1 6 0 0 0,1 2 0 0 0,-2 3 0 0 0,0 5 0 0 0,-3 7 0 0 0,0 6 0 0 0,-2 4 0 0 0,-2-2 0 0 0,-3-3 0 0 0,-1-1 0 0 0,2 4 0 0 0,0 1 0 0 0,-1 4 0 0 0,-1 3 0 0 0,2 2 0 0 0,1 1 0 0 0,1-1 0 0 0,3 1 0 0 0,0-2 0 0 0,-2 2 0 0 0,1-2 0 0 0,-1 3 0 0 0,1 0 0 0 0,-1 1 0 0 0,1 1 0 0 0,2-2 0 0 0,-1 1 0 0 0,1-3 0 0 0,-1-5 0 0 0,0-3 0 0 0,-1-2 0 0 0,-2-6 0 0 0,0-4 0 0 0,0-3 0 0 0,-2-5 0 0 0,-1-4 0 0 0,-3-9 0 0 0,-3-18 0 0 0,-3-17 0 0 0,0-9 0 0 0,-3-12 0 0 0,1-9 0 0 0,2-7 0 0 0,-1-4 0 0 0,-2-6 0 0 0,-2-5 0 0 0,-2-3 0 0 0,-4-5 0 0 0,-2-6 0 0 0,0-1 0 0 0,-3-2 0 0 0,-2-2 0 0 0,-3-4 0 0 0,-5-3 0 0 0,-2-3 0 0 0,-1 0 0 0 0,3 0 0 0 0,1 4 0 0 0,7 8 0 0 0,4 9 0 0 0,0 9 0 0 0,1 8 0 0 0,3 5 0 0 0,0 7 0 0 0,-1 6 0 0 0,1 9 0 0 0,-4 7 0 0 0,1 6 0 0 0,2 6 0 0 0,4 8 0 0 0,5 3 0 0 0,6 7 0 0 0,4 5 0 0 0,6 5 0 0 0,5 5 0 0 0,3 6 0 0 0,4 4 0 0 0,1 3 0 0 0,3 2 0 0 0,-1 4 0 0 0,-1 3 0 0 0,1 10 0 0 0,2 4 0 0 0,5 6 0 0 0,3 5 0 0 0,3 5 0 0 0,4-2 0 0 0,1-1 0 0 0,-2-3 0 0 0,-2-2 0 0 0,-4-3 0 0 0,-5-3 0 0 0,-3 0 0 0 0,-2-4 0 0 0,-2-2 0 0 0,-3-5 0 0 0,-1-6 0 0 0,-1-7 0 0 0,-3-6 0 0 0,-2-4 0 0 0,1-6 0 0 0,-2-6 0 0 0,0-3 0 0 0,-2-3 0 0 0,1-2 0 0 0,-1-1 0 0 0,-3 0 0 0 0,-1-1 0 0 0,-2 1 0 0 0,-4-2 0 0 0,-4-9 0 0 0,-4-8 0 0 0,-2-9 0 0 0,0-4 0 0 0,-1-8 0 0 0,0-5 0 0 0,-1-2 0 0 0,0-2 0 0 0,-2-3 0 0 0,-2-3 0 0 0,-1-2 0 0 0,-3-6 0 0 0,-3-2 0 0 0,-3-9 0 0 0,-1-8 0 0 0,-2-6 0 0 0,-1-1 0 0 0,0-2 0 0 0,0 2 0 0 0,2 5 0 0 0,2 4 0 0 0,2 2 0 0 0,1 3 0 0 0,-2 2 0 0 0,0 2 0 0 0,0 3 0 0 0,4 2 0 0 0,1 5 0 0 0,3 4 0 0 0,2 5 0 0 0,3 5 0 0 0,2 6 0 0 0,0 4 0 0 0,3 9 0 0 0,-1 7 0 0 0,2 6 0 0 0,4 7 0 0 0,4 7 0 0 0,4 4 0 0 0,2 7 0 0 0,2 4 0 0 0,-1 6 0 0 0,5 2 0 0 0,3 3 0 0 0,1 5 0 0 0,0 6 0 0 0,1 5 0 0 0,0 6 0 0 0,3 7 0 0 0,2 4 0 0 0,4 6 0 0 0,5 6 0 0 0,3 2 0 0 0,1-1 0 0 0,-3 2 0 0 0,-4-2 0 0 0,-2-3 0 0 0,1-4 0 0 0,-2-6 0 0 0,-3-5 0 0 0,-2-7 0 0 0,-4-2 0 0 0,-3-3 0 0 0,-3-6 0 0 0,-4-6 0 0 0,1-6 0 0 0,-2-3 0 0 0,-1-5 0 0 0,-2-5 0 0 0,0-4 0 0 0,-2 0 0 0 0,0 1 0 0 0,0 3 0 0 0,0 0 0 0 0,-1-2 0 0 0,1-3 0 0 0,-3-6 0 0 0,0-9 0 0 0,-1-8 0 0 0,-1-8 0 0 0,-4-9 0 0 0,1-8 0 0 0,-1-10 0 0 0,-2-7 0 0 0,-2-7 0 0 0,-1-7 0 0 0,-1-5 0 0 0,-4-5 0 0 0,0-4 0 0 0,-4-6 0 0 0,-2-2 0 0 0,0-2 0 0 0,-3-5 0 0 0,-4-4 0 0 0,0-2 0 0 0,2 1 0 0 0,1 4 0 0 0,2 2 0 0 0,1 4 0 0 0,2 7 0 0 0,2 3 0 0 0,5 1 0 0 0,3 5 0 0 0,4 2 0 0 0,0 5 0 0 0,3 4 0 0 0,2 7 0 0 0,-1 5 0 0 0,1 6 0 0 0,1 6 0 0 0,-1 6 0 0 0,-1 13 0 0 0,2 14 0 0 0,4 14 0 0 0,4 14 0 0 0,2 9 0 0 0,3 9 0 0 0,2 8 0 0 0,2 4 0 0 0,1 7 0 0 0,2 7 0 0 0,0 6 0 0 0,0 7 0 0 0,0 5 0 0 0,-2 4 0 0 0,1 7 0 0 0,1 5 0 0 0,1 3 0 0 0,-1 2 0 0 0,1-6 0 0 0,-1 0 0 0 0,3-9 0 0 0,1-10 0 0 0,2-6 0 0 0,0-6 0 0 0,-1 0 0 0 0,1-2 0 0 0,0 1 0 0 0,-1 0 0 0 0,-2-1 0 0 0,-1-3 0 0 0,-4-1 0 0 0,-1-6 0 0 0,-1-5 0 0 0,1-7 0 0 0,-2-4 0 0 0,0-2 0 0 0,0-3 0 0 0,2-1 0 0 0,1-2 0 0 0,-3-2 0 0 0,1-5 0 0 0,-2-2 0 0 0,-3-1 0 0 0,-3-3 0 0 0,-4-6 0 0 0,-3-17 0 0 0,0-11 0 0 0,0-10 0 0 0,-2-8 0 0 0,2-4 0 0 0,2-3 0 0 0,1-3 0 0 0,1-7 0 0 0,2-7 0 0 0,2-5 0 0 0,-2-7 0 0 0,3-9 0 0 0,3-8 0 0 0,2-11 0 0 0,-1-7 0 0 0,1-7 0 0 0,1-7 0 0 0,4-4 0 0 0,5 0 0 0 0,1 0 0 0 0,2-2 0 0 0,-2 0 0 0 0,0 2 0 0 0,-2 3 0 0 0,0 8 0 0 0,-2 11 0 0 0,-1 10 0 0 0,2 12 0 0 0,1 12 0 0 0,2 11 0 0 0,0 13 0 0 0,-2 13 0 0 0,0 13 0 0 0,-2 10 0 0 0,-3 11 0 0 0,-5 9 0 0 0,-4 11 0 0 0,-3 8 0 0 0,-4 9 0 0 0,-3 8 0 0 0,0 7 0 0 0,-2 4 0 0 0,-3 3 0 0 0,-3-1 0 0 0,-1 1 0 0 0,-2 0 0 0 0,-1 1 0 0 0,0-1 0 0 0,0-2 0 0 0,-1-2 0 0 0,1-2 0 0 0,3 0 0 0 0,0 1 0 0 0,4-2 0 0 0,2-4 0 0 0,0-4 0 0 0,-2-7 0 0 0,2-8 0 0 0,1-6 0 0 0,1-6 0 0 0,3-6 0 0 0,0-4 0 0 0,-1-4 0 0 0,-3-6 0 0 0,-1-10 0 0 0,2-6 0 0 0,-2-6 0 0 0,0-3 0 0 0,2-4 0 0 0,1-4 0 0 0,0-3 0 0 0,-1-6 0 0 0,1-4 0 0 0,1-10 0 0 0,2-8 0 0 0,0-5 0 0 0,-2-6 0 0 0,-1-4 0 0 0,1-5 0 0 0,-2-3 0 0 0,-1 2 0 0 0,2-3 0 0 0,1-7 0 0 0,1-4 0 0 0,0-2 0 0 0,2 1 0 0 0,0-2 0 0 0,0 5 0 0 0,0 6 0 0 0,0 7 0 0 0,-2 7 0 0 0,-4 11 0 0 0,-1 6 0 0 0,-2 10 0 0 0,1 9 0 0 0,-1 4 0 0 0,-2 7 0 0 0,-2 8 0 0 0,-1 5 0 0 0,2 12 0 0 0,0 12 0 0 0,0 7 0 0 0,1 8 0 0 0,3 11 0 0 0,3 10 0 0 0,2 7 0 0 0,1 5 0 0 0,5 2 0 0 0,1 4 0 0 0,2 2 0 0 0,1 3 0 0 0,-1 5 0 0 0,-4 0 0 0 0,-3-1 0 0 0,2-3 0 0 0,-2-1 0 0 0,-1-5 0 0 0,0-6 0 0 0,0-9 0 0 0,1-9 0 0 0,-3-8 0 0 0,-3-23 0 0 0,-3-21 0 0 0,1-15 0 0 0,-2-12 0 0 0,-1-9 0 0 0,1-8 0 0 0,0-5 0 0 0,-3-8 0 0 0,-3-12 0 0 0,-3-8 0 0 0,-4-8 0 0 0,0-3 0 0 0,4-2 0 0 0,2-2 0 0 0,5 1 0 0 0,1 3 0 0 0,1 4 0 0 0,-2 4 0 0 0,3 3 0 0 0,2 3 0 0 0,3 1 0 0 0,2 3 0 0 0,-1 1 0 0 0,0 6 0 0 0,1 6 0 0 0,1 8 0 0 0,1 6 0 0 0,-3 6 0 0 0,0 4 0 0 0,-2 7 0 0 0,3 6 0 0 0,-2 7 0 0 0,1 15 0 0 0,1 14 0 0 0,1 10 0 0 0,1 7 0 0 0,0 2 0 0 0,1 1 0 0 0,0 1 0 0 0,0 1 0 0 0,-2 0 0 0 0,-5 0 0 0 0,-2 0 0 0 0,-3 0 0 0 0,-3-1 0 0 0,0 1 0 0 0,-1-3 0 0 0,-1-1 0 0 0,1-5 0 0 0,-1-4 0 0 0,4-2 0 0 0,0-5 0 0 0,1-4 0 0 0,-1 0 0 0 0,-1-2 0 0 0,-1-2 0 0 0,3-4 0 0 0,0-3 0 0 0,5-2 0 0 0,1-2 0 0 0,1-1 0 0 0,2-3 0 0 0,2-1 0 0 0,2-3 0 0 0,6 3 0 0 0,2 2 0 0 0,4 1 0 0 0,2 2 0 0 0,1-4 0 0 0,0 1 0 0 0,1 1 0 0 0,2 3 0 0 0,1 5 0 0 0,-1 2 0 0 0,3 4 0 0 0,5 4 0 0 0,8 1 0 0 0,8 0 0 0 0,5-1 0 0 0,7 1 0 0 0,1 1 0 0 0,0 2 0 0 0,-5 1 0 0 0,-8-2 0 0 0,-8-3 0 0 0,-9-3 0 0 0,-4 1 0 0 0,-5-2 0 0 0,-2-1 0 0 0,0 1 0 0 0,-4 3 0 0 0,-3 2 0 0 0,-3 3 0 0 0,-5 3 0 0 0,-3 6 0 0 0,-3 4 0 0 0,-1 2 0 0 0,1 3 0 0 0,2 1 0 0 0,0 0 0 0 0,3 1 0 0 0,0 2 0 0 0,3 3 0 0 0,-1 4 0 0 0,-1 2 0 0 0,3 2 0 0 0,0 2 0 0 0,-1-1 0 0 0,1-1 0 0 0,-2-5 0 0 0,0 0 0 0 0,0 1 0 0 0,-1 1 0 0 0,-2 1 0 0 0,-2 5 0 0 0,-2 3 0 0 0,-1 8 0 0 0,-1 6 0 0 0,0 3 0 0 0,0 0 0 0 0,0-3 0 0 0,-1 1 0 0 0,-1 1 0 0 0,0 1 0 0 0,0 2 0 0 0,-1 5 0 0 0,-2 3 0 0 0,2 4 0 0 0,0 4 0 0 0,-1 1 0 0 0,-1 1 0 0 0,-2-1 0 0 0,1 1 0 0 0,-2 4 0 0 0,0 2 0 0 0,1 2 0 0 0,-1-1 0 0 0,2 1 0 0 0,2-1 0 0 0,-1 2 0 0 0,3 4 0 0 0,2 0 0 0 0,6-1 0 0 0,0-2 0 0 0,3-4 0 0 0,2-7 0 0 0,0-11 0 0 0,0-10 0 0 0,1-9 0 0 0,1-11 0 0 0,-1-9 0 0 0,2-8 0 0 0,0-6 0 0 0,-2-18 0 0 0,0-15 0 0 0,-2-17 0 0 0,-1-15 0 0 0,-4-12 0 0 0,0-6 0 0 0,-3-10 0 0 0,-1-7 0 0 0,-1-12 0 0 0,0-20 0 0 0,5-30 0 0 0,2-34 0 0 0,7-31 0 0 0,8-21 0 0 0,4-13 0 0 0,2-3 0 0 0,0 3 0 0 0,-1 16 0 0 0,0 24 0 0 0,-5 21 0 0 0,-3 27 0 0 0,-5 23 0 0 0,-5 22 0 0 0,-3 18 0 0 0,-4 18 0 0 0,-4 16 0 0 0,-2 13 0 0 0,-2 11 0 0 0,-2 11 0 0 0,0 7 0 0 0,-1 9 0 0 0,3 7 0 0 0,1 5 0 0 0,3 3 0 0 0,3 5 0 0 0,0 2 0 0 0,1 3 0 0 0,2 2 0 0 0,1 2 0 0 0,-1 5 0 0 0,-3 5 0 0 0,-2 6 0 0 0,-4 4 0 0 0,2 7 0 0 0,-1 6 0 0 0,0 2 0 0 0,-2 1 0 0 0,0 2 0 0 0,1-1 0 0 0,1-1 0 0 0,-3 1 0 0 0,-1-2 0 0 0,-2 1 0 0 0,1 2 0 0 0,-1 3 0 0 0,2 2 0 0 0,-1 1 0 0 0,1-1 0 0 0,0-1 0 0 0,0 0 0 0 0,3 0 0 0 0,1 0 0 0 0,0 6 0 0 0,1 2 0 0 0,4 2 0 0 0,5 1 0 0 0,2-4 0 0 0,5-2 0 0 0,4-5 0 0 0,3-6 0 0 0,-1-5 0 0 0,1-2 0 0 0,1-3 0 0 0,1 0 0 0 0,1-1 0 0 0,0 1 0 0 0,-2 0 0 0 0,-1-1 0 0 0,1-3 0 0 0,0 0 0 0 0,1-4 0 0 0,1-2 0 0 0,-3-3 0 0 0,0-5 0 0 0,-2-5 0 0 0,-3-3 0 0 0,0-8 0 0 0,2-6 0 0 0,-2-9 0 0 0,0-8 0 0 0,0-6 0 0 0,-4-4 0 0 0,-2-2 0 0 0,-1-5 0 0 0,-3-1 0 0 0,-2-5 0 0 0,1-6 0 0 0,-3-9 0 0 0,1-13 0 0 0,-1-16 0 0 0,-6-16 0 0 0,-2-11 0 0 0,-2-11 0 0 0,2-11 0 0 0,1-13 0 0 0,0-10 0 0 0,0-8 0 0 0,-1-5 0 0 0,3-1 0 0 0,0 2 0 0 0,3 4 0 0 0,2 7 0 0 0,3 13 0 0 0,2 12 0 0 0,1 16 0 0 0,1 11 0 0 0,-3 13 0 0 0,0 10 0 0 0,1 7 0 0 0,-1 10 0 0 0,-1 7 0 0 0,-1 7 0 0 0,1 6 0 0 0,4 8 0 0 0,4 22 0 0 0,2 20 0 0 0,3 13 0 0 0,1 13 0 0 0,3 12 0 0 0,2 10 0 0 0,0 4 0 0 0,4 3 0 0 0,3 6 0 0 0,4 5 0 0 0,3 7 0 0 0,1 9 0 0 0,2 9 0 0 0,0 7 0 0 0,1 6 0 0 0,2 3 0 0 0,3 1 0 0 0,4 4 0 0 0,2 6 0 0 0,2 4 0 0 0,-4 3 0 0 0,-4 5 0 0 0,-3 5 0 0 0,-5-2 0 0 0,-5-3 0 0 0,-3-6 0 0 0,-4-5 0 0 0,-4-4 0 0 0,-5-10 0 0 0,-1-9 0 0 0,1-11 0 0 0,-2-10 0 0 0,-1-9 0 0 0,-2-13 0 0 0,-2-6 0 0 0,-4-2 0 0 0,-1-6 0 0 0,-3-10 0 0 0,-4-11 0 0 0,1-17 0 0 0,1-17 0 0 0,3-17 0 0 0,-1-15 0 0 0,0-15 0 0 0,2-14 0 0 0,-2-10 0 0 0,1-8 0 0 0,-5-3 0 0 0,0-8 0 0 0,-1-13 0 0 0,-2-14 0 0 0,-3-14 0 0 0,0-12 0 0 0,-2-10 0 0 0,2-8 0 0 0,1-7 0 0 0,5-3 0 0 0,6 2 0 0 0,4 3 0 0 0,7 3 0 0 0,3 5 0 0 0,7 10 0 0 0,2 11 0 0 0,3 14 0 0 0,2 17 0 0 0,-5 21 0 0 0,-2 19 0 0 0,-4 31 0 0 0,-4 26 0 0 0,-4 22 0 0 0,-3 20 0 0 0,-1 13 0 0 0,1 8 0 0 0,1 1 0 0 0,2-1 0 0 0,1-2 0 0 0,4 1 0 0 0,4 1 0 0 0,4 7 0 0 0,2 9 0 0 0,-3 10 0 0 0,0 11 0 0 0,-5 8 0 0 0,-3 5 0 0 0,-7 3 0 0 0,-2 5 0 0 0,-3-2 0 0 0,-2 0 0 0 0,-4-5 0 0 0,0-3 0 0 0,-1-4 0 0 0,-2-3 0 0 0,-1 1 0 0 0,-2 2 0 0 0,3 3 0 0 0,-3 2 0 0 0,-1-3 0 0 0,-1-3 0 0 0,3-3 0 0 0,0-1 0 0 0,1-1 0 0 0,0-3 0 0 0,1-2 0 0 0,1-2 0 0 0,-1-3 0 0 0,0-4 0 0 0,0-4 0 0 0,1-3 0 0 0,2-5 0 0 0,0-2 0 0 0,1-2 0 0 0,2-1 0 0 0,3-2 0 0 0,0-5 0 0 0,3-4 0 0 0,-1-6 0 0 0,2-3 0 0 0,-4-4 0 0 0,0-2 0 0 0,-3-1 0 0 0,0-1 0 0 0,-2-1 0 0 0,-2-1 0 0 0,-2-4 0 0 0,1-4 0 0 0,-1-6 0 0 0,0-8 0 0 0,1-10 0 0 0,1-11 0 0 0,4-9 0 0 0,3-10 0 0 0,2-9 0 0 0,1-5 0 0 0,1-6 0 0 0,0-7 0 0 0,0-4 0 0 0,-3-2 0 0 0,-4-8 0 0 0,-3-11 0 0 0,-3-15 0 0 0,-5-19 0 0 0,0-20 0 0 0,-1-18 0 0 0,-2-20 0 0 0,1-14 0 0 0,3-14 0 0 0,8-10 0 0 0,4-5 0 0 0,6 3 0 0 0,8 4 0 0 0,5 9 0 0 0,3 14 0 0 0,-2 16 0 0 0,-1 19 0 0 0,-1 24 0 0 0,-4 25 0 0 0,-2 24 0 0 0,-5 24 0 0 0,-3 27 0 0 0,1 27 0 0 0,-2 22 0 0 0,-1 14 0 0 0,0 12 0 0 0,-3 8 0 0 0,0 9 0 0 0,-2 2 0 0 0,0 5 0 0 0,-1 2 0 0 0,1 2 0 0 0,-2 2 0 0 0,-1 5 0 0 0,-3 6 0 0 0,0 3 0 0 0,-5 1 0 0 0,-1 2 0 0 0,0 0 0 0 0,-3 6 0 0 0,1 3 0 0 0,-3 4 0 0 0,1 1 0 0 0,2 1 0 0 0,1 1 0 0 0,1 0 0 0 0,2-1 0 0 0,4 0 0 0 0,0-5 0 0 0,4-8 0 0 0,2-6 0 0 0,1-9 0 0 0,0-5 0 0 0,2-5 0 0 0,-1-1 0 0 0,-3-2 0 0 0,1-6 0 0 0,1-4 0 0 0,1-9 0 0 0,2-8 0 0 0,2-11 0 0 0,0-7 0 0 0,4-5 0 0 0,0-4 0 0 0,1-1 0 0 0,2-4 0 0 0,0-14 0 0 0,-4-12 0 0 0,-2-9 0 0 0,-4-8 0 0 0,-1-7 0 0 0,-3-8 0 0 0,1-9 0 0 0,-2-11 0 0 0,1-10 0 0 0,2-11 0 0 0,1-7 0 0 0,3-8 0 0 0,-2-6 0 0 0,-3-6 0 0 0,0-4 0 0 0,4-2 0 0 0,2-1 0 0 0,2 2 0 0 0,3 4 0 0 0,1 4 0 0 0,2 4 0 0 0,3 5 0 0 0,2 6 0 0 0,2 9 0 0 0,-2 9 0 0 0,0 12 0 0 0,-1 13 0 0 0,-2 12 0 0 0,2 13 0 0 0,2 15 0 0 0,0 15 0 0 0,-1 12 0 0 0,-3 10 0 0 0,0 9 0 0 0,-2 12 0 0 0,-2 10 0 0 0,-2 11 0 0 0,1 11 0 0 0,1 9 0 0 0,1 9 0 0 0,3 4 0 0 0,2 4 0 0 0,-1 4 0 0 0,4 5 0 0 0,-1 6 0 0 0,-2 4 0 0 0,-4 0 0 0 0,-2-2 0 0 0,-3-4 0 0 0,-1-9 0 0 0,-1-9 0 0 0,0-10 0 0 0,-1-9 0 0 0,1-7 0 0 0,-1-8 0 0 0,1-6 0 0 0,0-5 0 0 0,2-6 0 0 0,4-6 0 0 0,1-6 0 0 0,-1-7 0 0 0,-1-5 0 0 0,-2-14 0 0 0,2-12 0 0 0,-3-7 0 0 0,1-5 0 0 0,-1-2 0 0 0,1-1 0 0 0,1 3 0 0 0,3 4 0 0 0,4 5 0 0 0,1 2 0 0 0,6 6 0 0 0,1 5 0 0 0,3 1 0 0 0,3 5 0 0 0,3 1 0 0 0,2 3 0 0 0,1 2 0 0 0,1 0 0 0 0,0 0 0 0 0,0 0 0 0 0,-2-1 0 0 0,-2-1 0 0 0,-2-2 0 0 0,-3-5 0 0 0,-3 0 0 0 0,-2 1 0 0 0,-1-2 0 0 0,-2 1 0 0 0,-2 2 0 0 0,-1 1 0 0 0,-3 1 0 0 0,-3 2 0 0 0,1-2 0 0 0,-2-1 0 0 0,-3-2 0 0 0,-3-11 0 0 0,-1-11 0 0 0,-3-8 0 0 0,-3-9 0 0 0,-3-8 0 0 0,-5-8 0 0 0,-3-8 0 0 0,0-7 0 0 0,0-16 0 0 0,1-18 0 0 0,0-27 0 0 0,1-32 0 0 0,4-33 0 0 0,3-28 0 0 0,1-23 0 0 0,5-15 0 0 0,3-1 0 0 0,7 9 0 0 0,5 20 0 0 0,1 26 0 0 0,3 26 0 0 0,0 28 0 0 0,0 31 0 0 0,-3 31 0 0 0,-1 28 0 0 0,-5 33 0 0 0,-3 29 0 0 0,-5 18 0 0 0,-2 13 0 0 0,-1 10 0 0 0,1 5 0 0 0,4 7 0 0 0,2 6 0 0 0,3 8 0 0 0,3 8 0 0 0,3 8 0 0 0,3 10 0 0 0,-1 17 0 0 0,-1 24 0 0 0,1 28 0 0 0,-2 31 0 0 0,0 24 0 0 0,-5 14 0 0 0,-3 7 0 0 0,-2-2 0 0 0,-2-11 0 0 0,0-17 0 0 0,0-20 0 0 0,3-20 0 0 0,1-21 0 0 0,0-23 0 0 0,2-26 0 0 0,0-29 0 0 0,0-24 0 0 0,-2-30 0 0 0,-3-23 0 0 0,-2-18 0 0 0,-4-14 0 0 0,0-6 0 0 0,-2-5 0 0 0,-3-7 0 0 0,-1-4 0 0 0,-2-5 0 0 0,1-5 0 0 0,1-8 0 0 0,-1-5 0 0 0,0-6 0 0 0,1-7 0 0 0,1-11 0 0 0,2-16 0 0 0,2-27 0 0 0,3-29 0 0 0,-1-23 0 0 0,0-15 0 0 0,2-4 0 0 0,3 4 0 0 0,2 10 0 0 0,1 8 0 0 0,2 14 0 0 0,3 7 0 0 0,3 3 0 0 0,3-12 0 0 0,-2 0 0 0 0,-3 7 0 0 0,-2 9 0 0 0,-3 11 0 0 0,-5 15 0 0 0,-2 16 0 0 0,0 17 0 0 0,-1 20 0 0 0,2 15 0 0 0,3 15 0 0 0,1 12 0 0 0,1 10 0 0 0,0 8 0 0 0,-1 7 0 0 0,2 3 0 0 0,5 4 0 0 0,2 5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15354 9749 16383 0 0,'-3'2'0'0'0,"-11"-1"0"0"0,-7 2 0 0 0,-1 0 0 0 0,-1-1 0 0 0,2 0 0 0 0,1 0 0 0 0,4 1 0 0 0,2-2 0 0 0,1-1 0 0 0,0 0 0 0 0,0-1 0 0 0,1-3 0 0 0,6 0 0 0 0,7-3 0 0 0,5 1 0 0 0,10 0 0 0 0,11 2 0 0 0,8-1 0 0 0,12 0 0 0 0,11 1 0 0 0,15 1 0 0 0,17 1 0 0 0,16 1 0 0 0,20 1 0 0 0,16 0 0 0 0,8 3 0 0 0,5 1 0 0 0,0-3 0 0 0,-7-2 0 0 0,-10 0 0 0 0,-15-1 0 0 0,-15 4 0 0 0,-18 0 0 0 0,-16 1 0 0 0,-13-1 0 0 0,-5 0 0 0 0,-3 2 0 0 0,2 0 0 0 0,4 0 0 0 0,3 1 0 0 0,-1 1 0 0 0,0-2 0 0 0,-5 2 0 0 0,-4 0 0 0 0,-3 1 0 0 0,1 0 0 0 0,3-1 0 0 0,3 0 0 0 0,2-3 0 0 0,3-2 0 0 0,2-4 0 0 0,0-1 0 0 0,-5 0 0 0 0,-6 0 0 0 0,-8 1 0 0 0,-8 2 0 0 0,-5 0 0 0 0,-2 0 0 0 0,-3 1 0 0 0,-4 0 0 0 0,-3 1 0 0 0,-2-1 0 0 0,2 0 0 0 0,-5 0 0 0 0,-8 0 0 0 0,-8 0 0 0 0,-3-2 0 0 0,-3-2 0 0 0,-6 1 0 0 0,-7 0 0 0 0,-3 1 0 0 0,-10 3 0 0 0,-7 2 0 0 0,-9 0 0 0 0,-16 0 0 0 0,-18-1 0 0 0,-18-3 0 0 0,-20-7 0 0 0,-17-5 0 0 0,-19-6 0 0 0,-13-4 0 0 0,-6-2 0 0 0,1 2 0 0 0,7 1 0 0 0,7-1 0 0 0,10 4 0 0 0,14-1 0 0 0,16 1 0 0 0,14 1 0 0 0,15 0 0 0 0,9 2 0 0 0,10-1 0 0 0,2 4 0 0 0,4 4 0 0 0,2 3 0 0 0,2 5 0 0 0,4 3 0 0 0,0-1 0 0 0,7-1 0 0 0,5-1 0 0 0,7 0 0 0 0,4 0 0 0 0,4 1 0 0 0,1 0 0 0 0,1-1 0 0 0,4 1 0 0 0,13 0 0 0 0,16 3 0 0 0,14 0 0 0 0,16 1 0 0 0,16 1 0 0 0,13 4 0 0 0,18-1 0 0 0,22 4 0 0 0,23 0 0 0 0,27-5 0 0 0,21-3 0 0 0,17-3 0 0 0,11-4 0 0 0,4-1 0 0 0,-1-1 0 0 0,-5-1 0 0 0,-7 0 0 0 0,-14-2 0 0 0,-16-2 0 0 0,-19-2 0 0 0,-18 1 0 0 0,-13 0 0 0 0,-16 1 0 0 0,-12 3 0 0 0,-13 2 0 0 0,-10 3 0 0 0,-7 1 0 0 0,-8 3 0 0 0,-5 2 0 0 0,-5 0 0 0 0,-2 2 0 0 0,-2 0 0 0 0,-4 1 0 0 0,-3 1 0 0 0,-3-3 0 0 0,-6 2 0 0 0,-2-1 0 0 0,0-1 0 0 0,-1 1 0 0 0,1-1 0 0 0,1 2 0 0 0,1 3 0 0 0,3 4 0 0 0,1 3 0 0 0,0 4 0 0 0,-3 3 0 0 0,-2 1 0 0 0,0 1 0 0 0,0 2 0 0 0,0 4 0 0 0,1 2 0 0 0,-3 3 0 0 0,0 1 0 0 0,0 2 0 0 0,1 2 0 0 0,1 2 0 0 0,1 5 0 0 0,0 1 0 0 0,0 1 0 0 0,1-1 0 0 0,0 0 0 0 0,-2-1 0 0 0,-5 0 0 0 0,0-2 0 0 0,-2-2 0 0 0,1-4 0 0 0,1-3 0 0 0,0-3 0 0 0,-3-5 0 0 0,2-2 0 0 0,-2-3 0 0 0,-1-3 0 0 0,-5 0 0 0 0,-1-1 0 0 0,-4 1 0 0 0,-2 0 0 0 0,2 1 0 0 0,1 0 0 0 0,1 1 0 0 0,1-1 0 0 0,-1 1 0 0 0,-1 0 0 0 0,0-3 0 0 0,-1-1 0 0 0,0-2 0 0 0,0-1 0 0 0,0-1 0 0 0,-1 0 0 0 0,1-1 0 0 0,-1-2 0 0 0,1-1 0 0 0,-2-3 0 0 0,0 1 0 0 0,-1-3 0 0 0,-2-7 0 0 0,-2-6 0 0 0,1-5 0 0 0,0-3 0 0 0,-2-3 0 0 0,-2 0 0 0 0,-3 0 0 0 0,-1 3 0 0 0,-2 0 0 0 0,-5-1 0 0 0,-5-2 0 0 0,-4-1 0 0 0,-7 1 0 0 0,-8-3 0 0 0,-5 0 0 0 0,-4 0 0 0 0,-6-2 0 0 0,0-2 0 0 0,0-2 0 0 0,-1-1 0 0 0,-4 1 0 0 0,-9-2 0 0 0,-9-1 0 0 0,-8-1 0 0 0,-8 1 0 0 0,-1 2 0 0 0,-3 1 0 0 0,0 3 0 0 0,1 6 0 0 0,0 5 0 0 0,2 5 0 0 0,3 3 0 0 0,6 0 0 0 0,5 1 0 0 0,7 1 0 0 0,5 0 0 0 0,5 1 0 0 0,5 3 0 0 0,5 2 0 0 0,3-1 0 0 0,2 3 0 0 0,2 0 0 0 0,3 1 0 0 0,2 0 0 0 0,6 1 0 0 0,4 0 0 0 0,1 1 0 0 0,1-2 0 0 0,-2 2 0 0 0,-2 1 0 0 0,-1 2 0 0 0,1-1 0 0 0,1 0 0 0 0,2-2 0 0 0,2 1 0 0 0,3-2 0 0 0,5 1 0 0 0,4-2 0 0 0,2 1 0 0 0,3 2 0 0 0,2-1 0 0 0,4 1 0 0 0,6 1 0 0 0,6 2 0 0 0,7-2 0 0 0,6 1 0 0 0,6-3 0 0 0,7-2 0 0 0,4-3 0 0 0,3 2 0 0 0,6-2 0 0 0,3 2 0 0 0,5 3 0 0 0,7 2 0 0 0,10 2 0 0 0,15 2 0 0 0,28 3 0 0 0,31 2 0 0 0,27 2 0 0 0,16-2 0 0 0,6-5 0 0 0,-8-4 0 0 0,-18-8 0 0 0,-16-6 0 0 0,-18-8 0 0 0,-18-11 0 0 0,-12-6 0 0 0,-12-5 0 0 0,-12-1 0 0 0,-6-1 0 0 0,-3 4 0 0 0,-4 3 0 0 0,-4 5 0 0 0,-5 3 0 0 0,-5 2 0 0 0,-1 4 0 0 0,-3 3 0 0 0,-3-1 0 0 0,2-3 0 0 0,-1-2 0 0 0,-1 0 0 0 0,-1 2 0 0 0,2 1 0 0 0,0 4 0 0 0,-1-1 0 0 0,2 0 0 0 0,3-1 0 0 0,5 2 0 0 0,0 2 0 0 0,-2 2 0 0 0,-3 3 0 0 0,-2 2 0 0 0,-6 0 0 0 0,-6 4 0 0 0,-3 1 0 0 0,-5 3 0 0 0,2 0 0 0 0,-1 1 0 0 0,2 2 0 0 0,2 0 0 0 0,4 1 0 0 0,2 0 0 0 0,1-1 0 0 0,1 4 0 0 0,1-2 0 0 0,0-2 0 0 0,0 0 0 0 0,0-2 0 0 0,0 0 0 0 0,0-1 0 0 0,0-1 0 0 0,0 0 0 0 0,-1-1 0 0 0,3-3 0 0 0,2 0 0 0 0,1 0 0 0 0,1 0 0 0 0,-1-1 0 0 0,1-1 0 0 0,0 1 0 0 0,-1-1 0 0 0,-2 0 0 0 0,-2-3 0 0 0,0-1 0 0 0,-1 4 0 0 0,-3 0 0 0 0,-1 2 0 0 0,-3-1 0 0 0,-3 1 0 0 0,1 1 0 0 0,-2 1 0 0 0,1 0 0 0 0,3-1 0 0 0,2-1 0 0 0,2-1 0 0 0,1 0 0 0 0,2-1 0 0 0,-1 0 0 0 0,1 0 0 0 0,0 0 0 0 0,-2-3 0 0 0,-2-1 0 0 0,0 1 0 0 0,1 0 0 0 0,-2-2 0 0 0,0 3 0 0 0,1 2 0 0 0,0 0 0 0 0,2-2 0 0 0,0-1 0 0 0,1 1 0 0 0,-2 0 0 0 0,-1 0 0 0 0,1 1 0 0 0,0-2 0 0 0,1-1 0 0 0,0 0 0 0 0,-2 2 0 0 0,0 0 0 0 0,-5 4 0 0 0,-4 1 0 0 0,-5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21011 10308 16383 0 0,'-11'-2'0'0'0,"-8"-5"0"0"0,-5 0 0 0 0,0-1 0 0 0,1-3 0 0 0,2 0 0 0 0,2 1 0 0 0,1 1 0 0 0,1-1 0 0 0,1-1 0 0 0,0 2 0 0 0,1 1 0 0 0,-1 1 0 0 0,1 0 0 0 0,-1 0 0 0 0,-2-3 0 0 0,-1 1 0 0 0,-3 2 0 0 0,-3 3 0 0 0,-2 1 0 0 0,-8 1 0 0 0,-6 2 0 0 0,-6 2 0 0 0,-4 2 0 0 0,-4 0 0 0 0,-2-1 0 0 0,-4-1 0 0 0,-1 0 0 0 0,-2 1 0 0 0,-2-2 0 0 0,-4 2 0 0 0,-4 0 0 0 0,-2-1 0 0 0,-2 0 0 0 0,-1-3 0 0 0,2-2 0 0 0,1-3 0 0 0,0 0 0 0 0,-1 0 0 0 0,-3 2 0 0 0,-4 2 0 0 0,-4 0 0 0 0,-1 1 0 0 0,2 1 0 0 0,5 0 0 0 0,5 0 0 0 0,6 1 0 0 0,0-4 0 0 0,3 0 0 0 0,1-3 0 0 0,2 2 0 0 0,1 0 0 0 0,4 2 0 0 0,3 3 0 0 0,6 0 0 0 0,7 0 0 0 0,8 0 0 0 0,5 3 0 0 0,7 3 0 0 0,16 3 0 0 0,12 0 0 0 0,11-2 0 0 0,8 1 0 0 0,6 1 0 0 0,5-1 0 0 0,3 1 0 0 0,4 1 0 0 0,1-2 0 0 0,6 2 0 0 0,7 0 0 0 0,11-1 0 0 0,13 1 0 0 0,14 0 0 0 0,16 2 0 0 0,19 3 0 0 0,17 0 0 0 0,11-1 0 0 0,0-2 0 0 0,-7-2 0 0 0,-11-2 0 0 0,-12-2 0 0 0,-12-6 0 0 0,-11-2 0 0 0,-13-5 0 0 0,-11 0 0 0 0,-11 0 0 0 0,-9 2 0 0 0,-11 1 0 0 0,-7 1 0 0 0,-4 1 0 0 0,-1 0 0 0 0,0 1 0 0 0,-5 1 0 0 0,-4-1 0 0 0,-4 0 0 0 0,-7 3 0 0 0,-2 1 0 0 0,-4 2 0 0 0,-12 3 0 0 0,-6 3 0 0 0,-3 1 0 0 0,-4 2 0 0 0,-1 1 0 0 0,-1-2 0 0 0,-2-2 0 0 0,-7 1 0 0 0,-4 1 0 0 0,-2 0 0 0 0,-4 1 0 0 0,-1-3 0 0 0,-3 0 0 0 0,-2-2 0 0 0,-2 0 0 0 0,-4 0 0 0 0,-5 2 0 0 0,-4 1 0 0 0,-6 2 0 0 0,-6 0 0 0 0,-4-2 0 0 0,-3-1 0 0 0,0-2 0 0 0,3-3 0 0 0,2-2 0 0 0,3-3 0 0 0,3-1 0 0 0,1-1 0 0 0,-2 0 0 0 0,-3 2 0 0 0,-3 1 0 0 0,-4 0 0 0 0,2 2 0 0 0,2 0 0 0 0,2 2 0 0 0,3 3 0 0 0,2 2 0 0 0,1-1 0 0 0,-2 0 0 0 0,-3 2 0 0 0,-1-3 0 0 0,2 1 0 0 0,0-2 0 0 0,2 0 0 0 0,4-1 0 0 0,4 0 0 0 0,4 0 0 0 0,1-3 0 0 0,-2-1 0 0 0,-2 1 0 0 0,1-1 0 0 0,1 0 0 0 0,3 1 0 0 0,4 0 0 0 0,2 0 0 0 0,4-2 0 0 0,4-1 0 0 0,3-1 0 0 0,1-1 0 0 0,5-3 0 0 0,4 0 0 0 0,4-4 0 0 0,2 1 0 0 0,3-2 0 0 0,0-3 0 0 0,1 2 0 0 0,-3 1 0 0 0,0 3 0 0 0,-4 1 0 0 0,-2 3 0 0 0,-6 3 0 0 0,-3 1 0 0 0,2-2 0 0 0,-3-4 0 0 0,0-1 0 0 0,-3-1 0 0 0,0 1 0 0 0,1 1 0 0 0,0-1 0 0 0,2-1 0 0 0,1 2 0 0 0,4 0 0 0 0,1 1 0 0 0,2 1 0 0 0,4 1 0 0 0,2-1 0 0 0,5-1 0 0 0,2-1 0 0 0,1-1 0 0 0,-1-1 0 0 0,0 0 0 0 0,2-3 0 0 0,0 1 0 0 0,-1 2 0 0 0,-1-2 0 0 0,-1 1 0 0 0,-3 1 0 0 0,-2 0 0 0 0,0-1 0 0 0,-3 2 0 0 0,-2 0 0 0 0,-3 0 0 0 0,-2-1 0 0 0,-1 2 0 0 0,-4 0 0 0 0,-5-2 0 0 0,0 1 0 0 0,-2-3 0 0 0,1 1 0 0 0,-1-5 0 0 0,1-2 0 0 0,2-3 0 0 0,2 0 0 0 0,2 2 0 0 0,1 3 0 0 0,1 1 0 0 0,4 3 0 0 0,0 2 0 0 0,0-1 0 0 0,0 0 0 0 0,-2 3 0 0 0,0 0 0 0 0,-1 1 0 0 0,0 1 0 0 0,2 1 0 0 0,1 3 0 0 0,0 1 0 0 0,-1 0 0 0 0,1 1 0 0 0,-1 1 0 0 0,0-4 0 0 0,1-2 0 0 0,-1 1 0 0 0,2 1 0 0 0,0 0 0 0 0,2 0 0 0 0,3-1 0 0 0,2 0 0 0 0,2-1 0 0 0,1 0 0 0 0,4 3 0 0 0,1 1 0 0 0,0 2 0 0 0,2 3 0 0 0,6 2 0 0 0,3 3 0 0 0,4 3 0 0 0,3 3 0 0 0,-1 2 0 0 0,2 3 0 0 0,-1 3 0 0 0,0 2 0 0 0,-2 1 0 0 0,1 4 0 0 0,0 0 0 0 0,-1 1 0 0 0,1-1 0 0 0,3 2 0 0 0,0-1 0 0 0,1 3 0 0 0,2-1 0 0 0,-1 2 0 0 0,1-1 0 0 0,0 3 0 0 0,2 1 0 0 0,1 1 0 0 0,-2 0 0 0 0,3 5 0 0 0,-2-2 0 0 0,0 0 0 0 0,1-3 0 0 0,-3-4 0 0 0,0-3 0 0 0,-2-2 0 0 0,0-2 0 0 0,4-4 0 0 0,3-4 0 0 0,-2-1 0 0 0,-1-2 0 0 0,1-2 0 0 0,0-2 0 0 0,-2-1 0 0 0,0 2 0 0 0,0 0 0 0 0,1 0 0 0 0,1-1 0 0 0,1 0 0 0 0,-3-7 0 0 0,-5-10 0 0 0,-5-8 0 0 0,-7-11 0 0 0,-3-7 0 0 0,-6-8 0 0 0,0-2 0 0 0,2-1 0 0 0,1-4 0 0 0,-1 0 0 0 0,-1-2 0 0 0,-1-1 0 0 0,-1-1 0 0 0,-3-2 0 0 0,2-1 0 0 0,0 0 0 0 0,1-1 0 0 0,-1-2 0 0 0,1-2 0 0 0,0 4 0 0 0,2 1 0 0 0,1 4 0 0 0,0 1 0 0 0,-1-1 0 0 0,2 5 0 0 0,0 0 0 0 0,-1 2 0 0 0,2 1 0 0 0,-1-1 0 0 0,3-1 0 0 0,1-1 0 0 0,1-2 0 0 0,-3-6 0 0 0,1 0 0 0 0,2 0 0 0 0,1 0 0 0 0,3-1 0 0 0,0 0 0 0 0,2 2 0 0 0,0 1 0 0 0,0 3 0 0 0,0 2 0 0 0,3 6 0 0 0,1 3 0 0 0,3 6 0 0 0,2 5 0 0 0,2 3 0 0 0,3 4 0 0 0,1 4 0 0 0,1 4 0 0 0,0 2 0 0 0,0 4 0 0 0,-2 8 0 0 0,-4 4 0 0 0,-6 5 0 0 0,-4 5 0 0 0,-5 6 0 0 0,-1 4 0 0 0,-2 1 0 0 0,2 3 0 0 0,6 3 0 0 0,2 2 0 0 0,1 6 0 0 0,0 6 0 0 0,-1 9 0 0 0,0 6 0 0 0,-1 2 0 0 0,0-1 0 0 0,-1-1 0 0 0,0-5 0 0 0,0-5 0 0 0,3-5 0 0 0,0-6 0 0 0,1-6 0 0 0,-2-8 0 0 0,3-7 0 0 0,0-6 0 0 0,-1-4 0 0 0,-1-2 0 0 0,-4-12 0 0 0,-2-12 0 0 0,1-10 0 0 0,-1-7 0 0 0,1-5 0 0 0,0-3 0 0 0,2-1 0 0 0,-1 3 0 0 0,1 1 0 0 0,-3 6 0 0 0,-3 12 0 0 0,-3 11 0 0 0,-1 8 0 0 0,-1 8 0 0 0,-1 8 0 0 0,1 4 0 0 0,1 1 0 0 0,0-2 0 0 0,4-2 0 0 0,1-14 0 0 0,3-14 0 0 0,3-11 0 0 0,0-6 0 0 0,-1-5 0 0 0,0-1 0 0 0,-3-1 0 0 0,-1 2 0 0 0,-2 0 0 0 0,-3-2 0 0 0,0 2 0 0 0,-4 0 0 0 0,0 2 0 0 0,0 1 0 0 0,-3 1 0 0 0,-2 0 0 0 0,0 2 0 0 0,0 1 0 0 0,0 2 0 0 0,1-3 0 0 0,0 4 0 0 0,1 0 0 0 0,3 7 0 0 0,3 6 0 0 0,4 8 0 0 0,3 5 0 0 0,4 6 0 0 0,6 6 0 0 0,3 7 0 0 0,3 4 0 0 0,5 5 0 0 0,1 0 0 0 0,4 3 0 0 0,3 0 0 0 0,5 0 0 0 0,0 4 0 0 0,-3 6 0 0 0,0 4 0 0 0,0 4 0 0 0,-2 5 0 0 0,0 3 0 0 0,-2 0 0 0 0,-2 0 0 0 0,-5-1 0 0 0,-3-3 0 0 0,0-5 0 0 0,-1-4 0 0 0,-2-6 0 0 0,-1-5 0 0 0,-1-8 0 0 0,2-7 0 0 0,1-8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15432 11113 16383 0 0,'-8'18'0'0'0,"-3"13"0"0"0,1 5 0 0 0,-1 3 0 0 0,-1-1 0 0 0,1-1 0 0 0,3-1 0 0 0,3 1 0 0 0,-1-3 0 0 0,1-2 0 0 0,1-1 0 0 0,4-1 0 0 0,2 1 0 0 0,1 0 0 0 0,-1 2 0 0 0,1 5 0 0 0,-2 3 0 0 0,3 5 0 0 0,2 4 0 0 0,1 3 0 0 0,2 4 0 0 0,2 0 0 0 0,-1-1 0 0 0,3-6 0 0 0,3-2 0 0 0,3-5 0 0 0,4-1 0 0 0,1-2 0 0 0,2-3 0 0 0,1 0 0 0 0,2 0 0 0 0,-1-4 0 0 0,-3-3 0 0 0,-3 0 0 0 0,-6-3 0 0 0,-4-4 0 0 0,-3-5 0 0 0,-5-17 0 0 0,-3-16 0 0 0,-2-14 0 0 0,-3-13 0 0 0,-5-9 0 0 0,-2-8 0 0 0,-2-4 0 0 0,-2-2 0 0 0,-1-3 0 0 0,-6-2 0 0 0,-2-1 0 0 0,-2-3 0 0 0,1-2 0 0 0,1-1 0 0 0,3 1 0 0 0,5 4 0 0 0,5 7 0 0 0,4 8 0 0 0,3 11 0 0 0,6 12 0 0 0,4 16 0 0 0,5 15 0 0 0,2 15 0 0 0,3 9 0 0 0,3 13 0 0 0,4 9 0 0 0,3 9 0 0 0,3 11 0 0 0,2 12 0 0 0,3 10 0 0 0,2 15 0 0 0,0 20 0 0 0,4 29 0 0 0,2 31 0 0 0,-2 26 0 0 0,-2 15 0 0 0,-5 3 0 0 0,-5-9 0 0 0,-5-19 0 0 0,-4-25 0 0 0,-2-30 0 0 0,-1-29 0 0 0,-4-25 0 0 0,-3-25 0 0 0,-2-22 0 0 0,0-30 0 0 0,-3-24 0 0 0,-4-18 0 0 0,-2-16 0 0 0,-7-20 0 0 0,-6-19 0 0 0,-6-27 0 0 0,-9-30 0 0 0,-5-27 0 0 0,-10-25 0 0 0,-6-20 0 0 0,-3-13 0 0 0,2-8 0 0 0,5 2 0 0 0,7 13 0 0 0,11 23 0 0 0,13 30 0 0 0,9 35 0 0 0,8 35 0 0 0,8 35 0 0 0,3 32 0 0 0,4 32 0 0 0,1 25 0 0 0,3 22 0 0 0,4 16 0 0 0,3 20 0 0 0,5 32 0 0 0,5 46 0 0 0,7 52 0 0 0,4 45 0 0 0,2 39 0 0 0,1 22 0 0 0,-6 5 0 0 0,-11-12 0 0 0,-13-29 0 0 0,-14-45 0 0 0,-12-48 0 0 0,-12-52 0 0 0,-8-47 0 0 0,-4-41 0 0 0,-2-32 0 0 0,4-27 0 0 0,5-17 0 0 0,4-13 0 0 0,2-10 0 0 0,-1-5 0 0 0,0-6 0 0 0,-4-7 0 0 0,-2-14 0 0 0,-1-21 0 0 0,4-27 0 0 0,5-26 0 0 0,6-24 0 0 0,6-17 0 0 0,5-5 0 0 0,3 6 0 0 0,2 11 0 0 0,0 24 0 0 0,-5 25 0 0 0,-2 34 0 0 0,-4 33 0 0 0,-1 36 0 0 0,-3 35 0 0 0,-2 30 0 0 0,-3 29 0 0 0,-1 29 0 0 0,-4 44 0 0 0,-4 41 0 0 0,-1 31 0 0 0,3 23 0 0 0,5 10 0 0 0,5 0 0 0 0,5-10 0 0 0,2-13 0 0 0,6-20 0 0 0,3-25 0 0 0,5-28 0 0 0,2-33 0 0 0,0-33 0 0 0,0-37 0 0 0,0-40 0 0 0,1-41 0 0 0,3-46 0 0 0,-1-46 0 0 0,2-47 0 0 0,-2-37 0 0 0,-1-26 0 0 0,-6-15 0 0 0,-4-1 0 0 0,-8 12 0 0 0,-7 25 0 0 0,-4 34 0 0 0,-3 39 0 0 0,-3 41 0 0 0,-1 40 0 0 0,-3 35 0 0 0,-2 33 0 0 0,-2 28 0 0 0,-2 23 0 0 0,-1 19 0 0 0,1 17 0 0 0,2 16 0 0 0,2 13 0 0 0,6 8 0 0 0,3 4 0 0 0,5 1 0 0 0,4-2 0 0 0,4-1 0 0 0,2 1 0 0 0,2 4 0 0 0,-2 0 0 0 0,-4-3 0 0 0,-2-7 0 0 0,-4-12 0 0 0,-2-15 0 0 0,-1-22 0 0 0,-1-24 0 0 0,5-30 0 0 0,4-32 0 0 0,7-38 0 0 0,2-40 0 0 0,4-39 0 0 0,1-35 0 0 0,3-33 0 0 0,3-20 0 0 0,4-8 0 0 0,3 5 0 0 0,5 18 0 0 0,-1 29 0 0 0,-3 31 0 0 0,-3 36 0 0 0,-7 36 0 0 0,-8 41 0 0 0,-8 36 0 0 0,-5 30 0 0 0,-4 28 0 0 0,-1 25 0 0 0,-3 21 0 0 0,4 17 0 0 0,5 7 0 0 0,6 8 0 0 0,2 10 0 0 0,2 11 0 0 0,0 12 0 0 0,1 10 0 0 0,-4 4 0 0 0,0-4 0 0 0,-4-16 0 0 0,0-23 0 0 0,-1-29 0 0 0,-1-30 0 0 0,2-39 0 0 0,2-41 0 0 0,4-40 0 0 0,5-40 0 0 0,1-35 0 0 0,0-38 0 0 0,-4-35 0 0 0,-4-23 0 0 0,-6-12 0 0 0,-3 0 0 0 0,0 17 0 0 0,-1 22 0 0 0,1 31 0 0 0,4 35 0 0 0,-1 36 0 0 0,-1 32 0 0 0,0 38 0 0 0,0 33 0 0 0,1 27 0 0 0,2 21 0 0 0,-1 18 0 0 0,4 11 0 0 0,2 9 0 0 0,4 9 0 0 0,4 6 0 0 0,1-1 0 0 0,-1-3 0 0 0,-1-9 0 0 0,-5-11 0 0 0,-5-11 0 0 0,-2-12 0 0 0,-5-12 0 0 0,-1-11 0 0 0,-1-9 0 0 0,-1-11 0 0 0,2-9 0 0 0,0-7 0 0 0,2-5 0 0 0,1-3 0 0 0,1 0 0 0 0,-1 1 0 0 0,-1 4 0 0 0,1 1 0 0 0,-1 3 0 0 0,2 2 0 0 0,2 0 0 0 0,2-3 0 0 0,1-1 0 0 0,2-3 0 0 0,3-1 0 0 0,2-2 0 0 0,-3 0 0 0 0,-1 0 0 0 0,1-4 0 0 0,2-3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15200 14654 16383 0 0,'0'-3'0'0'0,"11"2"0"0"0,6 4 0 0 0,6 1 0 0 0,6 0 0 0 0,5 0 0 0 0,3-2 0 0 0,5-3 0 0 0,5-2 0 0 0,8 0 0 0 0,9 1 0 0 0,11 2 0 0 0,15 3 0 0 0,14-1 0 0 0,8 0 0 0 0,8 3 0 0 0,9 0 0 0 0,9-1 0 0 0,8-1 0 0 0,1-1 0 0 0,2-1 0 0 0,0 3 0 0 0,-2-1 0 0 0,-1 1 0 0 0,-4-2 0 0 0,-4 3 0 0 0,-2-1 0 0 0,0 0 0 0 0,1 2 0 0 0,-4-1 0 0 0,-3-3 0 0 0,1 0 0 0 0,2 3 0 0 0,2 3 0 0 0,3 3 0 0 0,0 2 0 0 0,-3 2 0 0 0,0 4 0 0 0,1 0 0 0 0,2 1 0 0 0,-1-1 0 0 0,-3 0 0 0 0,1-2 0 0 0,1-3 0 0 0,2-4 0 0 0,-4-4 0 0 0,-1 0 0 0 0,-1-1 0 0 0,1 1 0 0 0,2 2 0 0 0,0 0 0 0 0,1 2 0 0 0,3-2 0 0 0,7 1 0 0 0,1-1 0 0 0,3-2 0 0 0,3 1 0 0 0,2-1 0 0 0,2-4 0 0 0,-2-3 0 0 0,-3-3 0 0 0,0-2 0 0 0,0-2 0 0 0,-1-2 0 0 0,-5-2 0 0 0,-5-3 0 0 0,-4 3 0 0 0,1 0 0 0 0,-3 1 0 0 0,-5 1 0 0 0,-6 2 0 0 0,-8 2 0 0 0,-8 0 0 0 0,-5 0 0 0 0,-8 2 0 0 0,-6 1 0 0 0,-8 1 0 0 0,-6 2 0 0 0,-6 2 0 0 0,-3 2 0 0 0,-3-1 0 0 0,2 0 0 0 0,3 0 0 0 0,3 1 0 0 0,4 0 0 0 0,-1-3 0 0 0,-2-2 0 0 0,-3 2 0 0 0,-4 1 0 0 0,-6 3 0 0 0,-2 0 0 0 0,-3 0 0 0 0,-2-2 0 0 0,-2 0 0 0 0,-2 1 0 0 0,3 0 0 0 0,-4 0 0 0 0,0-2 0 0 0,-3 0 0 0 0,-4 2 0 0 0,-1-3 0 0 0,-1-1 0 0 0,-2-1 0 0 0,1 0 0 0 0,-1 0 0 0 0,2 1 0 0 0,3-3 0 0 0,2-4 0 0 0,2 0 0 0 0,4 1 0 0 0,4 1 0 0 0,2 2 0 0 0,1 1 0 0 0,1-2 0 0 0,-6 1 0 0 0,-2-1 0 0 0,-5 2 0 0 0,-4 0 0 0 0,-6 1 0 0 0,-4 1 0 0 0,-1 0 0 0 0,-1 0 0 0 0,1-3 0 0 0,1 0 0 0 0,0 0 0 0 0,1 0 0 0 0,0-2 0 0 0,0 1 0 0 0,1 0 0 0 0,0 1 0 0 0,-1 3 0 0 0,1 3 0 0 0,0 0 0 0 0,-3-3 0 0 0,-1-2 0 0 0,-3 0 0 0 0,-2 3 0 0 0,-3 1 0 0 0,-2 0 0 0 0,-7 0 0 0 0,-5 3 0 0 0,-4-3 0 0 0,-2-5 0 0 0,-3 0 0 0 0,-5-2 0 0 0,-3 2 0 0 0,-3 0 0 0 0,-1 2 0 0 0,-4 0 0 0 0,-3-3 0 0 0,-5 1 0 0 0,-2-1 0 0 0,-4 2 0 0 0,-5-3 0 0 0,-6-5 0 0 0,-8-1 0 0 0,-4-1 0 0 0,-7-4 0 0 0,-8-5 0 0 0,-12-4 0 0 0,-12-3 0 0 0,-20-3 0 0 0,-28-3 0 0 0,-25-2 0 0 0,-21 0 0 0 0,-16 1 0 0 0,-9 6 0 0 0,-7 8 0 0 0,-7 11 0 0 0,-5 6 0 0 0,-3 7 0 0 0,-2 9 0 0 0,5 1 0 0 0,7 0 0 0 0,7-1 0 0 0,3-5 0 0 0,1-3 0 0 0,-1-8 0 0 0,-6-6 0 0 0,-6-6 0 0 0,-8-4 0 0 0,0-1 0 0 0,2-2 0 0 0,5 3 0 0 0,5 2 0 0 0,8 1 0 0 0,8-1 0 0 0,5-1 0 0 0,2 0 0 0 0,3 1 0 0 0,0 4 0 0 0,2 1 0 0 0,4 2 0 0 0,6 2 0 0 0,4-2 0 0 0,1 0 0 0 0,3-2 0 0 0,-2 1 0 0 0,1 1 0 0 0,0-4 0 0 0,5-2 0 0 0,8-1 0 0 0,4 1 0 0 0,7-3 0 0 0,4 2 0 0 0,8 4 0 0 0,3 5 0 0 0,4 3 0 0 0,1 6 0 0 0,2 3 0 0 0,5 6 0 0 0,8 5 0 0 0,2 1 0 0 0,4 5 0 0 0,1 4 0 0 0,5 3 0 0 0,4 0 0 0 0,6-2 0 0 0,9 0 0 0 0,12-2 0 0 0,11-1 0 0 0,11-3 0 0 0,10-1 0 0 0,9-4 0 0 0,6-2 0 0 0,6-2 0 0 0,3-1 0 0 0,6-4 0 0 0,5-1 0 0 0,7 0 0 0 0,7 1 0 0 0,8 0 0 0 0,5 2 0 0 0,4-1 0 0 0,5 2 0 0 0,6 2 0 0 0,7 0 0 0 0,9 0 0 0 0,9-1 0 0 0,9 0 0 0 0,9-1 0 0 0,5-2 0 0 0,10 0 0 0 0,15 0 0 0 0,13-1 0 0 0,16-2 0 0 0,18-4 0 0 0,20-2 0 0 0,16 0 0 0 0,11-3 0 0 0,7-2 0 0 0,5-3 0 0 0,-3-5 0 0 0,-5-5 0 0 0,-7-7 0 0 0,-10-5 0 0 0,-13-3 0 0 0,-12-3 0 0 0,-11 1 0 0 0,-10 2 0 0 0,-2 1 0 0 0,-2 4 0 0 0,-4 4 0 0 0,-5 8 0 0 0,-3 3 0 0 0,0 5 0 0 0,-1 4 0 0 0,1 7 0 0 0,3 10 0 0 0,5 9 0 0 0,6 8 0 0 0,9 6 0 0 0,10 6 0 0 0,15 4 0 0 0,16 3 0 0 0,14-3 0 0 0,15-4 0 0 0,12-6 0 0 0,4-6 0 0 0,-1-5 0 0 0,-3-6 0 0 0,-13-8 0 0 0,-12-9 0 0 0,-15-3 0 0 0,-12-5 0 0 0,-15-3 0 0 0,-13-2 0 0 0,-11 2 0 0 0,-10 2 0 0 0,-5 5 0 0 0,-2 7 0 0 0,-3 6 0 0 0,-3 4 0 0 0,-2 2 0 0 0,-1 2 0 0 0,-1-2 0 0 0,2 0 0 0 0,0-3 0 0 0,1-4 0 0 0,-1-2 0 0 0,-1 0 0 0 0,2 0 0 0 0,-2-4 0 0 0,-4-3 0 0 0,-4 0 0 0 0,-7-2 0 0 0,-3-2 0 0 0,-2-1 0 0 0,-3 0 0 0 0,-3-2 0 0 0,0-1 0 0 0,1-3 0 0 0,-1 0 0 0 0,-1-2 0 0 0,-4-1 0 0 0,-6 0 0 0 0,-2 0 0 0 0,-2 2 0 0 0,-3 2 0 0 0,-5-4 0 0 0,-5 2 0 0 0,-4 3 0 0 0,-4 1 0 0 0,-4 2 0 0 0,-3-1 0 0 0,-2 2 0 0 0,-4 2 0 0 0,-2-1 0 0 0,-2-3 0 0 0,-1 2 0 0 0,-3 0 0 0 0,-2 3 0 0 0,1 1 0 0 0,-3 1 0 0 0,-2 2 0 0 0,-5 3 0 0 0,-3 0 0 0 0,-4 4 0 0 0,-2 2 0 0 0,2 3 0 0 0,0-1 0 0 0,2-2 0 0 0,0-3 0 0 0,2-2 0 0 0,1 1 0 0 0,0-1 0 0 0,0 0 0 0 0,0-2 0 0 0,0-1 0 0 0,-3 3 0 0 0,-1 0 0 0 0,1-1 0 0 0,-3-3 0 0 0,-5-2 0 0 0,-4 2 0 0 0,-4 2 0 0 0,-5-1 0 0 0,-6 1 0 0 0,-6-1 0 0 0,-5 0 0 0 0,-7 2 0 0 0,-10 1 0 0 0,-13-1 0 0 0,-15 0 0 0 0,-9-1 0 0 0,-7-1 0 0 0,-3-3 0 0 0,-2-4 0 0 0,-2-4 0 0 0,-4-2 0 0 0,-3-3 0 0 0,-5-1 0 0 0,-3-3 0 0 0,-4-1 0 0 0,-2-2 0 0 0,-4-1 0 0 0,-2-1 0 0 0,0-3 0 0 0,1 2 0 0 0,0 1 0 0 0,-4 3 0 0 0,-6-1 0 0 0,-4 1 0 0 0,-5 1 0 0 0,-2 2 0 0 0,-2 3 0 0 0,-3 2 0 0 0,-2 1 0 0 0,0-1 0 0 0,2 2 0 0 0,0 0 0 0 0,-2 5 0 0 0,6 3 0 0 0,8 0 0 0 0,7 0 0 0 0,10 0 0 0 0,7-1 0 0 0,8-1 0 0 0,3 2 0 0 0,9 0 0 0 0,5 1 0 0 0,7-2 0 0 0,5-3 0 0 0,8 0 0 0 0,3-2 0 0 0,4 1 0 0 0,1-1 0 0 0,2-1 0 0 0,-1 0 0 0 0,2 2 0 0 0,1 6 0 0 0,4 0 0 0 0,5 0 0 0 0,7 1 0 0 0,15 0 0 0 0,17 1 0 0 0,16-1 0 0 0,18-1 0 0 0,14-2 0 0 0,13 1 0 0 0,13 3 0 0 0,13 2 0 0 0,12 0 0 0 0,8 5 0 0 0,8 5 0 0 0,7 2 0 0 0,10 2 0 0 0,10 1 0 0 0,11-3 0 0 0,13-3 0 0 0,8-4 0 0 0,2-3 0 0 0,-1-2 0 0 0,-6-5 0 0 0,-9-3 0 0 0,-10-5 0 0 0,-8-2 0 0 0,-12-2 0 0 0,-10-1 0 0 0,-10 0 0 0 0,-12-1 0 0 0,-8 3 0 0 0,-5 1 0 0 0,-6 3 0 0 0,-8 3 0 0 0,-7 0 0 0 0,-3 4 0 0 0,-6 2 0 0 0,-3 2 0 0 0,-5 0 0 0 0,-4 1 0 0 0,-3-1 0 0 0,-3-3 0 0 0,-1-1 0 0 0,7 0 0 0 0,5-2 0 0 0,6-1 0 0 0,2 2 0 0 0,3 0 0 0 0,1-1 0 0 0,1-2 0 0 0,-1-4 0 0 0,-2-1 0 0 0,-2-2 0 0 0,-2-2 0 0 0,-1-2 0 0 0,-4-2 0 0 0,-1 0 0 0 0,0 1 0 0 0,-3-2 0 0 0,3 3 0 0 0,2-1 0 0 0,2 0 0 0 0,-1 0 0 0 0,1 4 0 0 0,0 2 0 0 0,-2 3 0 0 0,-5 0 0 0 0,-3 2 0 0 0,-8 5 0 0 0,-12 4 0 0 0,-12 0 0 0 0,-9 4 0 0 0,-10 3 0 0 0,-8 1 0 0 0,-6 1 0 0 0,-9-1 0 0 0,-9-3 0 0 0,-13-1 0 0 0,-13-2 0 0 0,-10 1 0 0 0,-10 0 0 0 0,-6-3 0 0 0,-6 0 0 0 0,-6 1 0 0 0,-9-1 0 0 0,-11 3 0 0 0,-10 1 0 0 0,-12 1 0 0 0,-12 3 0 0 0,-11 6 0 0 0,-5 2 0 0 0,-1 1 0 0 0,-3-2 0 0 0,-3 1 0 0 0,-1 1 0 0 0,-4 0 0 0 0,-7 2 0 0 0,-8 0 0 0 0,-9 0 0 0 0,-5 1 0 0 0,-4 4 0 0 0,0-1 0 0 0,0-2 0 0 0,2-1 0 0 0,6-2 0 0 0,3-5 0 0 0,3-1 0 0 0,6-3 0 0 0,5-6 0 0 0,6-4 0 0 0,7-1 0 0 0,9-4 0 0 0,6-4 0 0 0,7 0 0 0 0,3-1 0 0 0,6-1 0 0 0,7-3 0 0 0,7 3 0 0 0,4-1 0 0 0,4 2 0 0 0,5 0 0 0 0,3 0 0 0 0,7 0 0 0 0,2 0 0 0 0,-1-1 0 0 0,0 1 0 0 0,2 0 0 0 0,2 2 0 0 0,1-1 0 0 0,0 1 0 0 0,-1 2 0 0 0,-4 2 0 0 0,-3 5 0 0 0,0 1 0 0 0,1 1 0 0 0,0 0 0 0 0,2 2 0 0 0,1 3 0 0 0,1 0 0 0 0,5 2 0 0 0,11-2 0 0 0,7-1 0 0 0,10-6 0 0 0,10-1 0 0 0,10-5 0 0 0,12-1 0 0 0,12-2 0 0 0,16 0 0 0 0,13 1 0 0 0,17 3 0 0 0,15 1 0 0 0,12 1 0 0 0,10 2 0 0 0,14 0 0 0 0,13 3 0 0 0,19 1 0 0 0,28-1 0 0 0,37 3 0 0 0,43 0 0 0 0,42-1 0 0 0,36-5 0 0 0,27-1 0 0 0,13-4 0 0 0,-2-3 0 0 0,-11-4 0 0 0,-20-2 0 0 0,-28-1 0 0 0,-32 2 0 0 0,-31 0 0 0 0,-31 2 0 0 0,-26 7 0 0 0,-26 8 0 0 0,-23 7 0 0 0,-21 6 0 0 0,-20 7 0 0 0,-14 3 0 0 0,-13 4 0 0 0,-7-2 0 0 0,-5-3 0 0 0,-2-2 0 0 0,5-1 0 0 0,2-2 0 0 0,5 0 0 0 0,5-6 0 0 0,4-1 0 0 0,3-1 0 0 0,-1-3 0 0 0,1-2 0 0 0,0-4 0 0 0,0-1 0 0 0,-1-2 0 0 0,-3-4 0 0 0,-3-1 0 0 0,-3 0 0 0 0,-4-2 0 0 0,-3-3 0 0 0,-2-2 0 0 0,-7-2 0 0 0,-6 1 0 0 0,-10 0 0 0 0,-14 2 0 0 0,-13-3 0 0 0,-14-1 0 0 0,-10-5 0 0 0,-11-3 0 0 0,-11-4 0 0 0,-10-6 0 0 0,-13-5 0 0 0,-15-2 0 0 0,-18-5 0 0 0,-15-2 0 0 0,-7 0 0 0 0,0 0 0 0 0,-10 0 0 0 0,0 3 0 0 0,12 5 0 0 0,11 10 0 0 0,10 6 0 0 0,8 11 0 0 0,4 6 0 0 0,6 4 0 0 0,3 3 0 0 0,2 3 0 0 0,0 1 0 0 0,-2 2 0 0 0,2 3 0 0 0,1-2 0 0 0,7 2 0 0 0,7 1 0 0 0,7-2 0 0 0,6 1 0 0 0,3 1 0 0 0,-3-2 0 0 0,-2 0 0 0 0,-2 1 0 0 0,-1-1 0 0 0,3 1 0 0 0,3 0 0 0 0,3 2 0 0 0,3-2 0 0 0,0 0 0 0 0,-3 1 0 0 0,-2-2 0 0 0,-3-2 0 0 0,-2-3 0 0 0,2 1 0 0 0,0 2 0 0 0,2-1 0 0 0,0-1 0 0 0,4-2 0 0 0,4-1 0 0 0,4-5 0 0 0,5-3 0 0 0,6-2 0 0 0,7-2 0 0 0,8-3 0 0 0,7-1 0 0 0,6-1 0 0 0,6-2 0 0 0,9-2 0 0 0,8-2 0 0 0,10-2 0 0 0,11-4 0 0 0,9 1 0 0 0,8-1 0 0 0,9 1 0 0 0,5 3 0 0 0,4 1 0 0 0,1 3 0 0 0,3 1 0 0 0,-2 6 0 0 0,0 5 0 0 0,4 1 0 0 0,5 1 0 0 0,9 2 0 0 0,18 3 0 0 0,21-1 0 0 0,19 3 0 0 0,17 0 0 0 0,17 5 0 0 0,15 1 0 0 0,12 2 0 0 0,9 2 0 0 0,8-1 0 0 0,5-4 0 0 0,3-2 0 0 0,2-5 0 0 0,-2-3 0 0 0,-9-1 0 0 0,-11-2 0 0 0,-16-1 0 0 0,-12-2 0 0 0,-8 1 0 0 0,-9 1 0 0 0,-12-1 0 0 0,-8-2 0 0 0,-6 3 0 0 0,-4 3 0 0 0,-2-1 0 0 0,-3 0 0 0 0,-6 1 0 0 0,-6-2 0 0 0,-8-2 0 0 0,-11-1 0 0 0,-7-1 0 0 0,-2 4 0 0 0,0-1 0 0 0,-2 1 0 0 0,0 5 0 0 0,-5 1 0 0 0,-8 1 0 0 0,-6 1 0 0 0,-9-1 0 0 0,-12-1 0 0 0,-13 0 0 0 0,-9 2 0 0 0,-6 1 0 0 0,-6-1 0 0 0,-3 0 0 0 0,-5-1 0 0 0,-4-1 0 0 0,-4-1 0 0 0,-3 1 0 0 0,-7-1 0 0 0,-10-3 0 0 0,-11-1 0 0 0,-12 0 0 0 0,-12 2 0 0 0,-9-6 0 0 0,-8-3 0 0 0,-5-3 0 0 0,-7-4 0 0 0,-9-4 0 0 0,-5-5 0 0 0,-5-4 0 0 0,-9-7 0 0 0,-9-3 0 0 0,-9-1 0 0 0,-5 1 0 0 0,-4 3 0 0 0,-1 2 0 0 0,-2 4 0 0 0,-1 3 0 0 0,-2 3 0 0 0,-3 7 0 0 0,0 5 0 0 0,4 7 0 0 0,10 3 0 0 0,10 5 0 0 0,14 3 0 0 0,13 4 0 0 0,5 2 0 0 0,7 0 0 0 0,7 1 0 0 0,4 1 0 0 0,7 1 0 0 0,8-1 0 0 0,8 0 0 0 0,9-3 0 0 0,9-2 0 0 0,5-2 0 0 0,11-3 0 0 0,7-1 0 0 0,6-1 0 0 0,10 3 0 0 0,5 0 0 0 0,8 0 0 0 0,5-4 0 0 0,9-3 0 0 0,6-2 0 0 0,6 0 0 0 0,8 2 0 0 0,8 0 0 0 0,9 2 0 0 0,8 1 0 0 0,5 1 0 0 0,10 0 0 0 0,8 0 0 0 0,6-2 0 0 0,6-2 0 0 0,5 1 0 0 0,8 1 0 0 0,9 0 0 0 0,10 1 0 0 0,9-3 0 0 0,5 1 0 0 0,4-1 0 0 0,2 1 0 0 0,3 2 0 0 0,-1 0 0 0 0,-4 0 0 0 0,-2 1 0 0 0,-4-3 0 0 0,-1-3 0 0 0,-5-1 0 0 0,-1-1 0 0 0,-3-1 0 0 0,-6 3 0 0 0,-4 1 0 0 0,-1 0 0 0 0,-1 0 0 0 0,-2-2 0 0 0,-3 1 0 0 0,-6-2 0 0 0,-3-2 0 0 0,1 1 0 0 0,3-1 0 0 0,1 1 0 0 0,0 3 0 0 0,-3 1 0 0 0,-5 0 0 0 0,-4 0 0 0 0,-7 2 0 0 0,-3 3 0 0 0,2 2 0 0 0,0 0 0 0 0,0 1 0 0 0,1-1 0 0 0,0-1 0 0 0,-4 0 0 0 0,0 0 0 0 0,3-1 0 0 0,3 0 0 0 0,5-3 0 0 0,0-1 0 0 0,0 3 0 0 0,-3 2 0 0 0,-1-2 0 0 0,-4-4 0 0 0,-3 2 0 0 0,0 1 0 0 0,3 2 0 0 0,1 0 0 0 0,1 0 0 0 0,-1 0 0 0 0,-2-2 0 0 0,-1 1 0 0 0,-4-1 0 0 0,3-1 0 0 0,4-2 0 0 0,5 2 0 0 0,3 2 0 0 0,2-2 0 0 0,-3 0 0 0 0,-2 0 0 0 0,-1-2 0 0 0,-3 0 0 0 0,2-2 0 0 0,-1 1 0 0 0,1 0 0 0 0,-2 2 0 0 0,-1 2 0 0 0,-3 0 0 0 0,-3 2 0 0 0,-5 0 0 0 0,-3 0 0 0 0,-1 0 0 0 0,-2 1 0 0 0,0-1 0 0 0,-1-3 0 0 0,1 3 0 0 0,-1-3 0 0 0,1 0 0 0 0,0-2 0 0 0,-3-1 0 0 0,0 2 0 0 0,-1 0 0 0 0,2-1 0 0 0,0 0 0 0 0,1 1 0 0 0,3-2 0 0 0,2 1 0 0 0,-3 1 0 0 0,-4-2 0 0 0,-2-2 0 0 0,-5 0 0 0 0,-4 1 0 0 0,-4 2 0 0 0,-5 2 0 0 0,-6 2 0 0 0,-7 0 0 0 0,-5 1 0 0 0,-1 0 0 0 0,-1 0 0 0 0,-1 1 0 0 0,-2-4 0 0 0,0 0 0 0 0,-4 2 0 0 0,-1 2 0 0 0,-5 1 0 0 0,-7-1 0 0 0,-6 1 0 0 0,-4-1 0 0 0,-4-1 0 0 0,-2 3 0 0 0,0 1 0 0 0,-1-1 0 0 0,0 3 0 0 0,-3-1 0 0 0,-3 3 0 0 0,-2-2 0 0 0,-7 0 0 0 0,-4 1 0 0 0,-8-1 0 0 0,-4 1 0 0 0,-7 0 0 0 0,-8-2 0 0 0,-7-1 0 0 0,-10-2 0 0 0,-7-1 0 0 0,-11 0 0 0 0,-8-4 0 0 0,-11-3 0 0 0,-17-2 0 0 0,-17 2 0 0 0,-16 1 0 0 0,-16 2 0 0 0,-10 1 0 0 0,-4 1 0 0 0,-1 0 0 0 0,1 2 0 0 0,2-1 0 0 0,-1 3 0 0 0,1 1 0 0 0,-4 2 0 0 0,-1 6 0 0 0,4 3 0 0 0,7 2 0 0 0,7 1 0 0 0,12 0 0 0 0,9-1 0 0 0,9 3 0 0 0,9 0 0 0 0,6 2 0 0 0,6 1 0 0 0,9 0 0 0 0,11 1 0 0 0,15-3 0 0 0,12 2 0 0 0,10-1 0 0 0,6 1 0 0 0,8-3 0 0 0,-1 0 0 0 0,1 3 0 0 0,1-1 0 0 0,4-1 0 0 0,4-1 0 0 0,10-2 0 0 0,6-1 0 0 0,8 2 0 0 0,7 3 0 0 0,4 4 0 0 0,4-1 0 0 0,2 1 0 0 0,3 2 0 0 0,2 1 0 0 0,2 1 0 0 0,5 4 0 0 0,3 1 0 0 0,5 5 0 0 0,6 8 0 0 0,2 5 0 0 0,2 10 0 0 0,-1 5 0 0 0,0 2 0 0 0,-1 0 0 0 0,-1-5 0 0 0,-1-7 0 0 0,3-8 0 0 0,0-10 0 0 0,0-10 0 0 0,2-9 0 0 0,1-11 0 0 0,1-8 0 0 0,5-8 0 0 0,3-10 0 0 0,4-7 0 0 0,5-5 0 0 0,6-8 0 0 0,6-7 0 0 0,4-9 0 0 0,7-6 0 0 0,9-7 0 0 0,5-6 0 0 0,6-2 0 0 0,2 2 0 0 0,0 1 0 0 0,-4 5 0 0 0,-4 5 0 0 0,-8 8 0 0 0,-7 7 0 0 0,-10 6 0 0 0,-9 6 0 0 0,-8 8 0 0 0,-7 3 0 0 0,-6 7 0 0 0,-3 6 0 0 0,-5 6 0 0 0,-8 8 0 0 0,-11 4 0 0 0,-8 7 0 0 0,-7 6 0 0 0,-3 4 0 0 0,-2 4 0 0 0,1 1 0 0 0,2 2 0 0 0,2 2 0 0 0,2 7 0 0 0,4 6 0 0 0,1 7 0 0 0,1 9 0 0 0,-1 8 0 0 0,0 4 0 0 0,1 1 0 0 0,1-3 0 0 0,-1-2 0 0 0,2-6 0 0 0,2-6 0 0 0,3-8 0 0 0,5-5 0 0 0,-1-4 0 0 0,1-5 0 0 0,-1-6 0 0 0,1-6 0 0 0,-3-4 0 0 0,-1-4 0 0 0,1-2 0 0 0,0 0 0 0 0,4-4 0 0 0,4-12 0 0 0,4-11 0 0 0,3-6 0 0 0,3-9 0 0 0,0-8 0 0 0,2-3 0 0 0,-1-4 0 0 0,1-2 0 0 0,-3-3 0 0 0,-2-1 0 0 0,1-1 0 0 0,0-2 0 0 0,1-2 0 0 0,3-2 0 0 0,2-3 0 0 0,0-2 0 0 0,0 0 0 0 0,-2 3 0 0 0,1 5 0 0 0,-2 4 0 0 0,0 3 0 0 0,0 5 0 0 0,3 3 0 0 0,0 3 0 0 0,0-2 0 0 0,-1 1 0 0 0,0 0 0 0 0,-1 0 0 0 0,-3 4 0 0 0,-5 1 0 0 0,-2 3 0 0 0,-4 4 0 0 0,1 5 0 0 0,-1 10 0 0 0,3 10 0 0 0,0 7 0 0 0,-4 7 0 0 0,-3 3 0 0 0,3 2 0 0 0,0 1 0 0 0,0 0 0 0 0,-3-3 0 0 0,-2-7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16073 12081 16383 0 0,'11'0'0'0'0,"9"3"0"0"0,9-3 0 0 0,7 0 0 0 0,9 2 0 0 0,7 4 0 0 0,12 3 0 0 0,10 3 0 0 0,8-1 0 0 0,8 1 0 0 0,9 0 0 0 0,9-1 0 0 0,8 0 0 0 0,11-2 0 0 0,6 1 0 0 0,4-3 0 0 0,-3 2 0 0 0,1-2 0 0 0,1-1 0 0 0,2-3 0 0 0,1-3 0 0 0,-4-3 0 0 0,-3 0 0 0 0,-6 0 0 0 0,-5 1 0 0 0,-7 0 0 0 0,-10 1 0 0 0,-8 1 0 0 0,-11 2 0 0 0,-6 2 0 0 0,-3-1 0 0 0,0-2 0 0 0,-1-3 0 0 0,1 3 0 0 0,1 0 0 0 0,-3 1 0 0 0,-2 0 0 0 0,-3-1 0 0 0,-5 0 0 0 0,-3-1 0 0 0,0 0 0 0 0,-4 3 0 0 0,3 1 0 0 0,1-1 0 0 0,2 0 0 0 0,3-2 0 0 0,-1 1 0 0 0,-2-2 0 0 0,-2 1 0 0 0,-5 1 0 0 0,-3 2 0 0 0,-3-1 0 0 0,-1 2 0 0 0,-2 1 0 0 0,0 1 0 0 0,0 2 0 0 0,0 1 0 0 0,-1 0 0 0 0,-1 1 0 0 0,-4-1 0 0 0,-1 1 0 0 0,-4-2 0 0 0,-4 0 0 0 0,-3 2 0 0 0,-2-2 0 0 0,0 1 0 0 0,0 1 0 0 0,2 2 0 0 0,-2 1 0 0 0,0-2 0 0 0,1-3 0 0 0,0-3 0 0 0,5-2 0 0 0,4-3 0 0 0,4 0 0 0 0,2 1 0 0 0,4 1 0 0 0,3 0 0 0 0,1-1 0 0 0,1 0 0 0 0,-4-1 0 0 0,-4-1 0 0 0,-5 1 0 0 0,-6 1 0 0 0,-5 2 0 0 0,-6-1 0 0 0,-3 0 0 0 0,-6-4 0 0 0,-1 1 0 0 0,-4-2 0 0 0,-2 2 0 0 0,-6 1 0 0 0,-5-2 0 0 0,-4-2 0 0 0,-1 4 0 0 0,-1-3 0 0 0,1 3 0 0 0,-1-1 0 0 0,0-2 0 0 0,-2 1 0 0 0,-1-1 0 0 0,-3 1 0 0 0,-2 3 0 0 0,-3 1 0 0 0,-6 0 0 0 0,-6 5 0 0 0,-8 2 0 0 0,-10 0 0 0 0,-13 3 0 0 0,-11-2 0 0 0,-9-2 0 0 0,-6-6 0 0 0,-1-6 0 0 0,2-5 0 0 0,0-6 0 0 0,1-7 0 0 0,-2-2 0 0 0,-2-5 0 0 0,-1-4 0 0 0,-1-1 0 0 0,2-1 0 0 0,4 1 0 0 0,0 0 0 0 0,3 0 0 0 0,-1 1 0 0 0,-1 2 0 0 0,0 5 0 0 0,3 3 0 0 0,4 3 0 0 0,5 2 0 0 0,8 1 0 0 0,7 3 0 0 0,9 2 0 0 0,10 2 0 0 0,10 2 0 0 0,13 4 0 0 0,13 1 0 0 0,12 1 0 0 0,10 4 0 0 0,14 4 0 0 0,10 0 0 0 0,11 2 0 0 0,8 3 0 0 0,4-2 0 0 0,8 1 0 0 0,8-2 0 0 0,10 1 0 0 0,7-2 0 0 0,5 1 0 0 0,0 3 0 0 0,0 4 0 0 0,-1 1 0 0 0,-2 0 0 0 0,1 0 0 0 0,3 0 0 0 0,6 0 0 0 0,0-1 0 0 0,-2-2 0 0 0,-3-2 0 0 0,0-2 0 0 0,1-1 0 0 0,2 2 0 0 0,-1-2 0 0 0,-5 0 0 0 0,-7 5 0 0 0,-4 2 0 0 0,-5 1 0 0 0,-6 3 0 0 0,-8-2 0 0 0,-5-1 0 0 0,-3-1 0 0 0,-4-3 0 0 0,-1-1 0 0 0,-5-3 0 0 0,-3 0 0 0 0,-7 1 0 0 0,-6 5 0 0 0,-9 1 0 0 0,-8 2 0 0 0,-11 0 0 0 0,-12-1 0 0 0,-8 1 0 0 0,-4-4 0 0 0,-6-2 0 0 0,-6-2 0 0 0,-7-3 0 0 0,-8-3 0 0 0,-8-4 0 0 0,-8 0 0 0 0,-10-3 0 0 0,-5 0 0 0 0,-2-3 0 0 0,0-3 0 0 0,0-5 0 0 0,2-3 0 0 0,3-4 0 0 0,0-4 0 0 0,2-3 0 0 0,1-5 0 0 0,-1-2 0 0 0,1-3 0 0 0,-2 0 0 0 0,0-3 0 0 0,4 1 0 0 0,6 2 0 0 0,7 2 0 0 0,4 2 0 0 0,6 1 0 0 0,2 1 0 0 0,2 0 0 0 0,0 1 0 0 0,2 2 0 0 0,0 2 0 0 0,0-1 0 0 0,-2 2 0 0 0,-1 3 0 0 0,3 2 0 0 0,-2 2 0 0 0,1 5 0 0 0,-2 4 0 0 0,2 4 0 0 0,1 1 0 0 0,4 3 0 0 0,6 3 0 0 0,9 0 0 0 0,11 3 0 0 0,12 1 0 0 0,10 0 0 0 0,14 1 0 0 0,9-2 0 0 0,10-3 0 0 0,10-1 0 0 0,8-1 0 0 0,9 1 0 0 0,6-1 0 0 0,-1 3 0 0 0,-6 4 0 0 0,-9 3 0 0 0,-12 3 0 0 0,-14 3 0 0 0,-13 0 0 0 0,-12 2 0 0 0,-11-4 0 0 0,-8-2 0 0 0,-6-2 0 0 0,-5-2 0 0 0,-1-1 0 0 0,-3-3 0 0 0,-7-2 0 0 0,-9 0 0 0 0,-13-1 0 0 0,-13-1 0 0 0,-12 4 0 0 0,-10-3 0 0 0,-7 0 0 0 0,-4-4 0 0 0,-2-3 0 0 0,-3-4 0 0 0,-4-2 0 0 0,-5-4 0 0 0,-9-5 0 0 0,-7-1 0 0 0,-11 0 0 0 0,-6-1 0 0 0,-2 4 0 0 0,-2-1 0 0 0,3 1 0 0 0,7 4 0 0 0,5 2 0 0 0,3 3 0 0 0,2 7 0 0 0,4 6 0 0 0,4 3 0 0 0,5-3 0 0 0,7 2 0 0 0,4 0 0 0 0,4 2 0 0 0,0 0 0 0 0,0 2 0 0 0,3-1 0 0 0,5 1 0 0 0,7 0 0 0 0,9-2 0 0 0,10-2 0 0 0,9-2 0 0 0,10-1 0 0 0,6 0 0 0 0,5 1 0 0 0,0 2 0 0 0,-2 1 0 0 0,-3 1 0 0 0,-1 2 0 0 0,0-1 0 0 0,-3 2 0 0 0,1 4 0 0 0,-3 3 0 0 0,-4 4 0 0 0,-3 4 0 0 0,-3 6 0 0 0,-2 5 0 0 0,0 4 0 0 0,1 1 0 0 0,6 6 0 0 0,5 3 0 0 0,8 7 0 0 0,7 3 0 0 0,10 10 0 0 0,7 7 0 0 0,6 11 0 0 0,2 12 0 0 0,4 2 0 0 0,5 0 0 0 0,5-3 0 0 0,3-3 0 0 0,2-6 0 0 0,2-8 0 0 0,1-7 0 0 0,2-10 0 0 0,4-12 0 0 0,3-11 0 0 0,3-10 0 0 0,4-10 0 0 0,8-12 0 0 0,7-12 0 0 0,9-12 0 0 0,5-13 0 0 0,7-16 0 0 0,-2-13 0 0 0,-1-11 0 0 0,-6-5 0 0 0,-5-3 0 0 0,-10 1 0 0 0,-7 2 0 0 0,-7 6 0 0 0,-9 5 0 0 0,-5 4 0 0 0,-9 0 0 0 0,-5 4 0 0 0,-6 7 0 0 0,-6 9 0 0 0,-5 7 0 0 0,-5 7 0 0 0,-5 10 0 0 0,-11 7 0 0 0,-7 8 0 0 0,-4 6 0 0 0,-3 8 0 0 0,-1 8 0 0 0,3 10 0 0 0,4 6 0 0 0,1 8 0 0 0,-3 9 0 0 0,-2 6 0 0 0,-3 5 0 0 0,-5 6 0 0 0,2 0 0 0 0,3 2 0 0 0,6-4 0 0 0,8-7 0 0 0,8-5 0 0 0,8-7 0 0 0,8-8 0 0 0,8-9 0 0 0,9-6 0 0 0,2-7 0 0 0,3-7 0 0 0,2-5 0 0 0,3-8 0 0 0,3-6 0 0 0,2-3 0 0 0,2-9 0 0 0,4-6 0 0 0,2-10 0 0 0,4-14 0 0 0,5-12 0 0 0,5-9 0 0 0,5-13 0 0 0,6-8 0 0 0,1-9 0 0 0,6-3 0 0 0,0-1 0 0 0,1-2 0 0 0,4 0 0 0 0,0 4 0 0 0,4 6 0 0 0,3 5 0 0 0,1 4 0 0 0,-3 3 0 0 0,-6 2 0 0 0,-10 3 0 0 0,-14 5 0 0 0,-16 8 0 0 0,-17 7 0 0 0,-19 10 0 0 0,-17 11 0 0 0,-18 5 0 0 0,-17 6 0 0 0,-10 4 0 0 0,-10 2 0 0 0,-3 2 0 0 0,-3 1 0 0 0,2 3 0 0 0,4 1 0 0 0,2 2 0 0 0,2 0 0 0 0,-2 2 0 0 0,0-1 0 0 0,-3 1 0 0 0,3 2 0 0 0,2 1 0 0 0,3 2 0 0 0,8 1 0 0 0,4 4 0 0 0,-1 3 0 0 0,1 1 0 0 0,1 0 0 0 0,0 0 0 0 0,3 0 0 0 0,6-1 0 0 0,11-2 0 0 0,9-2 0 0 0,14-1 0 0 0,13-3 0 0 0,15-2 0 0 0,16-2 0 0 0,14-4 0 0 0,14-2 0 0 0,14-2 0 0 0,19-3 0 0 0,23-3 0 0 0,37-2 0 0 0,37-1 0 0 0,36-1 0 0 0,30 3 0 0 0,15 2 0 0 0,7 2 0 0 0,-3 2 0 0 0,-8 2 0 0 0,-14 2 0 0 0,-21-1 0 0 0,-25 2 0 0 0,-24 3 0 0 0,-31 2 0 0 0,-31 5 0 0 0,-33 5 0 0 0,-30 5 0 0 0,-28 0 0 0 0,-26-2 0 0 0,-17-1 0 0 0,-13-6 0 0 0,-12-4 0 0 0,-8-6 0 0 0,-6-3 0 0 0,-5-3 0 0 0,-6-1 0 0 0,-3 0 0 0 0,-6-4 0 0 0,-4-3 0 0 0,0 0 0 0 0,3-3 0 0 0,3 2 0 0 0,2-1 0 0 0,4 1 0 0 0,-2 2 0 0 0,-2 2 0 0 0,-2 1 0 0 0,1 2 0 0 0,4 1 0 0 0,4 1 0 0 0,7 2 0 0 0,5 1 0 0 0,2 3 0 0 0,2 2 0 0 0,-2 3 0 0 0,-4 2 0 0 0,-4-1 0 0 0,-5-1 0 0 0,-1-1 0 0 0,0-1 0 0 0,2-2 0 0 0,1-1 0 0 0,1-1 0 0 0,2 3 0 0 0,-2 2 0 0 0,-4-1 0 0 0,0 3 0 0 0,-1 2 0 0 0,-1 2 0 0 0,3 0 0 0 0,1 3 0 0 0,2 1 0 0 0,2 1 0 0 0,0 1 0 0 0,-2 2 0 0 0,0 1 0 0 0,0 2 0 0 0,0 2 0 0 0,-2 1 0 0 0,3-2 0 0 0,4-1 0 0 0,8-1 0 0 0,6-4 0 0 0,7-3 0 0 0,4-1 0 0 0,4 0 0 0 0,3 1 0 0 0,8 2 0 0 0,9-3 0 0 0,10 1 0 0 0,8-1 0 0 0,8 3 0 0 0,10 0 0 0 0,9-2 0 0 0,9 2 0 0 0,12 5 0 0 0,17 7 0 0 0,27 10 0 0 0,36 11 0 0 0,45 13 0 0 0,37 8 0 0 0,24 4 0 0 0,18 0 0 0 0,8-6 0 0 0,-4-7 0 0 0,-9-10 0 0 0,-13-9 0 0 0,-17-7 0 0 0,-22-8 0 0 0,-27-7 0 0 0,-30-5 0 0 0,-28-4 0 0 0,-29-4 0 0 0,-31-5 0 0 0,-29-3 0 0 0,-26 0 0 0 0,-19-1 0 0 0,-12-1 0 0 0,-9-1 0 0 0,-3 0 0 0 0,-2-2 0 0 0,0-2 0 0 0,1-4 0 0 0,1-4 0 0 0,3-2 0 0 0,2-3 0 0 0,6 0 0 0 0,2-1 0 0 0,3-1 0 0 0,1 4 0 0 0,-1 0 0 0 0,-1 3 0 0 0,-7 3 0 0 0,-8 3 0 0 0,-8 2 0 0 0,-9 2 0 0 0,-8 3 0 0 0,-3 4 0 0 0,0 0 0 0 0,3 3 0 0 0,11 2 0 0 0,9 1 0 0 0,18 2 0 0 0,14-3 0 0 0,15 1 0 0 0,13 0 0 0 0,10 1 0 0 0,8 0 0 0 0,8 1 0 0 0,7-2 0 0 0,7-1 0 0 0,8-2 0 0 0,7 0 0 0 0,5 1 0 0 0,4 1 0 0 0,0 1 0 0 0,-3 5 0 0 0,-1 3 0 0 0,1 2 0 0 0,2 2 0 0 0,3 0 0 0 0,5-2 0 0 0,7-3 0 0 0,3-1 0 0 0,3-1 0 0 0,1-1 0 0 0,2-4 0 0 0,0-1 0 0 0,0-2 0 0 0,-4-1 0 0 0,-5 1 0 0 0,-7 2 0 0 0,-10-1 0 0 0,-10-3 0 0 0,-7 0 0 0 0,-2 2 0 0 0,-1 1 0 0 0,5 2 0 0 0,5 2 0 0 0,3 0 0 0 0,3 1 0 0 0,3 0 0 0 0,0 1 0 0 0,-1-1 0 0 0,0 0 0 0 0,-2 1 0 0 0,2-1 0 0 0,-2 0 0 0 0,1-3 0 0 0,0 0 0 0 0,-5-4 0 0 0,0-2 0 0 0,-3-2 0 0 0,-2 0 0 0 0,-3-1 0 0 0,-3-3 0 0 0,-3 1 0 0 0,-2 0 0 0 0,0 2 0 0 0,1 3 0 0 0,-1 4 0 0 0,0 2 0 0 0,-1 2 0 0 0,-4 1 0 0 0,-1 0 0 0 0,-2 1 0 0 0,-1 2 0 0 0,-2-2 0 0 0,-2-1 0 0 0,-5 0 0 0 0,-2-1 0 0 0,-1 1 0 0 0,0-1 0 0 0,5 1 0 0 0,4-1 0 0 0,2 1 0 0 0,2 0 0 0 0,3-2 0 0 0,-1-2 0 0 0,0 1 0 0 0,-3 0 0 0 0,-4 1 0 0 0,-5 1 0 0 0,-3 0 0 0 0,-6 4 0 0 0,-5-3 0 0 0,-7 3 0 0 0,-7 0 0 0 0,-8 0 0 0 0,-7-1 0 0 0,-22 0 0 0 0,-5-2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19301 11073 16383 0 0,'11'0'0'0'0,"9"0"0"0"0,9 0 0 0 0,7 0 0 0 0,6 0 0 0 0,7 0 0 0 0,8 0 0 0 0,8 2 0 0 0,6 2 0 0 0,5-1 0 0 0,0 3 0 0 0,0 2 0 0 0,-1 6 0 0 0,-3 0 0 0 0,-4 0 0 0 0,-1 1 0 0 0,-3 0 0 0 0,0-2 0 0 0,4-1 0 0 0,2 1 0 0 0,2-3 0 0 0,0 1 0 0 0,-2 0 0 0 0,-2 1 0 0 0,-5 2 0 0 0,-1 1 0 0 0,-2-3 0 0 0,1-2 0 0 0,2-1 0 0 0,8-2 0 0 0,4 1 0 0 0,4 1 0 0 0,1 0 0 0 0,0-3 0 0 0,-2-1 0 0 0,-3-2 0 0 0,-5-2 0 0 0,3 0 0 0 0,4-1 0 0 0,6 0 0 0 0,2-4 0 0 0,2 1 0 0 0,4-1 0 0 0,-2 1 0 0 0,-1-2 0 0 0,-1 0 0 0 0,2 1 0 0 0,4 1 0 0 0,0 1 0 0 0,3 1 0 0 0,-1-2 0 0 0,-1-1 0 0 0,-1 1 0 0 0,4 3 0 0 0,0 2 0 0 0,3-2 0 0 0,1 1 0 0 0,-4-2 0 0 0,-1 0 0 0 0,-5-1 0 0 0,-4 0 0 0 0,2 4 0 0 0,0 0 0 0 0,0 1 0 0 0,1 3 0 0 0,2-1 0 0 0,1 0 0 0 0,1-5 0 0 0,3-1 0 0 0,2-4 0 0 0,2 0 0 0 0,0-1 0 0 0,0 0 0 0 0,-2-3 0 0 0,-2 0 0 0 0,-1 2 0 0 0,-3-1 0 0 0,-4 1 0 0 0,-7 2 0 0 0,-6-1 0 0 0,-8-2 0 0 0,-5 0 0 0 0,-5 2 0 0 0,-7 1 0 0 0,-7 0 0 0 0,-3 0 0 0 0,-3 1 0 0 0,-2 1 0 0 0,0 1 0 0 0,0 1 0 0 0,1 1 0 0 0,1 0 0 0 0,-2 0 0 0 0,-4 0 0 0 0,-1 3 0 0 0,-2 4 0 0 0,-2 0 0 0 0,-4-1 0 0 0,-2 1 0 0 0,-3 0 0 0 0,-4 1 0 0 0,-2 2 0 0 0,0-3 0 0 0,-2-6 0 0 0,-6-6 0 0 0,-3-2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20374 10392 16383 0 0,'-6'0'0'0'0,"10"11"0"0"0,6 4 0 0 0,5 1 0 0 0,4-2 0 0 0,5-2 0 0 0,9-2 0 0 0,10-2 0 0 0,10 0 0 0 0,16 2 0 0 0,14 1 0 0 0,16 0 0 0 0,11-3 0 0 0,6 0 0 0 0,3-1 0 0 0,-4-5 0 0 0,-2 1 0 0 0,-4-1 0 0 0,1-1 0 0 0,-3 0 0 0 0,0 0 0 0 0,-2 2 0 0 0,-6 0 0 0 0,-9 3 0 0 0,-6 0 0 0 0,-4-3 0 0 0,-2-3 0 0 0,1-3 0 0 0,2-2 0 0 0,-1-3 0 0 0,-2 1 0 0 0,-4-2 0 0 0,-4 1 0 0 0,-3 2 0 0 0,-3 2 0 0 0,0-2 0 0 0,-1 1 0 0 0,-1-1 0 0 0,1 0 0 0 0,-1 1 0 0 0,1-2 0 0 0,0 1 0 0 0,-3-1 0 0 0,2 0 0 0 0,2-1 0 0 0,2 1 0 0 0,4 1 0 0 0,4 2 0 0 0,2 2 0 0 0,-3 1 0 0 0,-4 0 0 0 0,-5-1 0 0 0,-3-2 0 0 0,-4 1 0 0 0,-1 1 0 0 0,2-2 0 0 0,0-1 0 0 0,5 1 0 0 0,2 1 0 0 0,0 1 0 0 0,1-2 0 0 0,-4 0 0 0 0,0 1 0 0 0,-4 0 0 0 0,-4-1 0 0 0,1-1 0 0 0,1 1 0 0 0,1-1 0 0 0,3-1 0 0 0,1 2 0 0 0,2-2 0 0 0,0 3 0 0 0,-3 2 0 0 0,-2 1 0 0 0,-5 1 0 0 0,-1-3 0 0 0,-3-1 0 0 0,-2 1 0 0 0,0-1 0 0 0,0 4 0 0 0,0 2 0 0 0,-3-3 0 0 0,-1-1 0 0 0,1-1 0 0 0,-2 1 0 0 0,-3 0 0 0 0,-5 0 0 0 0,-6 3 0 0 0,-5 1 0 0 0,-4-2 0 0 0,-2 1 0 0 0,-1 0 0 0 0,-1 0 0 0 0,-3 2 0 0 0,-1 1 0 0 0,0-1 0 0 0,-1 1 0 0 0,-2 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20678 10690 16383 0 0,'-8'-8'0'0'0,"11"11"0"0"0,18 10 0 0 0,22 6 0 0 0,22 2 0 0 0,22-3 0 0 0,17-4 0 0 0,16-4 0 0 0,16-4 0 0 0,12-6 0 0 0,8-6 0 0 0,7-4 0 0 0,-24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13744 10864 16383 0 0,'-3'-3'0'0'0,"8"17"0"0"0,9 8 0 0 0,10 4 0 0 0,11 0 0 0 0,13-4 0 0 0,10-6 0 0 0,13-9 0 0 0,12-5 0 0 0,8-6 0 0 0,8-5 0 0 0,0-1 0 0 0,-2-2 0 0 0,-2 1 0 0 0,-7 0 0 0 0,-3 1 0 0 0,-4 0 0 0 0,-3-1 0 0 0,2 0 0 0 0,-3 1 0 0 0,-1-2 0 0 0,-7 1 0 0 0,-2 3 0 0 0,-4 2 0 0 0,-1 3 0 0 0,-3 1 0 0 0,1 2 0 0 0,1 0 0 0 0,3 0 0 0 0,4 1 0 0 0,2-1 0 0 0,1 1 0 0 0,-2-1 0 0 0,-5 0 0 0 0,-5 0 0 0 0,0 3 0 0 0,-2 1 0 0 0,1-3 0 0 0,0 1 0 0 0,1 0 0 0 0,5 0 0 0 0,4 0 0 0 0,1-1 0 0 0,-2-1 0 0 0,-3-2 0 0 0,-8-2 0 0 0,-7 0 0 0 0,-5 1 0 0 0,-9-2 0 0 0,-6 3 0 0 0,-6 1 0 0 0,-4 1 0 0 0,-4 4 0 0 0,-6-2 0 0 0,-7-1 0 0 0,-6-1 0 0 0,-6-1 0 0 0,-7 0 0 0 0,-6 1 0 0 0,-6-3 0 0 0,-5-4 0 0 0,-10-1 0 0 0,-14-2 0 0 0,-15 1 0 0 0,-18-1 0 0 0,-17-1 0 0 0,-13-3 0 0 0,-7-1 0 0 0,-4-1 0 0 0,-3-1 0 0 0,-5 0 0 0 0,-5 0 0 0 0,2-1 0 0 0,3 1 0 0 0,4 0 0 0 0,5-1 0 0 0,4 1 0 0 0,4 3 0 0 0,6 1 0 0 0,4 2 0 0 0,11 4 0 0 0,7 2 0 0 0,6 6 0 0 0,1-1 0 0 0,3 3 0 0 0,2 0 0 0 0,0 1 0 0 0,3-4 0 0 0,7-2 0 0 0,6-1 0 0 0,9 1 0 0 0,12 0 0 0 0,7 1 0 0 0,8 0 0 0 0,4 1 0 0 0,-1 2 0 0 0,3 2 0 0 0,-1 0 0 0 0,2 2 0 0 0,1 0 0 0 0,5 2 0 0 0,3-3 0 0 0,6 0 0 0 0,6 2 0 0 0,5 1 0 0 0,6 0 0 0 0,4 1 0 0 0,3 0 0 0 0,5-1 0 0 0,4 1 0 0 0,8 0 0 0 0,6 0 0 0 0,6 2 0 0 0,7 2 0 0 0,6 4 0 0 0,9 3 0 0 0,9 0 0 0 0,13 1 0 0 0,15-2 0 0 0,10 0 0 0 0,6-1 0 0 0,6 0 0 0 0,5-4 0 0 0,4-1 0 0 0,5-5 0 0 0,2-5 0 0 0,3-2 0 0 0,1-2 0 0 0,4 0 0 0 0,3-7 0 0 0,2-1 0 0 0,-2 1 0 0 0,-4-1 0 0 0,0 0 0 0 0,0 3 0 0 0,1-1 0 0 0,-4 0 0 0 0,-4 2 0 0 0,-3 2 0 0 0,2 1 0 0 0,0 1 0 0 0,3 1 0 0 0,-4 3 0 0 0,-1 1 0 0 0,-2 3 0 0 0,1 0 0 0 0,-5 2 0 0 0,-5-1 0 0 0,-9 1 0 0 0,-8 0 0 0 0,-10 3 0 0 0,-3 0 0 0 0,-4-2 0 0 0,-4 0 0 0 0,-2-1 0 0 0,-4 0 0 0 0,-5-1 0 0 0,-4 1 0 0 0,-9-1 0 0 0,-6-3 0 0 0,-5 2 0 0 0,-6 0 0 0 0,-2-3 0 0 0,-3 0 0 0 0,-1-2 0 0 0,-1 2 0 0 0,-4 0 0 0 0,-7-1 0 0 0,-4 3 0 0 0,4 5 0 0 0,-3 2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16007 10710 16383 0 0,'15'3'0'0'0,"10"1"0"0"0,10 0 0 0 0,4-1 0 0 0,5-1 0 0 0,9-1 0 0 0,8 0 0 0 0,13-1 0 0 0,11 0 0 0 0,10-3 0 0 0,8-1 0 0 0,10 0 0 0 0,9 1 0 0 0,9 1 0 0 0,7-2 0 0 0,-3-1 0 0 0,-8 1 0 0 0,-7 1 0 0 0,-7 1 0 0 0,-6 1 0 0 0,-2 0 0 0 0,-6 1 0 0 0,-11 0 0 0 0,-11-2 0 0 0,-13-2 0 0 0,-14 0 0 0 0,-20 2 0 0 0,-16 0 0 0 0,-18 0 0 0 0,-10 2 0 0 0,-12-1 0 0 0,-7 1 0 0 0,-6 1 0 0 0,-6-1 0 0 0,-4 0 0 0 0,-8 0 0 0 0,-9 0 0 0 0,-10 3 0 0 0,-10 1 0 0 0,-5 0 0 0 0,-2-1 0 0 0,2-1 0 0 0,0-1 0 0 0,-1 3 0 0 0,-5 3 0 0 0,-10 0 0 0 0,-3 3 0 0 0,-4 1 0 0 0,0 3 0 0 0,2 1 0 0 0,3 2 0 0 0,5 0 0 0 0,6 0 0 0 0,8 3 0 0 0,8 2 0 0 0,6 5 0 0 0,16-2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14358 9697 16383 0 0,'-3'3'0'0'0,"-11"-2"0"0"0,-6-2 0 0 0,-3 1 0 0 0,0-1 0 0 0,5 3 0 0 0,1 1 0 0 0,2 0 0 0 0,4-3 0 0 0,0-2 0 0 0,-1 0 0 0 0,0 2 0 0 0,-1 2 0 0 0,-1 3 0 0 0,-1 1 0 0 0,2-4 0 0 0,1-2 0 0 0,2 2 0 0 0,0 3 0 0 0,5 1 0 0 0,5-1 0 0 0,4 2 0 0 0,2-1 0 0 0,2 2 0 0 0,1-1 0 0 0,0-1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14084 14552 16383 0 0,'14'-3'0'0'0,"14"-1"0"0"0,14 0 0 0 0,16 1 0 0 0,17 1 0 0 0,18-2 0 0 0,17 2 0 0 0,16 2 0 0 0,12-2 0 0 0,9 2 0 0 0,3 1 0 0 0,5-2 0 0 0,2-5 0 0 0,3-3 0 0 0,1-3 0 0 0,-1-1 0 0 0,-4 1 0 0 0,-6 1 0 0 0,-5 3 0 0 0,-4 5 0 0 0,-8 4 0 0 0,-7 2 0 0 0,-8-4 0 0 0,-5 0 0 0 0,-3-4 0 0 0,-5-1 0 0 0,-3-1 0 0 0,-1-1 0 0 0,-1 1 0 0 0,-3 3 0 0 0,-3 1 0 0 0,0 1 0 0 0,4 2 0 0 0,3 0 0 0 0,-1 0 0 0 0,-1-3 0 0 0,-2 0 0 0 0,-3-1 0 0 0,-6 2 0 0 0,-7-3 0 0 0,-4 0 0 0 0,-8 3 0 0 0,-9 3 0 0 0,-13 0 0 0 0,-10 1 0 0 0,-15 0 0 0 0,-14-1 0 0 0,-15 0 0 0 0,-8-1 0 0 0,-11 3 0 0 0,-6-2 0 0 0,-10-1 0 0 0,-9 2 0 0 0,-13-2 0 0 0,-14 2 0 0 0,-10 1 0 0 0,-11-1 0 0 0,-9 0 0 0 0,-9-1 0 0 0,-11 0 0 0 0,-10-1 0 0 0,-5 4 0 0 0,-3-1 0 0 0,-4 1 0 0 0,-3 2 0 0 0,0 0 0 0 0,1-1 0 0 0,2-5 0 0 0,2-1 0 0 0,0-2 0 0 0,0 1 0 0 0,1-3 0 0 0,6 0 0 0 0,9-3 0 0 0,10-2 0 0 0,10 0 0 0 0,8 2 0 0 0,10-1 0 0 0,6 2 0 0 0,6-2 0 0 0,6 2 0 0 0,4 1 0 0 0,3 2 0 0 0,1 2 0 0 0,-2 1 0 0 0,-1 0 0 0 0,-3 4 0 0 0,-3 1 0 0 0,0 0 0 0 0,-2 0 0 0 0,4-2 0 0 0,4-3 0 0 0,4 1 0 0 0,2 0 0 0 0,1 1 0 0 0,0 0 0 0 0,-1-1 0 0 0,-5 3 0 0 0,-1 2 0 0 0,0-2 0 0 0,3 0 0 0 0,4 0 0 0 0,8-2 0 0 0,7-3 0 0 0,6-2 0 0 0,2 0 0 0 0,2 1 0 0 0,2 1 0 0 0,1 0 0 0 0,4 2 0 0 0,2-1 0 0 0,2 1 0 0 0,7-3 0 0 0,10 0 0 0 0,12-1 0 0 0,12-2 0 0 0,9 1 0 0 0,7 0 0 0 0,5 1 0 0 0,2 2 0 0 0,3 0 0 0 0,4 2 0 0 0,4 3 0 0 0,2 3 0 0 0,4 5 0 0 0,3 3 0 0 0,5 4 0 0 0,5 3 0 0 0,8 3 0 0 0,11 1 0 0 0,10-1 0 0 0,5-2 0 0 0,4-2 0 0 0,1-4 0 0 0,0-5 0 0 0,3-4 0 0 0,3-3 0 0 0,6-3 0 0 0,4-1 0 0 0,-2-1 0 0 0,-1-3 0 0 0,0-1 0 0 0,1 1 0 0 0,2 1 0 0 0,2 0 0 0 0,-3 2 0 0 0,-4 0 0 0 0,-5-2 0 0 0,-4-1 0 0 0,-2 0 0 0 0,1-1 0 0 0,-3-1 0 0 0,-5 1 0 0 0,-4 2 0 0 0,-6-3 0 0 0,-7 1 0 0 0,-3 1 0 0 0,-2 1 0 0 0,-1 1 0 0 0,2 1 0 0 0,0 0 0 0 0,-2 1 0 0 0,1 1 0 0 0,-4-1 0 0 0,0-3 0 0 0,0-1 0 0 0,2-2 0 0 0,6-1 0 0 0,7 1 0 0 0,3 5 0 0 0,0-1 0 0 0,3 3 0 0 0,-3 2 0 0 0,1-1 0 0 0,-4-2 0 0 0,-2-2 0 0 0,-1-4 0 0 0,0 0 0 0 0,-3 4 0 0 0,-3-2 0 0 0,-7-1 0 0 0,-7-2 0 0 0,-4 2 0 0 0,-8 1 0 0 0,-7 1 0 0 0,-4 2 0 0 0,-8 0 0 0 0,-5 1 0 0 0,-11 0 0 0 0,-11 0 0 0 0,-10 1 0 0 0,-9 2 0 0 0,-12 4 0 0 0,-10 0 0 0 0,-5 0 0 0 0,-5-2 0 0 0,-2-1 0 0 0,-3-5 0 0 0,-7-2 0 0 0,-9-1 0 0 0,-13 1 0 0 0,-16 4 0 0 0,-13 1 0 0 0,-11 4 0 0 0,-8 0 0 0 0,-6-1 0 0 0,-1 3 0 0 0,0-1 0 0 0,1-2 0 0 0,7-1 0 0 0,7-2 0 0 0,3-4 0 0 0,5-1 0 0 0,0-1 0 0 0,2-2 0 0 0,2 0 0 0 0,4 1 0 0 0,6-2 0 0 0,7 0 0 0 0,8-1 0 0 0,6 1 0 0 0,4 1 0 0 0,0 2 0 0 0,-2 1 0 0 0,0 2 0 0 0,0 1 0 0 0,5-3 0 0 0,5-4 0 0 0,5 0 0 0 0,3-2 0 0 0,6 0 0 0 0,6 2 0 0 0,4 2 0 0 0,6 2 0 0 0,6 2 0 0 0,8 3 0 0 0,4-1 0 0 0,5 2 0 0 0,4-2 0 0 0,13-2 0 0 0,7 0 0 0 0,8 0 0 0 0,9-1 0 0 0,5 5 0 0 0,5 3 0 0 0,8 4 0 0 0,7 0 0 0 0,8 2 0 0 0,9 1 0 0 0,9 2 0 0 0,17-2 0 0 0,15-1 0 0 0,12 2 0 0 0,10-6 0 0 0,9-3 0 0 0,8-3 0 0 0,5-2 0 0 0,2 2 0 0 0,-3-2 0 0 0,-5-1 0 0 0,-1-3 0 0 0,-4-2 0 0 0,-6-2 0 0 0,-7-2 0 0 0,-5 0 0 0 0,-7-1 0 0 0,-7-2 0 0 0,-6 2 0 0 0,0-1 0 0 0,-4 0 0 0 0,-6 1 0 0 0,-4 2 0 0 0,-10 4 0 0 0,-14 1 0 0 0,-12 3 0 0 0,-16 3 0 0 0,-22 5 0 0 0,-19 4 0 0 0,-16 0 0 0 0,-11-1 0 0 0,-10-1 0 0 0,-8-3 0 0 0,-4-4 0 0 0,-7-5 0 0 0,-5-1 0 0 0,-9-4 0 0 0,-14 0 0 0 0,-19-1 0 0 0,-18-3 0 0 0,-12-2 0 0 0,-6-1 0 0 0,-7 1 0 0 0,-4 1 0 0 0,0 0 0 0 0,2-2 0 0 0,2 0 0 0 0,4-1 0 0 0,2 2 0 0 0,1 1 0 0 0,4 2 0 0 0,7 1 0 0 0,11 1 0 0 0,11 0 0 0 0,8-1 0 0 0,10 0 0 0 0,4 2 0 0 0,0 3 0 0 0,-2 2 0 0 0,1 2 0 0 0,1-3 0 0 0,5 0 0 0 0,6 1 0 0 0,9 1 0 0 0,10 0 0 0 0,11 1 0 0 0,10 3 0 0 0,10 5 0 0 0,18 3 0 0 0,15 1 0 0 0,12-2 0 0 0,7-2 0 0 0,8 0 0 0 0,6-1 0 0 0,7 2 0 0 0,6-1 0 0 0,11 4 0 0 0,12 3 0 0 0,9 3 0 0 0,13 0 0 0 0,12 1 0 0 0,8 3 0 0 0,8 1 0 0 0,9 0 0 0 0,6-5 0 0 0,5-1 0 0 0,7-7 0 0 0,1-5 0 0 0,1-3 0 0 0,2-2 0 0 0,0-3 0 0 0,-4-1 0 0 0,-3 0 0 0 0,-7 1 0 0 0,-8 1 0 0 0,-11 1 0 0 0,-12-2 0 0 0,-11 0 0 0 0,-16 1 0 0 0,-13-3 0 0 0,-14 0 0 0 0,-15 1 0 0 0,-12 2 0 0 0,-13 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13870 8859 16383 0 0,'-3'-23'0'0'0,"14"-2"0"0"0,10 6 0 0 0,11 12 0 0 0,9 8 0 0 0,5 9 0 0 0,7 5 0 0 0,7 1 0 0 0,6 1 0 0 0,11-1 0 0 0,5 1 0 0 0,8-3 0 0 0,5-1 0 0 0,3 1 0 0 0,4-3 0 0 0,1-3 0 0 0,-2 1 0 0 0,-2-3 0 0 0,-2 2 0 0 0,-3-1 0 0 0,2-1 0 0 0,3-3 0 0 0,4 3 0 0 0,3-1 0 0 0,0-1 0 0 0,0 1 0 0 0,-1-2 0 0 0,-1-2 0 0 0,3 2 0 0 0,2-3 0 0 0,7-1 0 0 0,1-1 0 0 0,-2 3 0 0 0,-9-1 0 0 0,-14 2 0 0 0,-14 1 0 0 0,-14-4 0 0 0,-16-1 0 0 0,-12 0 0 0 0,-13-3 0 0 0,-16 0 0 0 0,-14 0 0 0 0,-13 1 0 0 0,-11 2 0 0 0,-10-2 0 0 0,-5-1 0 0 0,-8 1 0 0 0,-8-2 0 0 0,-12 1 0 0 0,-13 0 0 0 0,-15 1 0 0 0,-11-1 0 0 0,-9 0 0 0 0,-10 1 0 0 0,-8 1 0 0 0,-10-2 0 0 0,-12 3 0 0 0,-3 2 0 0 0,-4 0 0 0 0,-1 4 0 0 0,-2 4 0 0 0,1 3 0 0 0,-1 6 0 0 0,3 3 0 0 0,5 7 0 0 0,0 1 0 0 0,8-1 0 0 0,11-2 0 0 0,12-2 0 0 0,14-6 0 0 0,16-2 0 0 0,20-4 0 0 0,14-4 0 0 0,18-2 0 0 0,19-4 0 0 0,18 0 0 0 0,18-2 0 0 0,13 1 0 0 0,13-1 0 0 0,13 0 0 0 0,13-2 0 0 0,16-1 0 0 0,14 3 0 0 0,17 2 0 0 0,20 0 0 0 0,17-2 0 0 0,18-2 0 0 0,10 1 0 0 0,9-3 0 0 0,6-1 0 0 0,-1-2 0 0 0,-4 1 0 0 0,-8-2 0 0 0,-4-2 0 0 0,-4 1 0 0 0,-4-1 0 0 0,-2-2 0 0 0,-5-1 0 0 0,-2 2 0 0 0,-2 0 0 0 0,-7 1 0 0 0,-10 4 0 0 0,-11 2 0 0 0,-16 0 0 0 0,-16 0 0 0 0,-19-2 0 0 0,-20 0 0 0 0,-17-1 0 0 0,-16 1 0 0 0,-18 1 0 0 0,-13-2 0 0 0,-13 2 0 0 0,-11-2 0 0 0,-9-2 0 0 0,-11-3 0 0 0,-13-7 0 0 0,-15-3 0 0 0,-12-2 0 0 0,-12 2 0 0 0,-11-1 0 0 0,-10 0 0 0 0,-9 1 0 0 0,-6 2 0 0 0,-7 5 0 0 0,-7 4 0 0 0,-7 5 0 0 0,-4 3 0 0 0,-4 6 0 0 0,-2 5 0 0 0,4 1 0 0 0,14 3 0 0 0,15 1 0 0 0,17 0 0 0 0,18 0 0 0 0,21 1 0 0 0,19-4 0 0 0,27-4 0 0 0,28-6 0 0 0,24 0 0 0 0,23 4 0 0 0,18 0 0 0 0,18 4 0 0 0,17 3 0 0 0,19 2 0 0 0,17 6 0 0 0,20 2 0 0 0,19 4 0 0 0,13 3 0 0 0,8 0 0 0 0,7 2 0 0 0,4-2 0 0 0,-2-2 0 0 0,-6-6 0 0 0,-17-5 0 0 0,-17-6 0 0 0,-22-7 0 0 0,-18-1 0 0 0,-18-3 0 0 0,-14-1 0 0 0,-14 0 0 0 0,-9-2 0 0 0,-7 0 0 0 0,-10 1 0 0 0,-8 1 0 0 0,-11 2 0 0 0,-12 3 0 0 0,-10 2 0 0 0,-5 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13774 12390 16383 0 0,'12'-3'0'0'0,"12"-1"0"0"0,14 1 0 0 0,17 0 0 0 0,21 1 0 0 0,23 3 0 0 0,17 2 0 0 0,19 4 0 0 0,18 2 0 0 0,18 4 0 0 0,15 2 0 0 0,4 1 0 0 0,2 2 0 0 0,-2-4 0 0 0,-8-3 0 0 0,-8-3 0 0 0,-14-10 0 0 0,-14-4 0 0 0,-11-1 0 0 0,-11 1 0 0 0,-6 1 0 0 0,-7 2 0 0 0,-6 3 0 0 0,-11 6 0 0 0,-12 1 0 0 0,-14 3 0 0 0,-15 2 0 0 0,-18 2 0 0 0,-17-1 0 0 0,-17 0 0 0 0,-16-2 0 0 0,-9-4 0 0 0,-11-5 0 0 0,-5-3 0 0 0,-6-1 0 0 0,-9-4 0 0 0,-8 0 0 0 0,-14 0 0 0 0,-14-1 0 0 0,-15-2 0 0 0,-16-1 0 0 0,-13 0 0 0 0,-7 1 0 0 0,-5 2 0 0 0,-7-1 0 0 0,-3 2 0 0 0,-1-2 0 0 0,-9 0 0 0 0,-7 3 0 0 0,-4 1 0 0 0,0 4 0 0 0,3 3 0 0 0,4 0 0 0 0,4 3 0 0 0,7 1 0 0 0,7-2 0 0 0,14-1 0 0 0,11 1 0 0 0,17 1 0 0 0,12 1 0 0 0,12 0 0 0 0,12-1 0 0 0,10-2 0 0 0,7-2 0 0 0,22 0 0 0 0,23-5 0 0 0,23-1 0 0 0,15 0 0 0 0,15 4 0 0 0,15 2 0 0 0,16 3 0 0 0,16 3 0 0 0,17 5 0 0 0,16-2 0 0 0,17 2 0 0 0,20 0 0 0 0,18-1 0 0 0,9-3 0 0 0,4-3 0 0 0,0-2 0 0 0,-3 0 0 0 0,-7 0 0 0 0,-11 0 0 0 0,-10-2 0 0 0,-6 3 0 0 0,-3-1 0 0 0,1-2 0 0 0,-3-6 0 0 0,-6-2 0 0 0,-3 1 0 0 0,-7 0 0 0 0,-9 2 0 0 0,-8-2 0 0 0,-8 0 0 0 0,-10 1 0 0 0,-13 1 0 0 0,-14 1 0 0 0,-11 3 0 0 0,-11 3 0 0 0,-11-1 0 0 0,-9 3 0 0 0,-5 1 0 0 0,-7 1 0 0 0,-11 2 0 0 0,-12 0 0 0 0,-8-2 0 0 0,-6-2 0 0 0,-8 1 0 0 0,-8 1 0 0 0,-11 3 0 0 0,-16 0 0 0 0,-12 0 0 0 0,-12-1 0 0 0,-16-3 0 0 0,-10-2 0 0 0,-6-2 0 0 0,-6-4 0 0 0,-3-6 0 0 0,-4-4 0 0 0,-4-2 0 0 0,-6 0 0 0 0,-3-1 0 0 0,3 0 0 0 0,6-1 0 0 0,6-1 0 0 0,5 0 0 0 0,4-1 0 0 0,4 0 0 0 0,6-1 0 0 0,6-2 0 0 0,10 2 0 0 0,10 1 0 0 0,7 4 0 0 0,10 0 0 0 0,14 1 0 0 0,11-2 0 0 0,12 0 0 0 0,19 1 0 0 0,18 1 0 0 0,16 1 0 0 0,14 1 0 0 0,13 2 0 0 0,14 1 0 0 0,10 3 0 0 0,8 2 0 0 0,12 1 0 0 0,13 4 0 0 0,15 1 0 0 0,14 0 0 0 0,10 0 0 0 0,5 1 0 0 0,0 0 0 0 0,5 3 0 0 0,-1-1 0 0 0,0 2 0 0 0,-5-1 0 0 0,-10 1 0 0 0,-11-1 0 0 0,-12 2 0 0 0,-8-2 0 0 0,-7-2 0 0 0,-9-2 0 0 0,-7-1 0 0 0,-10-2 0 0 0,-8-1 0 0 0,-12 0 0 0 0,-9 0 0 0 0,-9-1 0 0 0,-22 1 0 0 0,-16 0 0 0 0,-9 0 0 0 0,-13-1 0 0 0,-6 1 0 0 0,-8-2 0 0 0,-8-2 0 0 0,-10-3 0 0 0,-13 0 0 0 0,-12-1 0 0 0,-6-1 0 0 0,-2 3 0 0 0,-1-1 0 0 0,1 0 0 0 0,2-1 0 0 0,1-2 0 0 0,4 0 0 0 0,2-1 0 0 0,0-1 0 0 0,0 4 0 0 0,2 4 0 0 0,6 2 0 0 0,9-2 0 0 0,11-2 0 0 0,8-1 0 0 0,9 1 0 0 0,14 2 0 0 0,14 1 0 0 0,11 4 0 0 0,8 2 0 0 0,9-2 0 0 0,3-2 0 0 0,7 0 0 0 0,7 0 0 0 0,7 0 0 0 0,7 0 0 0 0,9-3 0 0 0,7 0 0 0 0,7 3 0 0 0,2 5 0 0 0,-3 1 0 0 0,-5 4 0 0 0,-8 2 0 0 0,-8 2 0 0 0,-10 0 0 0 0,-9 0 0 0 0,-4 0 0 0 0,-7-1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6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29806 14257 16383 0 0,'-3'-9'0'0'0,"-15"-11"0"0"0,-14-6 0 0 0,-7-3 0 0 0,-5-4 0 0 0,-5 2 0 0 0,-4 3 0 0 0,-6 3 0 0 0,-4 0 0 0 0,-6 2 0 0 0,-9 1 0 0 0,-8 2 0 0 0,-7 2 0 0 0,-8 0 0 0 0,-10 1 0 0 0,-10 0 0 0 0,-10 3 0 0 0,-14 1 0 0 0,-13 3 0 0 0,-10 0 0 0 0,-9 2 0 0 0,-1 5 0 0 0,5 3 0 0 0,7 1 0 0 0,18 1 0 0 0,20 3 0 0 0,23 1 0 0 0,29 1 0 0 0,24 4 0 0 0,34 2 0 0 0,30 2 0 0 0,31 1 0 0 0,38 1 0 0 0,36 0 0 0 0,39 1 0 0 0,46 0 0 0 0,43-1 0 0 0,44 0 0 0 0,39 1 0 0 0,26-4 0 0 0,12-7 0 0 0,-2-7 0 0 0,-18-7 0 0 0,-30-7 0 0 0,-36-8 0 0 0,-46-6 0 0 0,-50-1 0 0 0,-52 2 0 0 0,-48 2 0 0 0,-40 6 0 0 0,-35 5 0 0 0,-30 6 0 0 0,-25 4 0 0 0,-23 3 0 0 0,-26 1 0 0 0,-23 1 0 0 0,-23 0 0 0 0,-22-3 0 0 0,-19-1 0 0 0,-16-3 0 0 0,-9 0 0 0 0,-7-3 0 0 0,-5-2 0 0 0,-6-2 0 0 0,-8-5 0 0 0,-11-5 0 0 0,-16-1 0 0 0,-19-1 0 0 0,-23 6 0 0 0,-19 7 0 0 0,-6 10 0 0 0,3 11 0 0 0,18 6 0 0 0,30 7 0 0 0,36 5 0 0 0,38 7 0 0 0,41 4 0 0 0,44-3 0 0 0,40-3 0 0 0,37-5 0 0 0,34-7 0 0 0,32-3 0 0 0,29-6 0 0 0,32-1 0 0 0,27 1 0 0 0,25 4 0 0 0,28 2 0 0 0,32 4 0 0 0,25 2 0 0 0,27-3 0 0 0,23-3 0 0 0,17-3 0 0 0,14-5 0 0 0,5-1 0 0 0,-13 2 0 0 0,-19 1 0 0 0,-27 2 0 0 0,-37-1 0 0 0,-34-3 0 0 0,-39-8 0 0 0,-38-8 0 0 0,-36-5 0 0 0,-38-4 0 0 0,-39-2 0 0 0,-41-3 0 0 0,-40-2 0 0 0,-35 4 0 0 0,-32 1 0 0 0,-34 5 0 0 0,-25 4 0 0 0,-16 1 0 0 0,-5 1 0 0 0,-4 3 0 0 0,-2 1 0 0 0,4 1 0 0 0,2 2 0 0 0,1 0 0 0 0,2 0 0 0 0,1 4 0 0 0,3 0 0 0 0,2-3 0 0 0,9-5 0 0 0,10-4 0 0 0,5-4 0 0 0,9-6 0 0 0,9-2 0 0 0,9-4 0 0 0,7-4 0 0 0,0 0 0 0 0,3 0 0 0 0,4 0 0 0 0,4 4 0 0 0,3 1 0 0 0,2 6 0 0 0,4 5 0 0 0,5 8 0 0 0,9 5 0 0 0,8 4 0 0 0,9 5 0 0 0,9 4 0 0 0,10 1 0 0 0,14 5 0 0 0,14 2 0 0 0,16 0 0 0 0,16-1 0 0 0,15-1 0 0 0,16-1 0 0 0,11-4 0 0 0,13-2 0 0 0,8 1 0 0 0,11 3 0 0 0,7 1 0 0 0,9 2 0 0 0,13 2 0 0 0,17 3 0 0 0,21 4 0 0 0,16 2 0 0 0,12-1 0 0 0,14 1 0 0 0,14-3 0 0 0,15-3 0 0 0,17-6 0 0 0,16-6 0 0 0,21-8 0 0 0,18-8 0 0 0,20-9 0 0 0,12-5 0 0 0,2-7 0 0 0,-1-3 0 0 0,-11-5 0 0 0,-19-1 0 0 0,-24-2 0 0 0,-27 0 0 0 0,-29 3 0 0 0,-29 4 0 0 0,-25 3 0 0 0,-27 7 0 0 0,-24 6 0 0 0,-26 5 0 0 0,-24 4 0 0 0,-24 5 0 0 0,-20 2 0 0 0,-19 4 0 0 0,-22 3 0 0 0,-18-1 0 0 0,-16 2 0 0 0,-17-2 0 0 0,-13-2 0 0 0,-8 0 0 0 0,-10-1 0 0 0,-6-2 0 0 0,-3 1 0 0 0,2 3 0 0 0,-1 2 0 0 0,1 0 0 0 0,2 0 0 0 0,6-1 0 0 0,8-2 0 0 0,6-3 0 0 0,5-2 0 0 0,1 1 0 0 0,3 0 0 0 0,-1-3 0 0 0,-2-3 0 0 0,-4 0 0 0 0,-7 3 0 0 0,-2 1 0 0 0,0-2 0 0 0,6 1 0 0 0,4 1 0 0 0,4-1 0 0 0,11 1 0 0 0,12-1 0 0 0,13 0 0 0 0,15-4 0 0 0,15 0 0 0 0,17-1 0 0 0,13 1 0 0 0,17 1 0 0 0,15 0 0 0 0,14 2 0 0 0,11-1 0 0 0,9 1 0 0 0,7 0 0 0 0,14 0 0 0 0,15 1 0 0 0,16-1 0 0 0,22 6 0 0 0,20 4 0 0 0,17 7 0 0 0,14 7 0 0 0,17 4 0 0 0,10 3 0 0 0,5 0 0 0 0,-1-3 0 0 0,-5 0 0 0 0,-8-5 0 0 0,-11-4 0 0 0,-17-4 0 0 0,-17-6 0 0 0,-19-3 0 0 0,-19-4 0 0 0,-21-4 0 0 0,-20-3 0 0 0,-14 1 0 0 0,-16-3 0 0 0,-14 0 0 0 0,-13 1 0 0 0,-14-1 0 0 0,-11 1 0 0 0,-17-2 0 0 0,-17 0 0 0 0,-21 3 0 0 0,-20 1 0 0 0,-18 1 0 0 0,-11 2 0 0 0,-7-3 0 0 0,-5 1 0 0 0,-3-1 0 0 0,-2 1 0 0 0,0-1 0 0 0,6-1 0 0 0,8 1 0 0 0,8 1 0 0 0,7 3 0 0 0,4 3 0 0 0,3 0 0 0 0,4-3 0 0 0,8-1 0 0 0,4-2 0 0 0,6-2 0 0 0,5 0 0 0 0,0 0 0 0 0,0-2 0 0 0,-3 1 0 0 0,1-2 0 0 0,2-2 0 0 0,5 0 0 0 0,6-1 0 0 0,3 2 0 0 0,-1 1 0 0 0,0 4 0 0 0,1 1 0 0 0,0 2 0 0 0,2 0 0 0 0,5 1 0 0 0,6 1 0 0 0,3-1 0 0 0,6-2 0 0 0,4-2 0 0 0,3 1 0 0 0,-3 0 0 0 0,0 1 0 0 0,0 1 0 0 0,0 0 0 0 0,-2 1 0 0 0,-1 0 0 0 0,1 0 0 0 0,0 0 0 0 0,2 0 0 0 0,1 0 0 0 0,0 0 0 0 0,0 0 0 0 0,1 0 0 0 0,3 0 0 0 0,-2 0 0 0 0,-4 0 0 0 0,-2 0 0 0 0,-2 0 0 0 0,-1 0 0 0 0,1 3 0 0 0,2 1 0 0 0,2 0 0 0 0,1-1 0 0 0,4-4 0 0 0,5-2 0 0 0,0 3 0 0 0,0 1 0 0 0,-2 1 0 0 0,-2-1 0 0 0,-1 1 0 0 0,-4-1 0 0 0,-1 2 0 0 0,-1 1 0 0 0,-3 0 0 0 0,1-1 0 0 0,0-4 0 0 0,5-1 0 0 0,5-1 0 0 0,5 0 0 0 0,4-2 0 0 0,2-1 0 0 0,-1 2 0 0 0,-1 0 0 0 0,-1 2 0 0 0,-4 1 0 0 0,-3 0 0 0 0,-2 1 0 0 0,1 0 0 0 0,2-2 0 0 0,1-2 0 0 0,-1 0 0 0 0,1 2 0 0 0,0 0 0 0 0,4 0 0 0 0,3-1 0 0 0,2-4 0 0 0,1-4 0 0 0,4 1 0 0 0,1 1 0 0 0,-1 0 0 0 0,3 1 0 0 0,-1 0 0 0 0,-1 0 0 0 0,-1 2 0 0 0,-2 2 0 0 0,2 2 0 0 0,0 0 0 0 0,3 2 0 0 0,-1 0 0 0 0,3 1 0 0 0,-5-4 0 0 0,1 0 0 0 0,0-1 0 0 0,-2 1 0 0 0,2 1 0 0 0,0 1 0 0 0,2 0 0 0 0,0-2 0 0 0,2-1 0 0 0,-2 1 0 0 0,2 0 0 0 0,2 1 0 0 0,2 1 0 0 0,2 0 0 0 0,1 1 0 0 0,0 0 0 0 0,2 0 0 0 0,-1-3 0 0 0,0 0 0 0 0,-2 2 0 0 0,-5 2 0 0 0,0 1 0 0 0,0-1 0 0 0,-1-2 0 0 0,-2-2 0 0 0,-3 0 0 0 0,-1 3 0 0 0,1-1 0 0 0,0 0 0 0 0,-1-1 0 0 0,0 1 0 0 0,-2 0 0 0 0,0 1 0 0 0,-1-1 0 0 0,3 1 0 0 0,1 0 0 0 0,-1-3 0 0 0,0 0 0 0 0,1-1 0 0 0,1 1 0 0 0,-1 1 0 0 0,-1 1 0 0 0,-1 0 0 0 0,-1 1 0 0 0,0 0 0 0 0,-1-3 0 0 0,0-1 0 0 0,-4 1 0 0 0,-3 0 0 0 0,-4 1 0 0 0,-2 1 0 0 0,-3 0 0 0 0,-1 1 0 0 0,-1 0 0 0 0,0 3 0 0 0,0-2 0 0 0,1-1 0 0 0,2-1 0 0 0,1 0 0 0 0,0 1 0 0 0,3-1 0 0 0,-3 1 0 0 0,-2 0 0 0 0,-1 2 0 0 0,-1-1 0 0 0,-3-1 0 0 0,-1 2 0 0 0,1 1 0 0 0,-3 0 0 0 0,4 0 0 0 0,1-2 0 0 0,2 0 0 0 0,3 3 0 0 0,8-3 0 0 0,3-1 0 0 0,4-1 0 0 0,-2 0 0 0 0,-1 0 0 0 0,-3 0 0 0 0,0 1 0 0 0,0 0 0 0 0,-2-1 0 0 0,0 1 0 0 0,-1 0 0 0 0,1-3 0 0 0,-3 0 0 0 0,-1-1 0 0 0,1 1 0 0 0,2 1 0 0 0,5 1 0 0 0,3 0 0 0 0,2 1 0 0 0,0 0 0 0 0,3 3 0 0 0,1-2 0 0 0,-2-1 0 0 0,0-1 0 0 0,-2 0 0 0 0,0 1 0 0 0,-2-1 0 0 0,0-2 0 0 0,-3-1 0 0 0,-1 0 0 0 0,0 1 0 0 0,1 1 0 0 0,0 3 0 0 0,4 3 0 0 0,2-4 0 0 0,1-1 0 0 0,1 3 0 0 0,1-3 0 0 0,2 3 0 0 0,3 0 0 0 0,2 0 0 0 0,1 0 0 0 0,2-1 0 0 0,1 0 0 0 0,0 0 0 0 0,1-1 0 0 0,-1 0 0 0 0,0 0 0 0 0,1 0 0 0 0,-1 0 0 0 0,0 0 0 0 0,0 0 0 0 0,0 2 0 0 0,0 2 0 0 0,2 3 0 0 0,5 3 0 0 0,1-1 0 0 0,-2-1 0 0 0,2 1 0 0 0,2 1 0 0 0,0 0 0 0 0,-3 0 0 0 0,-2-1 0 0 0,-1-2 0 0 0,0 1 0 0 0,1-2 0 0 0,-2-1 0 0 0,0-2 0 0 0,-2-1 0 0 0,0 2 0 0 0,0-3 0 0 0,1 2 0 0 0,5-3 0 0 0,0-2 0 0 0,3 4 0 0 0,4 0 0 0 0,4 3 0 0 0,1 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6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19722 10253 16383 0 0,'-12'3'0'0'0,"-17"3"0"0"0,-11 2 0 0 0,-1-2 0 0 0,1 0 0 0 0,3 0 0 0 0,7 0 0 0 0,4 1 0 0 0,4 0 0 0 0,1-1 0 0 0,-4 1 0 0 0,-1-1 0 0 0,-7 2 0 0 0,-2-1 0 0 0,-5-1 0 0 0,-1-2 0 0 0,-2 2 0 0 0,0-4 0 0 0,-1 1 0 0 0,1 0 0 0 0,5 0 0 0 0,3-1 0 0 0,2-1 0 0 0,4-1 0 0 0,3 1 0 0 0,1-1 0 0 0,1 0 0 0 0,0-1 0 0 0,0 1 0 0 0,-1 0 0 0 0,-3 3 0 0 0,-1 1 0 0 0,-3 0 0 0 0,2-2 0 0 0,0 1 0 0 0,3-2 0 0 0,-4 3 0 0 0,1 0 0 0 0,0-1 0 0 0,-1 0 0 0 0,-1-1 0 0 0,0-1 0 0 0,-2-3 0 0 0,-3 1 0 0 0,-1 1 0 0 0,0 1 0 0 0,4 0 0 0 0,1-1 0 0 0,1 1 0 0 0,1-1 0 0 0,-2 0 0 0 0,0 0 0 0 0,-3 3 0 0 0,-4 1 0 0 0,-5 0 0 0 0,-2 2 0 0 0,-3 0 0 0 0,2 1 0 0 0,0 1 0 0 0,0-2 0 0 0,1-2 0 0 0,4-1 0 0 0,1-2 0 0 0,0 0 0 0 0,6-1 0 0 0,2 0 0 0 0,-1-1 0 0 0,-1 1 0 0 0,1 0 0 0 0,-1 0 0 0 0,1-1 0 0 0,-3 4 0 0 0,0 1 0 0 0,-3 0 0 0 0,-3-1 0 0 0,-3-1 0 0 0,-1 2 0 0 0,0 1 0 0 0,1-1 0 0 0,-1 2 0 0 0,-1-1 0 0 0,2 3 0 0 0,4 0 0 0 0,2 0 0 0 0,4 0 0 0 0,1-1 0 0 0,1-3 0 0 0,2-1 0 0 0,-4-2 0 0 0,0-1 0 0 0,-1 0 0 0 0,-1 0 0 0 0,-4 0 0 0 0,-3 2 0 0 0,1 2 0 0 0,-1-1 0 0 0,2 0 0 0 0,2-4 0 0 0,0-1 0 0 0,1-1 0 0 0,4 0 0 0 0,4 1 0 0 0,-2 1 0 0 0,2 0 0 0 0,1-3 0 0 0,0-2 0 0 0,-3-2 0 0 0,-5 1 0 0 0,-1 3 0 0 0,-2-3 0 0 0,0-1 0 0 0,-1-1 0 0 0,-2-1 0 0 0,-1 2 0 0 0,-3 1 0 0 0,0-1 0 0 0,2-1 0 0 0,0 0 0 0 0,3-1 0 0 0,3-2 0 0 0,3 1 0 0 0,0 3 0 0 0,0 3 0 0 0,1-2 0 0 0,-2 2 0 0 0,1 0 0 0 0,0 3 0 0 0,-1 0 0 0 0,-3 4 0 0 0,0 2 0 0 0,2-1 0 0 0,-1 4 0 0 0,1-4 0 0 0,-2-2 0 0 0,1-1 0 0 0,2 0 0 0 0,2-1 0 0 0,5 1 0 0 0,1-1 0 0 0,1 1 0 0 0,3-1 0 0 0,0 1 0 0 0,-1 0 0 0 0,2 0 0 0 0,0 0 0 0 0,-2 0 0 0 0,-2 0 0 0 0,-1 3 0 0 0,-1 1 0 0 0,3-3 0 0 0,-1-2 0 0 0,1-1 0 0 0,1 3 0 0 0,1 2 0 0 0,-2-3 0 0 0,0-2 0 0 0,-2 0 0 0 0,-1 0 0 0 0,2 1 0 0 0,4 0 0 0 0,0 0 0 0 0,2 1 0 0 0,3 0 0 0 0,-2 0 0 0 0,2-3 0 0 0,0-1 0 0 0,2 1 0 0 0,1-3 0 0 0,1 0 0 0 0,1 1 0 0 0,0 1 0 0 0,0 2 0 0 0,0 1 0 0 0,1 0 0 0 0,-1 1 0 0 0,0 0 0 0 0,0 3 0 0 0,0 1 0 0 0,0 0 0 0 0,0 2 0 0 0,-1 0 0 0 0,1 2 0 0 0,0 0 0 0 0,0-2 0 0 0,3 1 0 0 0,7 0 0 0 0,7 1 0 0 0,7 2 0 0 0,2 11 0 0 0,-1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62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13785 13602 16383 0 0,'3'-9'0'0'0,"12"7"0"0"0,10 2 0 0 0,3 5 0 0 0,3 5 0 0 0,-1-1 0 0 0,1 3 0 0 0,-3-2 0 0 0,0-2 0 0 0,-2 0 0 0 0,-3-1 0 0 0,2-1 0 0 0,-2-3 0 0 0,-1-1 0 0 0,1-1 0 0 0,-1 2 0 0 0,0 1 0 0 0,1-1 0 0 0,0 3 0 0 0,2-1 0 0 0,2 3 0 0 0,3-1 0 0 0,1 2 0 0 0,2 2 0 0 0,1 2 0 0 0,3-1 0 0 0,2 0 0 0 0,-1 2 0 0 0,3-3 0 0 0,-1 1 0 0 0,2-3 0 0 0,3-2 0 0 0,2-2 0 0 0,2-3 0 0 0,1-1 0 0 0,1-4 0 0 0,-2-1 0 0 0,-4 3 0 0 0,-4 1 0 0 0,-6 2 0 0 0,-6-1 0 0 0,-2 3 0 0 0,-2-2 0 0 0,-4-2 0 0 0,-1 0 0 0 0,-2-1 0 0 0,2 1 0 0 0,1-1 0 0 0,2 1 0 0 0,3-1 0 0 0,3 4 0 0 0,3-2 0 0 0,1 2 0 0 0,1-3 0 0 0,0-1 0 0 0,1-1 0 0 0,0 1 0 0 0,2 0 0 0 0,2 0 0 0 0,2 0 0 0 0,0 1 0 0 0,2 0 0 0 0,-1 0 0 0 0,1 0 0 0 0,0 3 0 0 0,-2 1 0 0 0,0-1 0 0 0,0 0 0 0 0,-2 0 0 0 0,1-2 0 0 0,3 0 0 0 0,3-1 0 0 0,4 0 0 0 0,7 0 0 0 0,4 0 0 0 0,1-3 0 0 0,1-4 0 0 0,-1-1 0 0 0,-5 1 0 0 0,-4-1 0 0 0,-5 1 0 0 0,-2 1 0 0 0,-1 2 0 0 0,2-1 0 0 0,1 0 0 0 0,-2-2 0 0 0,1 0 0 0 0,0 2 0 0 0,1-2 0 0 0,1 1 0 0 0,1-2 0 0 0,-2 0 0 0 0,-1 0 0 0 0,-2 0 0 0 0,0-1 0 0 0,0 0 0 0 0,-1 3 0 0 0,-2 2 0 0 0,0 1 0 0 0,2 2 0 0 0,-1 1 0 0 0,4 0 0 0 0,0 0 0 0 0,3 1 0 0 0,3-1 0 0 0,0-3 0 0 0,-3 0 0 0 0,-1-4 0 0 0,-1 0 0 0 0,1 2 0 0 0,1-3 0 0 0,-3 2 0 0 0,-3-2 0 0 0,-1 0 0 0 0,-1 2 0 0 0,-3 5 0 0 0,-1 2 0 0 0,-2 2 0 0 0,1-1 0 0 0,1 0 0 0 0,3 0 0 0 0,2-4 0 0 0,4-1 0 0 0,1-1 0 0 0,-1 1 0 0 0,-2 1 0 0 0,-4 1 0 0 0,-3 0 0 0 0,-2 1 0 0 0,-4 2 0 0 0,-1 2 0 0 0,-4 0 0 0 0,-1 2 0 0 0,2 0 0 0 0,4 2 0 0 0,3 0 0 0 0,1 1 0 0 0,4 2 0 0 0,-1-1 0 0 0,1-2 0 0 0,-2-2 0 0 0,-1 0 0 0 0,-2-3 0 0 0,3-3 0 0 0,1 0 0 0 0,-2-2 0 0 0,0 1 0 0 0,-1 0 0 0 0,-3-3 0 0 0,-6 0 0 0 0,-3 0 0 0 0,-3 1 0 0 0,-3 4 0 0 0,0 1 0 0 0,1 4 0 0 0,-2 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6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13692 10134 16383 0 0,'0'-9'0'0'0,"12"0"0"0"0,9 2 0 0 0,10 5 0 0 0,9 2 0 0 0,5 2 0 0 0,5 3 0 0 0,8 1 0 0 0,5 2 0 0 0,8 0 0 0 0,2-1 0 0 0,1 0 0 0 0,-1 0 0 0 0,-4-2 0 0 0,-5-1 0 0 0,-4-5 0 0 0,-2 1 0 0 0,-1-2 0 0 0,-2-1 0 0 0,1-1 0 0 0,-2 2 0 0 0,0 0 0 0 0,-3 1 0 0 0,2 0 0 0 0,-3 1 0 0 0,0 0 0 0 0,-4 0 0 0 0,-4 0 0 0 0,1 4 0 0 0,0-1 0 0 0,0 1 0 0 0,0-1 0 0 0,3-4 0 0 0,4 2 0 0 0,3 0 0 0 0,4 0 0 0 0,3 0 0 0 0,4-4 0 0 0,-1 0 0 0 0,-2 0 0 0 0,-2 0 0 0 0,-4 1 0 0 0,-4 0 0 0 0,-3 2 0 0 0,-3-1 0 0 0,2 1 0 0 0,1 0 0 0 0,0 0 0 0 0,-1 1 0 0 0,0-1 0 0 0,2 0 0 0 0,-2 3 0 0 0,-1 1 0 0 0,-2-1 0 0 0,1 0 0 0 0,0-1 0 0 0,-1 0 0 0 0,1-2 0 0 0,-2 1 0 0 0,4-1 0 0 0,2 2 0 0 0,2 2 0 0 0,4-3 0 0 0,3-2 0 0 0,5-1 0 0 0,2 0 0 0 0,3-2 0 0 0,0-1 0 0 0,1 1 0 0 0,0-3 0 0 0,0 1 0 0 0,0-2 0 0 0,0 1 0 0 0,2 1 0 0 0,1 2 0 0 0,3-2 0 0 0,3 1 0 0 0,0 1 0 0 0,-2-2 0 0 0,-5 0 0 0 0,-2 2 0 0 0,-6 0 0 0 0,-3 2 0 0 0,-2-2 0 0 0,-1 0 0 0 0,-4 3 0 0 0,-3 2 0 0 0,-4 1 0 0 0,-1 0 0 0 0,-3-1 0 0 0,-2 0 0 0 0,-3 0 0 0 0,-1 0 0 0 0,-1-1 0 0 0,-1 3 0 0 0,-3 1 0 0 0,-4-1 0 0 0,-1 0 0 0 0,-2-1 0 0 0,-2 2 0 0 0,-2 1 0 0 0,-1-1 0 0 0,-1 2 0 0 0,-1 2 0 0 0,-4 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3T08:21:11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21322 4577 16383 0 0,'-3'0'0'0'0,"-4"0"0"0"0,-3 0 0 0 0,-2 0 0 0 0,-2 0 0 0 0,1 0 0 0 0,-1 0 0 0 0,0 0 0 0 0,-1 0 0 0 0,0 0 0 0 0,-1 0 0 0 0,2 0 0 0 0,0 0 0 0 0,1 0 0 0 0,0 0 0 0 0,-2 0 0 0 0,0 0 0 0 0,0 0 0 0 0,1 0 0 0 0,0 0 0 0 0,1 0 0 0 0,0 0 0 0 0,-2 0 0 0 0,0 0 0 0 0,0 0 0 0 0,1 0 0 0 0,0 0 0 0 0,1 0 0 0 0,0 0 0 0 0,0 0 0 0 0,-1 0 0 0 0,-1 0 0 0 0,0 0 0 0 0,0 0 0 0 0,2 0 0 0 0,-1 0 0 0 0,1 0 0 0 0,-1 0 0 0 0,-1 0 0 0 0,0 0 0 0 0,0 0 0 0 0,1 0 0 0 0,1 0 0 0 0,0 0 0 0 0,-1 0 0 0 0,-1 0 0 0 0,0 0 0 0 0,0 0 0 0 0,1 0 0 0 0,-3 0 0 0 0,-2 0 0 0 0,2 0 0 0 0,0 0 0 0 0,2 0 0 0 0,0 0 0 0 0,2 0 0 0 0,0 0 0 0 0,-1 0 0 0 0,-1 0 0 0 0,0 0 0 0 0,1 0 0 0 0,0 0 0 0 0,1 0 0 0 0,0 0 0 0 0,-1 0 0 0 0,-2 0 0 0 0,2 0 0 0 0,-1 0 0 0 0,1 0 0 0 0,1 0 0 0 0,0 0 0 0 0,-1 0 0 0 0,-2 0 0 0 0,1 0 0 0 0,1 0 0 0 0,0 0 0 0 0,1 0 0 0 0,0 0 0 0 0,-1 0 0 0 0,-2 0 0 0 0,4 2 0 0 0,0 1 0 0 0,1 0 0 0 0,0-1 0 0 0,-1 0 0 0 0,1-2 0 0 0,-1 1 0 0 0,-2-1 0 0 0,-1 0 0 0 0,0 2 0 0 0,0 1 0 0 0,1-1 0 0 0,1 1 0 0 0,0-2 0 0 0,-2 0 0 0 0,0-1 0 0 0,0 1 0 0 0,1-1 0 0 0,0-1 0 0 0,3 3 0 0 0,1 1 0 0 0,2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3T08:21:11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19910 4617 16383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3T08:21:11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19933 4366 16383 0 0,'-2'0'0'0'0,"-3"2"0"0"0,-2 1 0 0 0,-1 1 0 0 0,0 3 0 0 0,-2 0 0 0 0,2 1 0 0 0,-3 3 0 0 0,-1 0 0 0 0,1 0 0 0 0,1 1 0 0 0,-1-3 0 0 0,3 0 0 0 0,-3 1 0 0 0,-3-2 0 0 0,-1 0 0 0 0,1 1 0 0 0,2-1 0 0 0,0-3 0 0 0,3 3 0 0 0,0 2 0 0 0,0 0 0 0 0,-1-1 0 0 0,-3 1 0 0 0,-1-1 0 0 0,0-3 0 0 0,-1 0 0 0 0,1 0 0 0 0,1-3 0 0 0,0 0 0 0 0,-2-2 0 0 0,0 0 0 0 0,2 1 0 0 0,1 0 0 0 0,1 3 0 0 0,0 4 0 0 0,0 0 0 0 0,1 2 0 0 0,3 0 0 0 0,5-1 0 0 0,6-3 0 0 0,8-2 0 0 0,3-3 0 0 0,1 0 0 0 0,0-2 0 0 0,0 0 0 0 0,-1-1 0 0 0,3 1 0 0 0,1 1 0 0 0,-1 2 0 0 0,1-1 0 0 0,1 0 0 0 0,-1 0 0 0 0,2-1 0 0 0,-2-1 0 0 0,-2 1 0 0 0,1-1 0 0 0,-1 0 0 0 0,-1-1 0 0 0,-1 1 0 0 0,-1 0 0 0 0,-1 0 0 0 0,-1 0 0 0 0,0 0 0 0 0,3 0 0 0 0,0 0 0 0 0,0 0 0 0 0,-1 0 0 0 0,0 0 0 0 0,-1 0 0 0 0,0 0 0 0 0,1 0 0 0 0,2 0 0 0 0,-1 0 0 0 0,-3 2 0 0 0,-1 1 0 0 0,0 2 0 0 0,-1 0 0 0 0,-1 1 0 0 0,0 0 0 0 0,-2-1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18205 8374 16383 0 0,'-11'11'0'0'0,"11"3"0"0"0,9 0 0 0 0,12-6 0 0 0,14-4 0 0 0,8-2 0 0 0,7-2 0 0 0,10-1 0 0 0,4-1 0 0 0,6 4 0 0 0,3 1 0 0 0,1 0 0 0 0,1 2 0 0 0,-5 0 0 0 0,-2 2 0 0 0,-3 0 0 0 0,-5-4 0 0 0,-3-2 0 0 0,-4 0 0 0 0,-3-1 0 0 0,-2 1 0 0 0,1 1 0 0 0,4-1 0 0 0,4 1 0 0 0,2-1 0 0 0,-1 0 0 0 0,-2-1 0 0 0,-2 3 0 0 0,-3 0 0 0 0,-4 1 0 0 0,-5-2 0 0 0,-4-2 0 0 0,-1-3 0 0 0,2 0 0 0 0,5 1 0 0 0,2-3 0 0 0,3 3 0 0 0,0 1 0 0 0,0 2 0 0 0,-3-1 0 0 0,-1 1 0 0 0,-3 0 0 0 0,-1-1 0 0 0,-1 1 0 0 0,0 2 0 0 0,1-2 0 0 0,0-2 0 0 0,0 3 0 0 0,-1 1 0 0 0,0 0 0 0 0,2-1 0 0 0,2-1 0 0 0,4 0 0 0 0,1 0 0 0 0,2-1 0 0 0,-4 0 0 0 0,-1 0 0 0 0,-3 3 0 0 0,-4 0 0 0 0,-5 0 0 0 0,-4 3 0 0 0,-3-1 0 0 0,-2 0 0 0 0,-2 1 0 0 0,-3 0 0 0 0,-1-2 0 0 0,-2 0 0 0 0,0-2 0 0 0,-2-1 0 0 0,1-1 0 0 0,2 0 0 0 0,1 0 0 0 0,0 0 0 0 0,2-1 0 0 0,0 1 0 0 0,-1 0 0 0 0,2 0 0 0 0,0 0 0 0 0,-2 0 0 0 0,2 0 0 0 0,2 0 0 0 0,0 0 0 0 0,-2-3 0 0 0,1 2 0 0 0,0 2 0 0 0,-3-3 0 0 0,0 2 0 0 0,-3 0 0 0 0,0-1 0 0 0,-1-1 0 0 0,0-1 0 0 0,0 1 0 0 0,-1 1 0 0 0,-2-3 0 0 0,-1 0 0 0 0,0 0 0 0 0,1 4 0 0 0,1-1 0 0 0,0 0 0 0 0,2 0 0 0 0,-1 2 0 0 0,1-1 0 0 0,3 0 0 0 0,0-1 0 0 0,0 0 0 0 0,0 0 0 0 0,2 1 0 0 0,-1-3 0 0 0,3-1 0 0 0,-1 1 0 0 0,2 0 0 0 0,5 1 0 0 0,2 1 0 0 0,5 0 0 0 0,3 1 0 0 0,4 0 0 0 0,3 0 0 0 0,4 0 0 0 0,-2-2 0 0 0,0-2 0 0 0,-3 1 0 0 0,-4-2 0 0 0,-6-1 0 0 0,-4 1 0 0 0,-4-1 0 0 0,-2 1 0 0 0,1-3 0 0 0,1 1 0 0 0,1 2 0 0 0,4 1 0 0 0,2 2 0 0 0,4 1 0 0 0,0 0 0 0 0,-1 1 0 0 0,1 3 0 0 0,0 1 0 0 0,-1 0 0 0 0,-2-1 0 0 0,-1 1 0 0 0,-4 1 0 0 0,-2-1 0 0 0,0-1 0 0 0,12 2 0 0 0,-2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3T08:21:11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22661 9007 16383 0 0,'-8'0'0'0'0,"-10"-2"0"0"0,-9-1 0 0 0,-5 1 0 0 0,-3 0 0 0 0,-2-2 0 0 0,-4 0 0 0 0,0 1 0 0 0,2 1 0 0 0,2 0 0 0 0,4 1 0 0 0,5 1 0 0 0,4 0 0 0 0,4 0 0 0 0,0 0 0 0 0,0 0 0 0 0,2 0 0 0 0,-2 0 0 0 0,0 1 0 0 0,1-1 0 0 0,0 0 0 0 0,1 0 0 0 0,-1 0 0 0 0,1 0 0 0 0,2 0 0 0 0,-2 0 0 0 0,1 0 0 0 0,-1 0 0 0 0,-1 0 0 0 0,-1 0 0 0 0,2 0 0 0 0,-2 0 0 0 0,0 0 0 0 0,1 0 0 0 0,1 0 0 0 0,3 0 0 0 0,-3 0 0 0 0,-1 0 0 0 0,1 0 0 0 0,0 0 0 0 0,-4 0 0 0 0,-3 0 0 0 0,0 0 0 0 0,-1 0 0 0 0,2 0 0 0 0,-1 0 0 0 0,1 0 0 0 0,3 0 0 0 0,3 0 0 0 0,3 0 0 0 0,1 0 0 0 0,1 0 0 0 0,1 0 0 0 0,-2 0 0 0 0,-3 0 0 0 0,-5 0 0 0 0,-2 0 0 0 0,-4 0 0 0 0,-2 0 0 0 0,3 0 0 0 0,2 0 0 0 0,0 0 0 0 0,-1 0 0 0 0,1 0 0 0 0,3 0 0 0 0,3 0 0 0 0,3 0 0 0 0,2 0 0 0 0,1 0 0 0 0,-2 0 0 0 0,-1 0 0 0 0,-2 0 0 0 0,0 0 0 0 0,-5 0 0 0 0,-4 0 0 0 0,0 2 0 0 0,3 0 0 0 0,3 1 0 0 0,3-1 0 0 0,3 0 0 0 0,-1-1 0 0 0,1-1 0 0 0,0 0 0 0 0,1 0 0 0 0,1 0 0 0 0,0 0 0 0 0,1 0 0 0 0,-3 0 0 0 0,0 0 0 0 0,0 0 0 0 0,1 0 0 0 0,0 0 0 0 0,1 0 0 0 0,2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3T08:21:11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20724 8599 16383 0 0,'-2'2'0'0'0,"-3"5"0"0"0,-2 3 0 0 0,-3 3 0 0 0,1 0 0 0 0,-1-1 0 0 0,2-1 0 0 0,-2-1 0 0 0,-1-1 0 0 0,-2-2 0 0 0,1-1 0 0 0,1 1 0 0 0,1-1 0 0 0,-1-1 0 0 0,1 3 0 0 0,-3 2 0 0 0,-2-1 0 0 0,1-2 0 0 0,2 0 0 0 0,0-1 0 0 0,2-1 0 0 0,-1 0 0 0 0,0-1 0 0 0,-1-1 0 0 0,2 2 0 0 0,-1 1 0 0 0,-1 0 0 0 0,1 1 0 0 0,1 4 0 0 0,-1-1 0 0 0,1 1 0 0 0,-2-2 0 0 0,3 0 0 0 0,0-2 0 0 0,-3-2 0 0 0,1 1 0 0 0,0 0 0 0 0,0 0 0 0 0,2 1 0 0 0,0 2 0 0 0,0 3 0 0 0,1 1 0 0 0,0 1 0 0 0,1 1 0 0 0,0-1 0 0 0,1-1 0 0 0,2 1 0 0 0,1-2 0 0 0,1 3 0 0 0,2 0 0 0 0,-1 0 0 0 0,2 0 0 0 0,-1-2 0 0 0,0 1 0 0 0,2-4 0 0 0,4-2 0 0 0,1-5 0 0 0,3-3 0 0 0,1-2 0 0 0,-1-2 0 0 0,2-3 0 0 0,2 0 0 0 0,-1 1 0 0 0,0 2 0 0 0,3 1 0 0 0,2-1 0 0 0,0-4 0 0 0,-1 0 0 0 0,2-1 0 0 0,-2-2 0 0 0,2 2 0 0 0,1 2 0 0 0,4 2 0 0 0,-1 2 0 0 0,-1 2 0 0 0,-3 1 0 0 0,-2 0 0 0 0,-2 0 0 0 0,-2 1 0 0 0,2-1 0 0 0,-1 0 0 0 0,3 1 0 0 0,0 1 0 0 0,-1 1 0 0 0,-3 4 0 0 0,1 0 0 0 0,-1 2 0 0 0,1-1 0 0 0,-1 1 0 0 0,0 0 0 0 0,-1-1 0 0 0,1 0 0 0 0,-3 1 0 0 0,2-1 0 0 0,-2 0 0 0 0,0-1 0 0 0,0 2 0 0 0,-1 2 0 0 0,-3 1 0 0 0,1-1 0 0 0,0-3 0 0 0,-1-1 0 0 0,1 1 0 0 0,2-1 0 0 0,3-2 0 0 0,-1 1 0 0 0,-2 1 0 0 0,0-1 0 0 0,-2 4 0 0 0,-2-1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21220 8818 16383 0 0,'5'3'0'0'0,"13"-2"0"0"0,8-1 0 0 0,9-1 0 0 0,2-3 0 0 0,7 0 0 0 0,6-2 0 0 0,9-4 0 0 0,6 1 0 0 0,10-1 0 0 0,7-2 0 0 0,6 2 0 0 0,8 4 0 0 0,7 5 0 0 0,9-2 0 0 0,7 1 0 0 0,1-3 0 0 0,0-3 0 0 0,1 0 0 0 0,3-1 0 0 0,3 1 0 0 0,-2 1 0 0 0,-3 3 0 0 0,-9 1 0 0 0,-7 2 0 0 0,-9 0 0 0 0,-4 4 0 0 0,-3 1 0 0 0,1 2 0 0 0,0 1 0 0 0,1 1 0 0 0,1 0 0 0 0,0-2 0 0 0,2 1 0 0 0,-1-1 0 0 0,1-1 0 0 0,-3 1 0 0 0,-3-1 0 0 0,-1 0 0 0 0,4-2 0 0 0,1 1 0 0 0,8 1 0 0 0,2-1 0 0 0,-1-2 0 0 0,-3 0 0 0 0,-9-4 0 0 0,-8 2 0 0 0,-8 0 0 0 0,-5 1 0 0 0,-4-1 0 0 0,-8 3 0 0 0,-5 1 0 0 0,-3 3 0 0 0,0 2 0 0 0,-8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21431 9194 16383 0 0,'16'0'0'0'0,"14"0"0"0"0,9 0 0 0 0,9 3 0 0 0,10 0 0 0 0,8 3 0 0 0,10 1 0 0 0,15-2 0 0 0,20-1 0 0 0,19-1 0 0 0,24-2 0 0 0,23 0 0 0 0,19-1 0 0 0,13-3 0 0 0,9-1 0 0 0,6-2 0 0 0,-4-3 0 0 0,-10-3 0 0 0,-10 1 0 0 0,-8-1 0 0 0,-12 0 0 0 0,-12 1 0 0 0,-14 0 0 0 0,-11 5 0 0 0,-8 3 0 0 0,-9 2 0 0 0,-9 1 0 0 0,-9-1 0 0 0,-12-2 0 0 0,-14 1 0 0 0,-10 0 0 0 0,-12 0 0 0 0,-12 1 0 0 0,-7 1 0 0 0,-6 0 0 0 0,-6 2 0 0 0,-6 4 0 0 0,-6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18323 9433 16383 0 0,'-3'-3'0'0'0,"16"2"0"0"0,13 4 0 0 0,10 4 0 0 0,8 4 0 0 0,3-1 0 0 0,9-1 0 0 0,6 0 0 0 0,8-2 0 0 0,4 2 0 0 0,9-2 0 0 0,7-2 0 0 0,6-1 0 0 0,8 1 0 0 0,9 0 0 0 0,9-2 0 0 0,2 0 0 0 0,-1-2 0 0 0,0 0 0 0 0,4 0 0 0 0,1-4 0 0 0,3-3 0 0 0,-2-2 0 0 0,-1-1 0 0 0,-3-2 0 0 0,-5-2 0 0 0,-4 4 0 0 0,-5 4 0 0 0,-6-1 0 0 0,-9 2 0 0 0,-6 1 0 0 0,-7 0 0 0 0,-4 2 0 0 0,-2 1 0 0 0,-1-3 0 0 0,3 0 0 0 0,1-1 0 0 0,1 2 0 0 0,-3 0 0 0 0,-1 1 0 0 0,0 1 0 0 0,-3 2 0 0 0,0 4 0 0 0,0 4 0 0 0,4 3 0 0 0,3 1 0 0 0,0-1 0 0 0,0 0 0 0 0,0-3 0 0 0,-1 0 0 0 0,0-1 0 0 0,-1 2 0 0 0,-2 0 0 0 0,-7-2 0 0 0,-7-3 0 0 0,-6 1 0 0 0,-5-1 0 0 0,-6-2 0 0 0,-5-1 0 0 0,-5 1 0 0 0,-2 0 0 0 0,-5 0 0 0 0,-4-1 0 0 0,-5 1 0 0 0,-2 0 0 0 0,-4 3 0 0 0,-2-1 0 0 0,-1 0 0 0 0,-4 0 0 0 0,-6 0 0 0 0,-7 1 0 0 0,-1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2T17:16:33.02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18812 9774 16383 0 0,'13'8'0'0'0,"13"3"0"0"0,7 2 0 0 0,12 1 0 0 0,11 2 0 0 0,12 0 0 0 0,14-3 0 0 0,12-3 0 0 0,8-3 0 0 0,8-3 0 0 0,10-3 0 0 0,12-3 0 0 0,12-2 0 0 0,12-3 0 0 0,8-2 0 0 0,9-1 0 0 0,5 0 0 0 0,-2-2 0 0 0,-6-1 0 0 0,-5-2 0 0 0,-7-3 0 0 0,-8 2 0 0 0,-9 0 0 0 0,-9 1 0 0 0,-8-1 0 0 0,-7 4 0 0 0,-4 0 0 0 0,-2 2 0 0 0,-5 1 0 0 0,-6 1 0 0 0,-5 0 0 0 0,-4 1 0 0 0,1 2 0 0 0,0-1 0 0 0,2-3 0 0 0,0 1 0 0 0,-2 5 0 0 0,-4 2 0 0 0,-5 1 0 0 0,-4 4 0 0 0,-2 4 0 0 0,0 0 0 0 0,2-1 0 0 0,2-2 0 0 0,-3 2 0 0 0,-3-2 0 0 0,-4 2 0 0 0,-6 0 0 0 0,-6-2 0 0 0,-5-1 0 0 0,-6 0 0 0 0,-4 1 0 0 0,-3-1 0 0 0,-1-4 0 0 0,1 1 0 0 0,-2 0 0 0 0,-1 0 0 0 0,-2 0 0 0 0,-5 2 0 0 0,-4 1 0 0 0,-5 0 0 0 0,-3-4 0 0 0,-2-2 0 0 0,-4 3 0 0 0,-4-3 0 0 0,-2 3 0 0 0,-3 1 0 0 0,-6-3 0 0 0,-3-1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27.12.2022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5" Type="http://schemas.openxmlformats.org/officeDocument/2006/relationships/image" Target="../media/image10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62BFBF3D-6239-464C-9C45-6F2E0E30B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521E18E-A770-4E5D-9F9D-DD7F975B4287}"/>
              </a:ext>
            </a:extLst>
          </p:cNvPr>
          <p:cNvSpPr/>
          <p:nvPr/>
        </p:nvSpPr>
        <p:spPr>
          <a:xfrm>
            <a:off x="10354792" y="302698"/>
            <a:ext cx="1428697" cy="52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 HHN">
            <a:extLst>
              <a:ext uri="{FF2B5EF4-FFF2-40B4-BE49-F238E27FC236}">
                <a16:creationId xmlns:a16="http://schemas.microsoft.com/office/drawing/2014/main" id="{3A0A5579-2A70-4CA0-9BB4-8D72CB22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13DF1D-F6B8-4491-A718-5C5B4819A43D}"/>
              </a:ext>
            </a:extLst>
          </p:cNvPr>
          <p:cNvSpPr/>
          <p:nvPr/>
        </p:nvSpPr>
        <p:spPr>
          <a:xfrm>
            <a:off x="10354792" y="302698"/>
            <a:ext cx="1428697" cy="52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 HHN">
            <a:extLst>
              <a:ext uri="{FF2B5EF4-FFF2-40B4-BE49-F238E27FC236}">
                <a16:creationId xmlns:a16="http://schemas.microsoft.com/office/drawing/2014/main" id="{23CA9EA7-4051-429A-A6C8-9F5DD6BC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ED4245-AA29-4F3E-BDEF-76A7E7D44AA1}"/>
              </a:ext>
            </a:extLst>
          </p:cNvPr>
          <p:cNvSpPr/>
          <p:nvPr/>
        </p:nvSpPr>
        <p:spPr>
          <a:xfrm>
            <a:off x="10354792" y="302698"/>
            <a:ext cx="1428697" cy="52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237D685E-1336-4707-A792-39E407EB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942EBD-EC04-4F15-919B-415AF0B81870}"/>
              </a:ext>
            </a:extLst>
          </p:cNvPr>
          <p:cNvSpPr/>
          <p:nvPr/>
        </p:nvSpPr>
        <p:spPr>
          <a:xfrm>
            <a:off x="10354792" y="302698"/>
            <a:ext cx="1428697" cy="52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Logo HHN">
            <a:extLst>
              <a:ext uri="{FF2B5EF4-FFF2-40B4-BE49-F238E27FC236}">
                <a16:creationId xmlns:a16="http://schemas.microsoft.com/office/drawing/2014/main" id="{4531A04C-B276-40B2-A4A3-385EFA23D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" name="Logo HHN">
            <a:extLst>
              <a:ext uri="{FF2B5EF4-FFF2-40B4-BE49-F238E27FC236}">
                <a16:creationId xmlns:a16="http://schemas.microsoft.com/office/drawing/2014/main" id="{672A705D-349D-42C3-A35B-928122674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  <a:prstGeom prst="rect">
            <a:avLst/>
          </a:prstGeo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75A4E1A0-2EF3-416F-9A9F-508385DA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  <a:prstGeom prst="rect">
            <a:avLst/>
          </a:prstGeo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81DBA1E9-CAA3-4B3C-A53B-EC337BD67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73C7AD70-305F-4D7A-A7AA-2C88F12B1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152E23D-C811-4B6A-967C-C5BF5CEE798D}"/>
              </a:ext>
            </a:extLst>
          </p:cNvPr>
          <p:cNvSpPr/>
          <p:nvPr/>
        </p:nvSpPr>
        <p:spPr>
          <a:xfrm>
            <a:off x="10354792" y="302698"/>
            <a:ext cx="1428697" cy="52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Logo HHN">
            <a:extLst>
              <a:ext uri="{FF2B5EF4-FFF2-40B4-BE49-F238E27FC236}">
                <a16:creationId xmlns:a16="http://schemas.microsoft.com/office/drawing/2014/main" id="{B89692BA-C48D-429E-BB9A-E2A04EA6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C10B66-1DA6-4F35-975A-B2A319AA7514}"/>
              </a:ext>
            </a:extLst>
          </p:cNvPr>
          <p:cNvSpPr/>
          <p:nvPr/>
        </p:nvSpPr>
        <p:spPr>
          <a:xfrm>
            <a:off x="10354792" y="302698"/>
            <a:ext cx="1428697" cy="52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Logo HHN">
            <a:extLst>
              <a:ext uri="{FF2B5EF4-FFF2-40B4-BE49-F238E27FC236}">
                <a16:creationId xmlns:a16="http://schemas.microsoft.com/office/drawing/2014/main" id="{DAEDFCC7-C6AE-406F-A6AC-493E04E9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C4EFDC-CB0B-4CC6-8814-1A5A62AC1FB3}"/>
              </a:ext>
            </a:extLst>
          </p:cNvPr>
          <p:cNvSpPr/>
          <p:nvPr/>
        </p:nvSpPr>
        <p:spPr>
          <a:xfrm>
            <a:off x="10354792" y="302698"/>
            <a:ext cx="1428697" cy="523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Logo HHN">
            <a:extLst>
              <a:ext uri="{FF2B5EF4-FFF2-40B4-BE49-F238E27FC236}">
                <a16:creationId xmlns:a16="http://schemas.microsoft.com/office/drawing/2014/main" id="{D11F8385-F005-4E27-BBA1-C090DDDF4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5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  <p:pic>
        <p:nvPicPr>
          <p:cNvPr id="25" name="Logo HHN">
            <a:extLst>
              <a:ext uri="{FF2B5EF4-FFF2-40B4-BE49-F238E27FC236}">
                <a16:creationId xmlns:a16="http://schemas.microsoft.com/office/drawing/2014/main" id="{DD0F6225-B102-43A4-892D-DBC64C5B6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8813273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5E89F51E-2D23-47E8-A3A6-FB87C024A0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image" Target="../media/image6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customXml" Target="../ink/ink51.xml"/><Relationship Id="rId5" Type="http://schemas.openxmlformats.org/officeDocument/2006/relationships/customXml" Target="../ink/ink48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customXml" Target="../ink/ink10.xml"/><Relationship Id="rId42" Type="http://schemas.openxmlformats.org/officeDocument/2006/relationships/image" Target="../media/image3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5.pn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18.xml"/><Relationship Id="rId40" Type="http://schemas.openxmlformats.org/officeDocument/2006/relationships/image" Target="../media/image3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40.png"/><Relationship Id="rId66" Type="http://schemas.openxmlformats.org/officeDocument/2006/relationships/image" Target="../media/image44.png"/><Relationship Id="rId74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3.xml"/><Relationship Id="rId30" Type="http://schemas.openxmlformats.org/officeDocument/2006/relationships/image" Target="../media/image2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64" Type="http://schemas.openxmlformats.org/officeDocument/2006/relationships/image" Target="../media/image43.png"/><Relationship Id="rId69" Type="http://schemas.openxmlformats.org/officeDocument/2006/relationships/customXml" Target="../ink/ink34.xml"/><Relationship Id="rId8" Type="http://schemas.openxmlformats.org/officeDocument/2006/relationships/image" Target="../media/image15.png"/><Relationship Id="rId51" Type="http://schemas.openxmlformats.org/officeDocument/2006/relationships/customXml" Target="../ink/ink25.xml"/><Relationship Id="rId72" Type="http://schemas.openxmlformats.org/officeDocument/2006/relationships/image" Target="../media/image47.png"/><Relationship Id="rId3" Type="http://schemas.openxmlformats.org/officeDocument/2006/relationships/customXml" Target="../ink/ink1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21.png"/><Relationship Id="rId41" Type="http://schemas.openxmlformats.org/officeDocument/2006/relationships/customXml" Target="../ink/ink20.xml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70" Type="http://schemas.openxmlformats.org/officeDocument/2006/relationships/image" Target="../media/image46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6.png"/><Relationship Id="rId31" Type="http://schemas.openxmlformats.org/officeDocument/2006/relationships/customXml" Target="../ink/ink15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9" Type="http://schemas.openxmlformats.org/officeDocument/2006/relationships/customXml" Target="../ink/ink19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27.xml"/><Relationship Id="rId76" Type="http://schemas.openxmlformats.org/officeDocument/2006/relationships/image" Target="../media/image49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43.xml"/><Relationship Id="rId18" Type="http://schemas.openxmlformats.org/officeDocument/2006/relationships/image" Target="../media/image58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55.png"/><Relationship Id="rId17" Type="http://schemas.openxmlformats.org/officeDocument/2006/relationships/customXml" Target="../ink/ink45.xml"/><Relationship Id="rId2" Type="http://schemas.openxmlformats.org/officeDocument/2006/relationships/image" Target="../media/image13.jpe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54.png"/><Relationship Id="rId19" Type="http://schemas.openxmlformats.org/officeDocument/2006/relationships/customXml" Target="../ink/ink46.xml"/><Relationship Id="rId4" Type="http://schemas.openxmlformats.org/officeDocument/2006/relationships/image" Target="../media/image51.png"/><Relationship Id="rId9" Type="http://schemas.openxmlformats.org/officeDocument/2006/relationships/customXml" Target="../ink/ink41.xml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D943A1B-BB85-ECB2-A516-E66752142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750" b="19554"/>
          <a:stretch/>
        </p:blipFill>
        <p:spPr>
          <a:xfrm>
            <a:off x="14444" y="-1231900"/>
            <a:ext cx="12190256" cy="6858001"/>
          </a:xfrm>
          <a:prstGeom prst="rect">
            <a:avLst/>
          </a:prstGeom>
        </p:spPr>
      </p:pic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Pylint</a:t>
            </a: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3DD6F4B0-34A5-408D-AD3F-79F847C4B4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D60707B2-C1C4-4B3E-B56F-7FC8651F3E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>
          <a:xfrm>
            <a:off x="1386000" y="5490394"/>
            <a:ext cx="10397484" cy="818607"/>
          </a:xfrm>
        </p:spPr>
        <p:txBody>
          <a:bodyPr/>
          <a:lstStyle/>
          <a:p>
            <a:r>
              <a:rPr lang="de-DE"/>
              <a:t>Fallstudie Entwicklungswerkzeuge</a:t>
            </a:r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0B6C70-898C-424C-AE37-E0C9137192E7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540BC1C-C283-4710-BF53-5CA8ADFC9742}"/>
              </a:ext>
            </a:extLst>
          </p:cNvPr>
          <p:cNvSpPr txBox="1"/>
          <p:nvPr/>
        </p:nvSpPr>
        <p:spPr>
          <a:xfrm>
            <a:off x="8301499" y="4338824"/>
            <a:ext cx="3888757" cy="184666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de-DE" sz="600">
                <a:solidFill>
                  <a:schemeClr val="bg1"/>
                </a:solidFill>
              </a:rPr>
              <a:t>Bildquelle: https://sitefactory.com.br/marketing-digital/startups-utilizam-marketing-digital-ao-seu-favor/</a:t>
            </a:r>
          </a:p>
        </p:txBody>
      </p:sp>
    </p:spTree>
    <p:extLst>
      <p:ext uri="{BB962C8B-B14F-4D97-AF65-F5344CB8AC3E}">
        <p14:creationId xmlns:p14="http://schemas.microsoft.com/office/powerpoint/2010/main" val="133823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1 – </a:t>
            </a:r>
            <a:r>
              <a:rPr lang="de-DE" err="1"/>
              <a:t>Pylint</a:t>
            </a:r>
            <a:r>
              <a:rPr lang="de-DE"/>
              <a:t> ausführen</a:t>
            </a:r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>
              <a:spcAft>
                <a:spcPts val="1998"/>
              </a:spcAft>
            </a:pPr>
            <a:r>
              <a:rPr lang="en-US" sz="2200">
                <a:latin typeface="Consolas"/>
                <a:cs typeface="Arial"/>
              </a:rPr>
              <a:t>(C) convention, für </a:t>
            </a:r>
            <a:r>
              <a:rPr lang="en-US" sz="2200" err="1">
                <a:latin typeface="Consolas"/>
                <a:cs typeface="Arial"/>
              </a:rPr>
              <a:t>nicht</a:t>
            </a:r>
            <a:r>
              <a:rPr lang="en-US" sz="2200">
                <a:latin typeface="Consolas"/>
                <a:cs typeface="Arial"/>
              </a:rPr>
              <a:t> </a:t>
            </a:r>
            <a:r>
              <a:rPr lang="en-US" sz="2200" err="1">
                <a:latin typeface="Consolas"/>
                <a:cs typeface="Arial"/>
              </a:rPr>
              <a:t>eingehaltende</a:t>
            </a:r>
            <a:r>
              <a:rPr lang="en-US" sz="2200">
                <a:latin typeface="Consolas"/>
                <a:cs typeface="Arial"/>
              </a:rPr>
              <a:t> Standards
(R) refactor, für "bad code smell"
(W) warning, für python-</a:t>
            </a:r>
            <a:r>
              <a:rPr lang="en-US" sz="2200" err="1">
                <a:latin typeface="Consolas"/>
                <a:cs typeface="Arial"/>
              </a:rPr>
              <a:t>spezifische</a:t>
            </a:r>
            <a:r>
              <a:rPr lang="en-US" sz="2200">
                <a:latin typeface="Consolas"/>
                <a:cs typeface="Arial"/>
              </a:rPr>
              <a:t> </a:t>
            </a:r>
            <a:br>
              <a:rPr lang="en-US" sz="2200">
                <a:latin typeface="Consolas"/>
                <a:cs typeface="Arial"/>
              </a:rPr>
            </a:br>
            <a:r>
              <a:rPr lang="en-US" sz="2200">
                <a:latin typeface="Consolas"/>
                <a:cs typeface="Arial"/>
              </a:rPr>
              <a:t>    </a:t>
            </a:r>
            <a:r>
              <a:rPr lang="en-US" sz="2200" err="1">
                <a:latin typeface="Consolas"/>
                <a:cs typeface="Arial"/>
              </a:rPr>
              <a:t>Probleme</a:t>
            </a:r>
            <a:r>
              <a:rPr lang="en-US" sz="2200">
                <a:latin typeface="Consolas"/>
                <a:cs typeface="Arial"/>
              </a:rPr>
              <a:t>
(E) error, für </a:t>
            </a:r>
            <a:r>
              <a:rPr lang="en-US" sz="2200" err="1">
                <a:latin typeface="Consolas"/>
                <a:cs typeface="Arial"/>
              </a:rPr>
              <a:t>mögliche</a:t>
            </a:r>
            <a:r>
              <a:rPr lang="en-US" sz="2200">
                <a:latin typeface="Consolas"/>
                <a:cs typeface="Arial"/>
              </a:rPr>
              <a:t> Bugs </a:t>
            </a:r>
            <a:r>
              <a:rPr lang="en-US" sz="2200" err="1">
                <a:latin typeface="Consolas"/>
                <a:cs typeface="Arial"/>
              </a:rPr>
              <a:t>im</a:t>
            </a:r>
            <a:r>
              <a:rPr lang="en-US" sz="2200">
                <a:latin typeface="Consolas"/>
                <a:cs typeface="Arial"/>
              </a:rPr>
              <a:t> Code
(F) fatal, falls </a:t>
            </a:r>
            <a:r>
              <a:rPr lang="en-US" sz="2200" err="1">
                <a:latin typeface="Consolas"/>
                <a:cs typeface="Arial"/>
              </a:rPr>
              <a:t>ein</a:t>
            </a:r>
            <a:r>
              <a:rPr lang="en-US" sz="2200">
                <a:latin typeface="Consolas"/>
                <a:cs typeface="Arial"/>
              </a:rPr>
              <a:t> Error </a:t>
            </a:r>
            <a:r>
              <a:rPr lang="en-US" sz="2200" err="1">
                <a:latin typeface="Consolas"/>
                <a:cs typeface="Arial"/>
              </a:rPr>
              <a:t>ensteht</a:t>
            </a:r>
            <a:r>
              <a:rPr lang="en-US" sz="2200">
                <a:latin typeface="Consolas"/>
                <a:cs typeface="Arial"/>
              </a:rPr>
              <a:t>, </a:t>
            </a:r>
            <a:br>
              <a:rPr lang="en-US" sz="2200">
                <a:latin typeface="Consolas"/>
                <a:cs typeface="Arial"/>
              </a:rPr>
            </a:br>
            <a:r>
              <a:rPr lang="en-US" sz="2200">
                <a:latin typeface="Consolas"/>
                <a:cs typeface="Arial"/>
              </a:rPr>
              <a:t>    welches die </a:t>
            </a:r>
            <a:r>
              <a:rPr lang="en-US" sz="2200" err="1">
                <a:latin typeface="Consolas"/>
                <a:cs typeface="Arial"/>
              </a:rPr>
              <a:t>Ausführung</a:t>
            </a:r>
            <a:r>
              <a:rPr lang="en-US" sz="2200">
                <a:latin typeface="Consolas"/>
                <a:cs typeface="Arial"/>
              </a:rPr>
              <a:t> von </a:t>
            </a:r>
            <a:r>
              <a:rPr lang="en-US" sz="2200" err="1">
                <a:latin typeface="Consolas"/>
                <a:cs typeface="Arial"/>
              </a:rPr>
              <a:t>Pylint</a:t>
            </a:r>
            <a:br>
              <a:rPr lang="en-US" sz="2200">
                <a:latin typeface="Consolas"/>
                <a:cs typeface="Arial"/>
              </a:rPr>
            </a:br>
            <a:r>
              <a:rPr lang="en-US" sz="2200">
                <a:latin typeface="Consolas"/>
                <a:cs typeface="Arial"/>
              </a:rPr>
              <a:t>    </a:t>
            </a:r>
            <a:r>
              <a:rPr lang="en-US" sz="2200" err="1">
                <a:latin typeface="Consolas"/>
                <a:cs typeface="Arial"/>
              </a:rPr>
              <a:t>verhindert</a:t>
            </a:r>
            <a:endParaRPr lang="en-US" sz="2200" b="1" err="1">
              <a:latin typeface="Consolas"/>
              <a:cs typeface="Arial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DFEEEF7-F2EC-1C31-F2D2-E2D0435D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82" y="2530426"/>
            <a:ext cx="5747835" cy="30720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BF86C5-093D-A4A6-EDBF-996B0B0F344E}"/>
                  </a:ext>
                </a:extLst>
              </p14:cNvPr>
              <p14:cNvContentPartPr/>
              <p14:nvPr/>
            </p14:nvContentPartPr>
            <p14:xfrm>
              <a:off x="7859201" y="2664771"/>
              <a:ext cx="504974" cy="1167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BF86C5-093D-A4A6-EDBF-996B0B0F34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1218" y="2647596"/>
                <a:ext cx="540581" cy="45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5C2F44-22D9-8F1E-C933-94998C6005C7}"/>
                  </a:ext>
                </a:extLst>
              </p14:cNvPr>
              <p14:cNvContentPartPr/>
              <p14:nvPr/>
            </p14:nvContentPartPr>
            <p14:xfrm>
              <a:off x="7856175" y="2678140"/>
              <a:ext cx="8912" cy="891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5C2F44-22D9-8F1E-C933-94998C6005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0575" y="2232540"/>
                <a:ext cx="891200" cy="8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041535-0C89-C288-C66D-7F016003A763}"/>
                  </a:ext>
                </a:extLst>
              </p14:cNvPr>
              <p14:cNvContentPartPr/>
              <p14:nvPr/>
            </p14:nvContentPartPr>
            <p14:xfrm>
              <a:off x="7719356" y="2593473"/>
              <a:ext cx="213842" cy="12275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041535-0C89-C288-C66D-7F016003A7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1386" y="2575526"/>
                <a:ext cx="249422" cy="15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7B9308-27D0-DBCA-0CB1-142C951CDCB2}"/>
                  </a:ext>
                </a:extLst>
              </p14:cNvPr>
              <p14:cNvContentPartPr/>
              <p14:nvPr/>
            </p14:nvContentPartPr>
            <p14:xfrm>
              <a:off x="8132831" y="4148398"/>
              <a:ext cx="694782" cy="91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7B9308-27D0-DBCA-0CB1-142C951CDC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14841" y="4130744"/>
                <a:ext cx="730403" cy="4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108BD0-AE04-843F-42AD-28980107B995}"/>
                  </a:ext>
                </a:extLst>
              </p14:cNvPr>
              <p14:cNvContentPartPr/>
              <p14:nvPr/>
            </p14:nvContentPartPr>
            <p14:xfrm>
              <a:off x="7971536" y="4019439"/>
              <a:ext cx="257683" cy="2299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108BD0-AE04-843F-42AD-28980107B9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3566" y="4001474"/>
                <a:ext cx="293263" cy="2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24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2 – </a:t>
            </a:r>
            <a:r>
              <a:rPr lang="de-DE" err="1"/>
              <a:t>Pylint</a:t>
            </a:r>
            <a:r>
              <a:rPr lang="de-DE"/>
              <a:t> Report erstellen</a:t>
            </a:r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>
              <a:spcAft>
                <a:spcPts val="1998"/>
              </a:spcAft>
            </a:pPr>
            <a:r>
              <a:rPr lang="en-US" sz="2200">
                <a:ea typeface="+mn-lt"/>
                <a:cs typeface="+mn-lt"/>
              </a:rPr>
              <a:t>Wendet </a:t>
            </a:r>
            <a:r>
              <a:rPr lang="en-US" sz="2200" err="1">
                <a:ea typeface="+mn-lt"/>
                <a:cs typeface="+mn-lt"/>
              </a:rPr>
              <a:t>Pylint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mit</a:t>
            </a:r>
            <a:r>
              <a:rPr lang="en-US" sz="2200">
                <a:ea typeface="+mn-lt"/>
                <a:cs typeface="+mn-lt"/>
              </a:rPr>
              <a:t> dem „–report=y“-</a:t>
            </a:r>
            <a:r>
              <a:rPr lang="en-US" sz="2200" err="1">
                <a:ea typeface="+mn-lt"/>
                <a:cs typeface="+mn-lt"/>
              </a:rPr>
              <a:t>Befehl</a:t>
            </a:r>
            <a:r>
              <a:rPr lang="en-US" sz="2200">
                <a:ea typeface="+mn-lt"/>
                <a:cs typeface="+mn-lt"/>
              </a:rPr>
              <a:t> an, um </a:t>
            </a:r>
            <a:r>
              <a:rPr lang="en-US" sz="2200" err="1">
                <a:ea typeface="+mn-lt"/>
                <a:cs typeface="+mn-lt"/>
              </a:rPr>
              <a:t>mehr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Informationen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über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eure</a:t>
            </a:r>
            <a:r>
              <a:rPr lang="en-US" sz="2200">
                <a:ea typeface="+mn-lt"/>
                <a:cs typeface="+mn-lt"/>
              </a:rPr>
              <a:t> Analyse </a:t>
            </a:r>
            <a:r>
              <a:rPr lang="en-US" sz="2200" err="1">
                <a:ea typeface="+mn-lt"/>
                <a:cs typeface="+mn-lt"/>
              </a:rPr>
              <a:t>zu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erhalten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Schreibt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raus</a:t>
            </a:r>
            <a:r>
              <a:rPr lang="en-US" sz="22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err="1">
                <a:cs typeface="Arial"/>
              </a:rPr>
              <a:t>Anzahl</a:t>
            </a:r>
            <a:r>
              <a:rPr lang="en-US" sz="2200">
                <a:cs typeface="Arial"/>
              </a:rPr>
              <a:t>, </a:t>
            </a:r>
            <a:r>
              <a:rPr lang="en-US" sz="2200" err="1">
                <a:cs typeface="Arial"/>
              </a:rPr>
              <a:t>wie</a:t>
            </a:r>
            <a:r>
              <a:rPr lang="en-US" sz="2200">
                <a:cs typeface="Arial"/>
              </a:rPr>
              <a:t> oft </a:t>
            </a:r>
            <a:r>
              <a:rPr lang="en-US" sz="2200" err="1">
                <a:cs typeface="Arial"/>
              </a:rPr>
              <a:t>jede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Kategorie</a:t>
            </a:r>
            <a:r>
              <a:rPr lang="en-US" sz="2200">
                <a:cs typeface="Arial"/>
              </a:rPr>
              <a:t> der </a:t>
            </a:r>
            <a:r>
              <a:rPr lang="en-US" sz="2200" err="1">
                <a:cs typeface="Arial"/>
              </a:rPr>
              <a:t>Meldungen</a:t>
            </a:r>
            <a:r>
              <a:rPr lang="en-US" sz="2200">
                <a:cs typeface="Arial"/>
              </a:rPr>
              <a:t> (Conventions, Warnings, Refactors, Error) </a:t>
            </a:r>
            <a:r>
              <a:rPr lang="en-US" sz="2200" err="1">
                <a:cs typeface="Arial"/>
              </a:rPr>
              <a:t>vorkam</a:t>
            </a:r>
            <a:endParaRPr lang="en-US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>
                <a:cs typeface="Arial"/>
              </a:rPr>
              <a:t>Die Top 3 </a:t>
            </a:r>
            <a:r>
              <a:rPr lang="en-US" sz="2200" err="1">
                <a:cs typeface="Arial"/>
              </a:rPr>
              <a:t>Rückmeldungen</a:t>
            </a:r>
            <a:r>
              <a:rPr lang="en-US" sz="2200">
                <a:cs typeface="Arial"/>
              </a:rPr>
              <a:t>, die am häufigsten vorkommen (</a:t>
            </a:r>
            <a:r>
              <a:rPr lang="en-US" sz="2200" err="1">
                <a:cs typeface="Arial"/>
              </a:rPr>
              <a:t>wichtig</a:t>
            </a:r>
            <a:r>
              <a:rPr lang="en-US" sz="2200">
                <a:cs typeface="Arial"/>
              </a:rPr>
              <a:t> für </a:t>
            </a:r>
            <a:r>
              <a:rPr lang="en-US" sz="2200" err="1">
                <a:cs typeface="Arial"/>
              </a:rPr>
              <a:t>später</a:t>
            </a:r>
            <a:r>
              <a:rPr lang="en-US" sz="2200">
                <a:cs typeface="Arial"/>
              </a:rPr>
              <a:t>)</a:t>
            </a: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22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3 – Filtern &amp; Hilfe Anfragen</a:t>
            </a:r>
            <a:endParaRPr lang="de-DE">
              <a:cs typeface="Arial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 marL="457200" indent="-457200">
              <a:spcAft>
                <a:spcPts val="1998"/>
              </a:spcAft>
              <a:buAutoNum type="arabicPeriod"/>
            </a:pPr>
            <a:r>
              <a:rPr lang="en-US" sz="2200" err="1">
                <a:ea typeface="+mn-lt"/>
                <a:cs typeface="+mn-lt"/>
              </a:rPr>
              <a:t>Führt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Pylint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wieder</a:t>
            </a:r>
            <a:r>
              <a:rPr lang="en-US" sz="2200">
                <a:ea typeface="+mn-lt"/>
                <a:cs typeface="+mn-lt"/>
              </a:rPr>
              <a:t> auf </a:t>
            </a:r>
            <a:r>
              <a:rPr lang="en-US" sz="2200" err="1">
                <a:ea typeface="+mn-lt"/>
                <a:cs typeface="+mn-lt"/>
              </a:rPr>
              <a:t>euren</a:t>
            </a:r>
            <a:r>
              <a:rPr lang="en-US" sz="2200">
                <a:ea typeface="+mn-lt"/>
                <a:cs typeface="+mn-lt"/>
              </a:rPr>
              <a:t> code </a:t>
            </a:r>
            <a:r>
              <a:rPr lang="en-US" sz="2200" err="1">
                <a:ea typeface="+mn-lt"/>
                <a:cs typeface="+mn-lt"/>
              </a:rPr>
              <a:t>aus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diesmal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filtert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mithilfe</a:t>
            </a:r>
            <a:r>
              <a:rPr lang="en-US" sz="2200">
                <a:ea typeface="+mn-lt"/>
                <a:cs typeface="+mn-lt"/>
              </a:rPr>
              <a:t> des "--disable=&lt;massage id/category/message&gt;" </a:t>
            </a:r>
            <a:r>
              <a:rPr lang="en-US" sz="2200" err="1">
                <a:ea typeface="+mn-lt"/>
                <a:cs typeface="+mn-lt"/>
              </a:rPr>
              <a:t>Befehls</a:t>
            </a:r>
            <a:r>
              <a:rPr lang="en-US" sz="2200">
                <a:ea typeface="+mn-lt"/>
                <a:cs typeface="+mn-lt"/>
              </a:rPr>
              <a:t>.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cs typeface="Arial"/>
              </a:rPr>
              <a:t>--&gt; </a:t>
            </a:r>
            <a:r>
              <a:rPr lang="en-US" sz="2200" err="1">
                <a:cs typeface="Arial"/>
              </a:rPr>
              <a:t>Filtert</a:t>
            </a:r>
            <a:r>
              <a:rPr lang="en-US" sz="2200">
                <a:cs typeface="Arial"/>
              </a:rPr>
              <a:t> alle </a:t>
            </a:r>
            <a:r>
              <a:rPr lang="en-US" sz="2200" err="1">
                <a:cs typeface="Arial"/>
              </a:rPr>
              <a:t>Rückmeldungen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vom</a:t>
            </a:r>
            <a:r>
              <a:rPr lang="en-US" sz="2200">
                <a:cs typeface="Arial"/>
              </a:rPr>
              <a:t> Type "Convention" </a:t>
            </a:r>
            <a:r>
              <a:rPr lang="en-US" sz="2200" err="1">
                <a:cs typeface="Arial"/>
              </a:rPr>
              <a:t>raus</a:t>
            </a:r>
            <a:br>
              <a:rPr lang="en-US" sz="2200">
                <a:cs typeface="Arial"/>
              </a:rPr>
            </a:br>
            <a:r>
              <a:rPr lang="en-US" sz="2200">
                <a:cs typeface="Arial"/>
              </a:rPr>
              <a:t>--&gt; </a:t>
            </a:r>
            <a:r>
              <a:rPr lang="en-US" sz="2200" err="1">
                <a:cs typeface="Arial"/>
              </a:rPr>
              <a:t>Filtert</a:t>
            </a:r>
            <a:r>
              <a:rPr lang="en-US" sz="2200">
                <a:cs typeface="Arial"/>
              </a:rPr>
              <a:t> die </a:t>
            </a:r>
            <a:r>
              <a:rPr lang="en-US" sz="2200" err="1">
                <a:cs typeface="Arial"/>
              </a:rPr>
              <a:t>meist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vorkommende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Meldung</a:t>
            </a:r>
            <a:r>
              <a:rPr lang="en-US" sz="2200">
                <a:cs typeface="Arial"/>
              </a:rPr>
              <a:t> in </a:t>
            </a:r>
            <a:r>
              <a:rPr lang="en-US" sz="2200" err="1">
                <a:cs typeface="Arial"/>
              </a:rPr>
              <a:t>eurem</a:t>
            </a:r>
            <a:r>
              <a:rPr lang="en-US" sz="2200">
                <a:cs typeface="Arial"/>
              </a:rPr>
              <a:t> Code </a:t>
            </a:r>
            <a:r>
              <a:rPr lang="en-US" sz="2200" err="1">
                <a:cs typeface="Arial"/>
              </a:rPr>
              <a:t>raus</a:t>
            </a:r>
            <a:r>
              <a:rPr lang="en-US" sz="2200">
                <a:cs typeface="Arial"/>
              </a:rPr>
              <a:t> (Top 3 </a:t>
            </a:r>
            <a:r>
              <a:rPr lang="en-US" sz="2200" err="1">
                <a:cs typeface="Arial"/>
              </a:rPr>
              <a:t>Meldungen</a:t>
            </a:r>
            <a:r>
              <a:rPr lang="en-US" sz="2200">
                <a:cs typeface="Arial"/>
              </a:rPr>
              <a:t>)</a:t>
            </a:r>
          </a:p>
          <a:p>
            <a:pPr marL="457200" indent="-457200">
              <a:spcAft>
                <a:spcPts val="1998"/>
              </a:spcAft>
              <a:buAutoNum type="arabicPeriod"/>
            </a:pPr>
            <a:r>
              <a:rPr lang="en-US" sz="2200">
                <a:cs typeface="Arial"/>
              </a:rPr>
              <a:t>Durch "</a:t>
            </a:r>
            <a:r>
              <a:rPr lang="en-US" sz="2200" err="1">
                <a:cs typeface="Arial"/>
              </a:rPr>
              <a:t>pylint</a:t>
            </a:r>
            <a:r>
              <a:rPr lang="en-US" sz="2200">
                <a:cs typeface="Arial"/>
              </a:rPr>
              <a:t> –help" </a:t>
            </a:r>
            <a:r>
              <a:rPr lang="en-US" sz="2200" err="1">
                <a:cs typeface="Arial"/>
              </a:rPr>
              <a:t>kann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Hilfestellung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zu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PyLint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ausgeführt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werden</a:t>
            </a:r>
            <a:r>
              <a:rPr lang="en-US" sz="2200">
                <a:cs typeface="Arial"/>
              </a:rPr>
              <a:t>. Das </a:t>
            </a:r>
            <a:r>
              <a:rPr lang="en-US" sz="2200" err="1">
                <a:cs typeface="Arial"/>
              </a:rPr>
              <a:t>geht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auch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bei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einzelnen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Rückmeldungen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mithilfe</a:t>
            </a:r>
            <a:r>
              <a:rPr lang="en-US" sz="2200">
                <a:cs typeface="Arial"/>
              </a:rPr>
              <a:t> des </a:t>
            </a:r>
            <a:r>
              <a:rPr lang="en-US" sz="2200" err="1">
                <a:cs typeface="Arial"/>
              </a:rPr>
              <a:t>Befehls</a:t>
            </a:r>
            <a:r>
              <a:rPr lang="en-US" sz="2200">
                <a:cs typeface="Arial"/>
              </a:rPr>
              <a:t> "</a:t>
            </a:r>
            <a:r>
              <a:rPr lang="en-US" sz="2200" err="1">
                <a:cs typeface="Arial"/>
              </a:rPr>
              <a:t>pylint</a:t>
            </a:r>
            <a:r>
              <a:rPr lang="en-US" sz="2200">
                <a:cs typeface="Arial"/>
              </a:rPr>
              <a:t> –help=&lt;message-id/message&gt;"</a:t>
            </a:r>
            <a:br>
              <a:rPr lang="en-US" sz="2200">
                <a:cs typeface="Arial"/>
              </a:rPr>
            </a:br>
            <a:r>
              <a:rPr lang="en-US" sz="2200" err="1">
                <a:cs typeface="Arial"/>
              </a:rPr>
              <a:t>Nutze</a:t>
            </a:r>
            <a:r>
              <a:rPr lang="en-US" sz="2200">
                <a:cs typeface="Arial"/>
              </a:rPr>
              <a:t> den </a:t>
            </a:r>
            <a:r>
              <a:rPr lang="en-US" sz="2200" err="1">
                <a:cs typeface="Arial"/>
              </a:rPr>
              <a:t>Befehl</a:t>
            </a:r>
            <a:r>
              <a:rPr lang="en-US" sz="2200">
                <a:cs typeface="Arial"/>
              </a:rPr>
              <a:t>, um </a:t>
            </a:r>
            <a:r>
              <a:rPr lang="en-US" sz="2200" err="1">
                <a:cs typeface="Arial"/>
              </a:rPr>
              <a:t>mehr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Informationen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zu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deinen</a:t>
            </a:r>
            <a:r>
              <a:rPr lang="en-US" sz="2200">
                <a:cs typeface="Arial"/>
              </a:rPr>
              <a:t> Top 3 </a:t>
            </a:r>
            <a:r>
              <a:rPr lang="en-US" sz="2200" err="1">
                <a:cs typeface="Arial"/>
              </a:rPr>
              <a:t>Nachrichten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zu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erhalten</a:t>
            </a:r>
            <a:r>
              <a:rPr lang="en-US" sz="2200">
                <a:cs typeface="Arial"/>
              </a:rPr>
              <a:t>.</a:t>
            </a: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56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49AB7-E24A-967E-4BC1-255DA09FF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Pause </a:t>
            </a:r>
            <a:br>
              <a:rPr lang="de-DE"/>
            </a:br>
            <a:r>
              <a:rPr lang="de-DE"/>
              <a:t>15 </a:t>
            </a:r>
            <a:r>
              <a:rPr lang="de-DE" err="1"/>
              <a:t>minuten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972B9-AA3C-FCC8-C28B-C171A4B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5049A1-40DC-F83B-A7E1-9FB1C114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BB68A74B-2F52-5B43-129F-13F6592D787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3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B0850-8E81-F46D-AD80-078E6A003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Praxis Teil 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B8D4C8-B51A-9E38-3E50-99429B3C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7B0113-4E49-C0B7-BCE2-92D9CDB8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211179FA-317C-9056-B54A-E789E64D0F9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sz="1950" err="1">
                <a:cs typeface="Arial"/>
              </a:rPr>
              <a:t>Pylint</a:t>
            </a:r>
            <a:r>
              <a:rPr lang="de-DE" sz="1950">
                <a:cs typeface="Arial"/>
              </a:rPr>
              <a:t> Übungen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08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dirty="0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4 – Übungsaufgabe Conventions</a:t>
            </a:r>
            <a:endParaRPr lang="de-DE">
              <a:cs typeface="Arial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 marL="457200" indent="-457200">
              <a:spcAft>
                <a:spcPts val="1998"/>
              </a:spcAft>
              <a:buAutoNum type="arabicPeriod"/>
            </a:pPr>
            <a:r>
              <a:rPr lang="en-US" sz="2200" err="1">
                <a:ea typeface="+mn-lt"/>
                <a:cs typeface="+mn-lt"/>
              </a:rPr>
              <a:t>Führt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Pylint</a:t>
            </a:r>
            <a:r>
              <a:rPr lang="en-US" sz="2200">
                <a:ea typeface="+mn-lt"/>
                <a:cs typeface="+mn-lt"/>
              </a:rPr>
              <a:t> auf „Convention.py“ </a:t>
            </a:r>
            <a:r>
              <a:rPr lang="en-US" sz="2200" err="1">
                <a:ea typeface="+mn-lt"/>
                <a:cs typeface="+mn-lt"/>
              </a:rPr>
              <a:t>aus</a:t>
            </a:r>
            <a:r>
              <a:rPr lang="en-US" sz="2200">
                <a:ea typeface="+mn-lt"/>
                <a:cs typeface="+mn-lt"/>
              </a:rPr>
              <a:t> und </a:t>
            </a:r>
            <a:r>
              <a:rPr lang="en-US" sz="2200" err="1">
                <a:ea typeface="+mn-lt"/>
                <a:cs typeface="+mn-lt"/>
              </a:rPr>
              <a:t>behebt</a:t>
            </a:r>
            <a:r>
              <a:rPr lang="en-US" sz="2200">
                <a:ea typeface="+mn-lt"/>
                <a:cs typeface="+mn-lt"/>
              </a:rPr>
              <a:t> alle </a:t>
            </a:r>
            <a:r>
              <a:rPr lang="en-US" sz="2200" err="1">
                <a:ea typeface="+mn-lt"/>
                <a:cs typeface="+mn-lt"/>
              </a:rPr>
              <a:t>Rückmeldungen</a:t>
            </a:r>
            <a:r>
              <a:rPr lang="en-US" sz="2200">
                <a:ea typeface="+mn-lt"/>
                <a:cs typeface="+mn-lt"/>
              </a:rPr>
              <a:t>. Zur </a:t>
            </a:r>
            <a:r>
              <a:rPr lang="en-US" sz="2200" err="1">
                <a:ea typeface="+mn-lt"/>
                <a:cs typeface="+mn-lt"/>
              </a:rPr>
              <a:t>Hilfe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habt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ihr</a:t>
            </a:r>
            <a:r>
              <a:rPr lang="en-US" sz="2200">
                <a:ea typeface="+mn-lt"/>
                <a:cs typeface="+mn-lt"/>
              </a:rPr>
              <a:t> das Cheat Sheet und den –help=&lt;massage-id/message&gt; - Befehl.</a:t>
            </a:r>
            <a:endParaRPr lang="en-US"/>
          </a:p>
          <a:p>
            <a:pPr marL="287655" lvl="7">
              <a:spcAft>
                <a:spcPts val="1998"/>
              </a:spcAft>
            </a:pPr>
            <a:endParaRPr lang="en-US" sz="195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13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dirty="0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4 – Übungsaufgabe Configuration</a:t>
            </a:r>
            <a:endParaRPr lang="de-DE">
              <a:cs typeface="Arial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 marL="457200" indent="-457200">
              <a:spcAft>
                <a:spcPts val="1998"/>
              </a:spcAft>
              <a:buAutoNum type="arabicPeriod"/>
            </a:pPr>
            <a:r>
              <a:rPr lang="en-US" sz="2200" err="1">
                <a:ea typeface="+mn-lt"/>
                <a:cs typeface="+mn-lt"/>
              </a:rPr>
              <a:t>Erstellt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eine</a:t>
            </a:r>
            <a:r>
              <a:rPr lang="en-US" sz="2200">
                <a:ea typeface="+mn-lt"/>
                <a:cs typeface="+mn-lt"/>
              </a:rPr>
              <a:t> Configuration-</a:t>
            </a:r>
            <a:r>
              <a:rPr lang="en-US" sz="2200" err="1">
                <a:ea typeface="+mn-lt"/>
                <a:cs typeface="+mn-lt"/>
              </a:rPr>
              <a:t>Datei</a:t>
            </a:r>
            <a:r>
              <a:rPr lang="en-US" sz="2200">
                <a:ea typeface="+mn-lt"/>
                <a:cs typeface="+mn-lt"/>
              </a:rPr>
              <a:t>. </a:t>
            </a:r>
            <a:r>
              <a:rPr lang="en-US" sz="2200" err="1">
                <a:ea typeface="+mn-lt"/>
                <a:cs typeface="+mn-lt"/>
              </a:rPr>
              <a:t>Erstellt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hierzu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eine</a:t>
            </a:r>
            <a:r>
              <a:rPr lang="en-US" sz="2200">
                <a:ea typeface="+mn-lt"/>
                <a:cs typeface="+mn-lt"/>
              </a:rPr>
              <a:t> txt-</a:t>
            </a:r>
            <a:r>
              <a:rPr lang="en-US" sz="2200" err="1">
                <a:ea typeface="+mn-lt"/>
                <a:cs typeface="+mn-lt"/>
              </a:rPr>
              <a:t>Datei</a:t>
            </a:r>
            <a:r>
              <a:rPr lang="en-US" sz="2200">
                <a:ea typeface="+mn-lt"/>
                <a:cs typeface="+mn-lt"/>
              </a:rPr>
              <a:t> und </a:t>
            </a:r>
            <a:r>
              <a:rPr lang="en-US" sz="2200" err="1">
                <a:ea typeface="+mn-lt"/>
                <a:cs typeface="+mn-lt"/>
              </a:rPr>
              <a:t>nennt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sie</a:t>
            </a:r>
            <a:r>
              <a:rPr lang="en-US" sz="2200">
                <a:ea typeface="+mn-lt"/>
                <a:cs typeface="+mn-lt"/>
              </a:rPr>
              <a:t> "</a:t>
            </a:r>
            <a:r>
              <a:rPr lang="en-US" sz="2200" err="1">
                <a:ea typeface="+mn-lt"/>
                <a:cs typeface="+mn-lt"/>
              </a:rPr>
              <a:t>myconfig.pylintrc</a:t>
            </a:r>
            <a:r>
              <a:rPr lang="en-US" sz="2200">
                <a:ea typeface="+mn-lt"/>
                <a:cs typeface="+mn-lt"/>
              </a:rPr>
              <a:t>".</a:t>
            </a:r>
            <a:endParaRPr lang="en-US" sz="2200">
              <a:cs typeface="Arial"/>
            </a:endParaRPr>
          </a:p>
          <a:p>
            <a:pPr marL="744855" lvl="3" indent="-457200">
              <a:spcAft>
                <a:spcPts val="1998"/>
              </a:spcAft>
              <a:buAutoNum type="alphaLcParenR"/>
            </a:pPr>
            <a:r>
              <a:rPr lang="en-US" sz="1950" b="0" err="1">
                <a:cs typeface="Arial"/>
              </a:rPr>
              <a:t>Erstellt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einen</a:t>
            </a:r>
            <a:r>
              <a:rPr lang="en-US" sz="1950" b="0">
                <a:cs typeface="Arial"/>
              </a:rPr>
              <a:t> "Checker". </a:t>
            </a:r>
            <a:r>
              <a:rPr lang="en-US" sz="1950" b="0" err="1">
                <a:cs typeface="Arial"/>
              </a:rPr>
              <a:t>Schreibt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dazu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folgenden</a:t>
            </a:r>
            <a:r>
              <a:rPr lang="en-US" sz="1950" b="0">
                <a:cs typeface="Arial"/>
              </a:rPr>
              <a:t> Text in die "</a:t>
            </a:r>
            <a:r>
              <a:rPr lang="en-US" sz="1950" b="0" err="1">
                <a:cs typeface="Arial"/>
              </a:rPr>
              <a:t>myconfig.pylintrc</a:t>
            </a:r>
            <a:r>
              <a:rPr lang="en-US" sz="1950" b="0">
                <a:cs typeface="Arial"/>
              </a:rPr>
              <a:t>":</a:t>
            </a:r>
            <a:br>
              <a:rPr lang="en-US" sz="1950" b="0">
                <a:cs typeface="Arial"/>
              </a:rPr>
            </a:br>
            <a:r>
              <a:rPr lang="en-US" sz="1950" b="0">
                <a:ea typeface="+mj-lt"/>
                <a:cs typeface="+mj-lt"/>
              </a:rPr>
              <a:t>[MESSAGES CONTROL]</a:t>
            </a:r>
            <a:br>
              <a:rPr lang="en-US" sz="1950" b="0">
                <a:ea typeface="+mj-lt"/>
                <a:cs typeface="+mj-lt"/>
              </a:rPr>
            </a:br>
            <a:r>
              <a:rPr lang="en-US" sz="1950" b="0">
                <a:cs typeface="Arial"/>
              </a:rPr>
              <a:t>--disable=C</a:t>
            </a:r>
          </a:p>
          <a:p>
            <a:pPr marL="287655" lvl="7">
              <a:spcAft>
                <a:spcPts val="1998"/>
              </a:spcAft>
            </a:pPr>
            <a:endParaRPr lang="en-US" sz="195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02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4 – Übungsaufgaben </a:t>
            </a:r>
            <a:endParaRPr lang="de-DE">
              <a:cs typeface="Arial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3853" y="1455522"/>
            <a:ext cx="11377084" cy="4210049"/>
          </a:xfrm>
        </p:spPr>
        <p:txBody>
          <a:bodyPr/>
          <a:lstStyle/>
          <a:p>
            <a:pPr>
              <a:spcAft>
                <a:spcPts val="1998"/>
              </a:spcAft>
            </a:pPr>
            <a:r>
              <a:rPr lang="en-US" sz="2200" err="1">
                <a:ea typeface="+mn-lt"/>
                <a:cs typeface="+mn-lt"/>
              </a:rPr>
              <a:t>Führt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Pylint</a:t>
            </a:r>
            <a:r>
              <a:rPr lang="en-US" sz="2200">
                <a:ea typeface="+mn-lt"/>
                <a:cs typeface="+mn-lt"/>
              </a:rPr>
              <a:t> auf </a:t>
            </a:r>
            <a:r>
              <a:rPr lang="en-US" sz="2200" err="1">
                <a:ea typeface="+mn-lt"/>
                <a:cs typeface="+mn-lt"/>
              </a:rPr>
              <a:t>folgende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Dateien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aus</a:t>
            </a:r>
            <a:r>
              <a:rPr lang="en-US" sz="2200">
                <a:ea typeface="+mn-lt"/>
                <a:cs typeface="+mn-lt"/>
              </a:rPr>
              <a:t> und </a:t>
            </a:r>
            <a:r>
              <a:rPr lang="en-US" sz="2200" err="1">
                <a:ea typeface="+mn-lt"/>
                <a:cs typeface="+mn-lt"/>
              </a:rPr>
              <a:t>behebt</a:t>
            </a:r>
            <a:r>
              <a:rPr lang="en-US" sz="2200">
                <a:ea typeface="+mn-lt"/>
                <a:cs typeface="+mn-lt"/>
              </a:rPr>
              <a:t> die </a:t>
            </a:r>
            <a:r>
              <a:rPr lang="en-US" sz="2200" err="1">
                <a:ea typeface="+mn-lt"/>
                <a:cs typeface="+mn-lt"/>
              </a:rPr>
              <a:t>Rückmeldungen</a:t>
            </a:r>
            <a:r>
              <a:rPr lang="en-US" sz="2200">
                <a:ea typeface="+mn-lt"/>
                <a:cs typeface="+mn-lt"/>
              </a:rPr>
              <a:t>:</a:t>
            </a:r>
            <a:endParaRPr lang="en-US" sz="2200" err="1">
              <a:cs typeface="Arial"/>
            </a:endParaRPr>
          </a:p>
          <a:p>
            <a:pPr marL="630555" lvl="3" indent="-342900">
              <a:spcAft>
                <a:spcPts val="1998"/>
              </a:spcAft>
              <a:buChar char="•"/>
            </a:pPr>
            <a:r>
              <a:rPr lang="en-US" sz="1950" b="0">
                <a:cs typeface="Arial"/>
              </a:rPr>
              <a:t>Error.py / </a:t>
            </a:r>
            <a:r>
              <a:rPr lang="en-US" sz="1950" b="0" err="1">
                <a:cs typeface="Arial"/>
              </a:rPr>
              <a:t>Behebt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nur</a:t>
            </a:r>
            <a:r>
              <a:rPr lang="en-US" sz="1950" b="0">
                <a:cs typeface="Arial"/>
              </a:rPr>
              <a:t> die Errors! </a:t>
            </a:r>
            <a:r>
              <a:rPr lang="en-US" sz="1950" b="0" err="1">
                <a:cs typeface="Arial"/>
              </a:rPr>
              <a:t>Filtert</a:t>
            </a:r>
            <a:r>
              <a:rPr lang="en-US" sz="1950" b="0">
                <a:cs typeface="Arial"/>
              </a:rPr>
              <a:t> alle </a:t>
            </a:r>
            <a:r>
              <a:rPr lang="en-US" sz="1950" b="0" err="1">
                <a:cs typeface="Arial"/>
              </a:rPr>
              <a:t>Rückmeldungen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raus</a:t>
            </a:r>
            <a:r>
              <a:rPr lang="en-US" sz="1950" b="0">
                <a:cs typeface="Arial"/>
              </a:rPr>
              <a:t>, </a:t>
            </a:r>
            <a:r>
              <a:rPr lang="en-US" sz="1950" b="0" err="1">
                <a:cs typeface="Arial"/>
              </a:rPr>
              <a:t>welche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nicht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zum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Typ</a:t>
            </a:r>
            <a:r>
              <a:rPr lang="en-US" sz="1950" b="0">
                <a:cs typeface="Arial"/>
              </a:rPr>
              <a:t> "Error" </a:t>
            </a:r>
            <a:r>
              <a:rPr lang="en-US" sz="1950" b="0" err="1">
                <a:cs typeface="Arial"/>
              </a:rPr>
              <a:t>gehören</a:t>
            </a:r>
            <a:r>
              <a:rPr lang="en-US" sz="1950" b="0">
                <a:cs typeface="Arial"/>
              </a:rPr>
              <a:t>. </a:t>
            </a:r>
            <a:endParaRPr lang="en-US" sz="1950">
              <a:cs typeface="Arial"/>
            </a:endParaRPr>
          </a:p>
          <a:p>
            <a:pPr marL="630555" lvl="3" indent="-342900">
              <a:spcAft>
                <a:spcPts val="1998"/>
              </a:spcAft>
              <a:buChar char="•"/>
            </a:pPr>
            <a:r>
              <a:rPr lang="en-US" sz="1950" b="0">
                <a:cs typeface="Arial"/>
              </a:rPr>
              <a:t>Refactor.py / </a:t>
            </a:r>
            <a:r>
              <a:rPr lang="en-US" sz="1950" b="0" err="1">
                <a:ea typeface="+mj-lt"/>
                <a:cs typeface="+mj-lt"/>
              </a:rPr>
              <a:t>Behebt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nur</a:t>
            </a:r>
            <a:r>
              <a:rPr lang="en-US" sz="1950" b="0">
                <a:ea typeface="+mj-lt"/>
                <a:cs typeface="+mj-lt"/>
              </a:rPr>
              <a:t> die Refactors! </a:t>
            </a:r>
            <a:r>
              <a:rPr lang="en-US" sz="1950" b="0" err="1">
                <a:ea typeface="+mj-lt"/>
                <a:cs typeface="+mj-lt"/>
              </a:rPr>
              <a:t>Filtert</a:t>
            </a:r>
            <a:r>
              <a:rPr lang="en-US" sz="1950" b="0">
                <a:ea typeface="+mj-lt"/>
                <a:cs typeface="+mj-lt"/>
              </a:rPr>
              <a:t> alle </a:t>
            </a:r>
            <a:r>
              <a:rPr lang="en-US" sz="1950" b="0" err="1">
                <a:ea typeface="+mj-lt"/>
                <a:cs typeface="+mj-lt"/>
              </a:rPr>
              <a:t>Rückmeldungen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raus</a:t>
            </a:r>
            <a:r>
              <a:rPr lang="en-US" sz="1950" b="0">
                <a:ea typeface="+mj-lt"/>
                <a:cs typeface="+mj-lt"/>
              </a:rPr>
              <a:t>, </a:t>
            </a:r>
            <a:r>
              <a:rPr lang="en-US" sz="1950" b="0" err="1">
                <a:ea typeface="+mj-lt"/>
                <a:cs typeface="+mj-lt"/>
              </a:rPr>
              <a:t>welche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nicht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zum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Typ</a:t>
            </a:r>
            <a:r>
              <a:rPr lang="en-US" sz="1950" b="0">
                <a:ea typeface="+mj-lt"/>
                <a:cs typeface="+mj-lt"/>
              </a:rPr>
              <a:t> "Refactor" </a:t>
            </a:r>
            <a:r>
              <a:rPr lang="en-US" sz="1950" b="0" err="1">
                <a:ea typeface="+mj-lt"/>
                <a:cs typeface="+mj-lt"/>
              </a:rPr>
              <a:t>gehören</a:t>
            </a:r>
            <a:r>
              <a:rPr lang="en-US" sz="1950" b="0">
                <a:ea typeface="+mj-lt"/>
                <a:cs typeface="+mj-lt"/>
              </a:rPr>
              <a:t>. </a:t>
            </a:r>
            <a:endParaRPr lang="en-US" sz="1950" b="0">
              <a:cs typeface="Arial"/>
            </a:endParaRPr>
          </a:p>
          <a:p>
            <a:pPr marL="630555" lvl="3" indent="-342900">
              <a:spcAft>
                <a:spcPts val="1998"/>
              </a:spcAft>
              <a:buChar char="•"/>
            </a:pPr>
            <a:r>
              <a:rPr lang="en-US" sz="1950" b="0">
                <a:cs typeface="Arial"/>
              </a:rPr>
              <a:t>Warning.py / </a:t>
            </a:r>
            <a:r>
              <a:rPr lang="en-US" sz="1950" b="0" err="1">
                <a:ea typeface="+mj-lt"/>
                <a:cs typeface="+mj-lt"/>
              </a:rPr>
              <a:t>Behebt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nur</a:t>
            </a:r>
            <a:r>
              <a:rPr lang="en-US" sz="1950" b="0">
                <a:ea typeface="+mj-lt"/>
                <a:cs typeface="+mj-lt"/>
              </a:rPr>
              <a:t> die Warnings! </a:t>
            </a:r>
            <a:r>
              <a:rPr lang="en-US" sz="1950" b="0" err="1">
                <a:ea typeface="+mj-lt"/>
                <a:cs typeface="+mj-lt"/>
              </a:rPr>
              <a:t>Filtert</a:t>
            </a:r>
            <a:r>
              <a:rPr lang="en-US" sz="1950" b="0">
                <a:ea typeface="+mj-lt"/>
                <a:cs typeface="+mj-lt"/>
              </a:rPr>
              <a:t> alle </a:t>
            </a:r>
            <a:r>
              <a:rPr lang="en-US" sz="1950" b="0" err="1">
                <a:ea typeface="+mj-lt"/>
                <a:cs typeface="+mj-lt"/>
              </a:rPr>
              <a:t>Rückmeldungen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raus</a:t>
            </a:r>
            <a:r>
              <a:rPr lang="en-US" sz="1950" b="0">
                <a:ea typeface="+mj-lt"/>
                <a:cs typeface="+mj-lt"/>
              </a:rPr>
              <a:t>, </a:t>
            </a:r>
            <a:r>
              <a:rPr lang="en-US" sz="1950" b="0" err="1">
                <a:ea typeface="+mj-lt"/>
                <a:cs typeface="+mj-lt"/>
              </a:rPr>
              <a:t>welche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nicht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zum</a:t>
            </a:r>
            <a:r>
              <a:rPr lang="en-US" sz="1950" b="0">
                <a:ea typeface="+mj-lt"/>
                <a:cs typeface="+mj-lt"/>
              </a:rPr>
              <a:t> </a:t>
            </a:r>
            <a:r>
              <a:rPr lang="en-US" sz="1950" b="0" err="1">
                <a:ea typeface="+mj-lt"/>
                <a:cs typeface="+mj-lt"/>
              </a:rPr>
              <a:t>Typ</a:t>
            </a:r>
            <a:r>
              <a:rPr lang="en-US" sz="1950" b="0">
                <a:ea typeface="+mj-lt"/>
                <a:cs typeface="+mj-lt"/>
              </a:rPr>
              <a:t> "Warning" </a:t>
            </a:r>
            <a:r>
              <a:rPr lang="en-US" sz="1950" b="0" err="1">
                <a:ea typeface="+mj-lt"/>
                <a:cs typeface="+mj-lt"/>
              </a:rPr>
              <a:t>gehören</a:t>
            </a:r>
            <a:r>
              <a:rPr lang="en-US" sz="1950" b="0">
                <a:ea typeface="+mj-lt"/>
                <a:cs typeface="+mj-lt"/>
              </a:rPr>
              <a:t>. </a:t>
            </a:r>
          </a:p>
          <a:p>
            <a:pPr marL="630555" lvl="3" indent="-342900">
              <a:spcAft>
                <a:spcPts val="1998"/>
              </a:spcAft>
              <a:buChar char="•"/>
            </a:pPr>
            <a:r>
              <a:rPr lang="en-US" sz="1950" b="0">
                <a:ea typeface="+mj-lt"/>
                <a:cs typeface="+mj-lt"/>
              </a:rPr>
              <a:t>Tipp</a:t>
            </a:r>
            <a:r>
              <a:rPr lang="en-US" sz="1950" b="0">
                <a:cs typeface="Arial"/>
              </a:rPr>
              <a:t>: Parallele </a:t>
            </a:r>
            <a:r>
              <a:rPr lang="en-US" sz="1950" b="0" err="1">
                <a:cs typeface="Arial"/>
              </a:rPr>
              <a:t>ausführung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durch</a:t>
            </a:r>
            <a:r>
              <a:rPr lang="en-US" sz="1950" b="0">
                <a:cs typeface="Arial"/>
              </a:rPr>
              <a:t> "</a:t>
            </a:r>
            <a:r>
              <a:rPr lang="en-US" sz="1950" b="0" err="1">
                <a:cs typeface="Arial"/>
              </a:rPr>
              <a:t>pylint</a:t>
            </a:r>
            <a:r>
              <a:rPr lang="en-US" sz="1950" b="0">
                <a:cs typeface="Arial"/>
              </a:rPr>
              <a:t> &lt;dateiname1&gt;.</a:t>
            </a:r>
            <a:r>
              <a:rPr lang="en-US" sz="1950" b="0" err="1">
                <a:cs typeface="Arial"/>
              </a:rPr>
              <a:t>py</a:t>
            </a:r>
            <a:r>
              <a:rPr lang="en-US" sz="1950" b="0">
                <a:cs typeface="Arial"/>
              </a:rPr>
              <a:t>, &lt;dateiname2&gt;.</a:t>
            </a:r>
            <a:r>
              <a:rPr lang="en-US" sz="1950" b="0" err="1">
                <a:cs typeface="Arial"/>
              </a:rPr>
              <a:t>py</a:t>
            </a:r>
            <a:r>
              <a:rPr lang="en-US" sz="1950" b="0">
                <a:cs typeface="Arial"/>
              </a:rPr>
              <a:t>, …"</a:t>
            </a:r>
            <a:br>
              <a:rPr lang="en-US" sz="1950" b="0">
                <a:cs typeface="Arial"/>
              </a:rPr>
            </a:br>
            <a:r>
              <a:rPr lang="en-US" sz="1950" b="0" err="1">
                <a:cs typeface="Arial"/>
              </a:rPr>
              <a:t>Ihr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könnt</a:t>
            </a:r>
            <a:r>
              <a:rPr lang="en-US" sz="1950" b="0">
                <a:cs typeface="Arial"/>
              </a:rPr>
              <a:t> </a:t>
            </a:r>
            <a:r>
              <a:rPr lang="en-US" sz="1950" b="0" err="1">
                <a:cs typeface="Arial"/>
              </a:rPr>
              <a:t>zum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filtern</a:t>
            </a:r>
            <a:r>
              <a:rPr lang="en-US" sz="1950" b="0">
                <a:cs typeface="Arial"/>
              </a:rPr>
              <a:t> –disable=&lt;message (id)&gt; </a:t>
            </a:r>
            <a:r>
              <a:rPr lang="en-US" sz="1950" b="0" err="1">
                <a:cs typeface="Arial"/>
              </a:rPr>
              <a:t>im</a:t>
            </a:r>
            <a:r>
              <a:rPr lang="en-US" sz="1950" b="0">
                <a:cs typeface="Arial"/>
              </a:rPr>
              <a:t> Terminal </a:t>
            </a:r>
            <a:r>
              <a:rPr lang="en-US" sz="1950" b="0" err="1">
                <a:cs typeface="Arial"/>
              </a:rPr>
              <a:t>oder</a:t>
            </a:r>
            <a:r>
              <a:rPr lang="en-US" sz="1950" b="0">
                <a:cs typeface="Arial"/>
              </a:rPr>
              <a:t> in der Config-</a:t>
            </a:r>
            <a:r>
              <a:rPr lang="en-US" sz="1950" b="0" err="1">
                <a:cs typeface="Arial"/>
              </a:rPr>
              <a:t>Datei</a:t>
            </a:r>
            <a:r>
              <a:rPr lang="en-US" sz="1950" b="0">
                <a:cs typeface="Arial"/>
              </a:rPr>
              <a:t> </a:t>
            </a:r>
            <a:r>
              <a:rPr lang="en-US" sz="1950" b="0" err="1">
                <a:cs typeface="Arial"/>
              </a:rPr>
              <a:t>eingeben</a:t>
            </a:r>
            <a:r>
              <a:rPr lang="en-US" sz="1950" b="0">
                <a:cs typeface="Arial"/>
              </a:rPr>
              <a:t>.</a:t>
            </a: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6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Bonusaufgabe</a:t>
            </a:r>
            <a:endParaRPr lang="de-DE">
              <a:cs typeface="Arial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CD552-72BD-9876-86EE-61E817E14583}"/>
              </a:ext>
            </a:extLst>
          </p:cNvPr>
          <p:cNvSpPr txBox="1"/>
          <p:nvPr/>
        </p:nvSpPr>
        <p:spPr>
          <a:xfrm>
            <a:off x="508000" y="2123440"/>
            <a:ext cx="85750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Arial"/>
              </a:rPr>
              <a:t>Führt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Pylint</a:t>
            </a:r>
            <a:r>
              <a:rPr lang="en-US">
                <a:cs typeface="Arial"/>
              </a:rPr>
              <a:t> auf der "MaXeRrOrS.py" </a:t>
            </a:r>
            <a:r>
              <a:rPr lang="en-US" err="1">
                <a:cs typeface="Arial"/>
              </a:rPr>
              <a:t>Datei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aus</a:t>
            </a:r>
            <a:r>
              <a:rPr lang="en-US">
                <a:cs typeface="Arial"/>
              </a:rPr>
              <a:t> und </a:t>
            </a:r>
            <a:r>
              <a:rPr lang="en-US" err="1">
                <a:cs typeface="Arial"/>
              </a:rPr>
              <a:t>sorgt</a:t>
            </a:r>
            <a:r>
              <a:rPr lang="en-US">
                <a:cs typeface="Arial"/>
              </a:rPr>
              <a:t> für </a:t>
            </a:r>
            <a:r>
              <a:rPr lang="en-US" err="1">
                <a:cs typeface="Arial"/>
              </a:rPr>
              <a:t>einen</a:t>
            </a:r>
            <a:r>
              <a:rPr lang="en-US">
                <a:cs typeface="Arial"/>
              </a:rPr>
              <a:t> Score von 10.</a:t>
            </a:r>
          </a:p>
          <a:p>
            <a:endParaRPr lang="en-US">
              <a:cs typeface="Arial"/>
            </a:endParaRPr>
          </a:p>
          <a:p>
            <a:r>
              <a:rPr lang="en-US" err="1">
                <a:cs typeface="Arial"/>
              </a:rPr>
              <a:t>Ihr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dürft</a:t>
            </a:r>
            <a:r>
              <a:rPr lang="en-US">
                <a:cs typeface="Arial"/>
              </a:rPr>
              <a:t> 3 Sachen in der Config-</a:t>
            </a:r>
            <a:r>
              <a:rPr lang="en-US" err="1">
                <a:cs typeface="Arial"/>
              </a:rPr>
              <a:t>Datei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verändern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oder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deaktivieren</a:t>
            </a:r>
            <a:r>
              <a:rPr lang="en-US">
                <a:cs typeface="Arial"/>
              </a:rPr>
              <a:t>, die </a:t>
            </a:r>
            <a:r>
              <a:rPr lang="en-US" err="1">
                <a:cs typeface="Arial"/>
              </a:rPr>
              <a:t>euch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helfen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eure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Rückmeldungen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zu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beheben</a:t>
            </a:r>
            <a:r>
              <a:rPr lang="en-US"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91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FF07-7AFF-3A3C-6DBF-10B5C609A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Praxis Teil 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FB280B-6E84-A340-EBB9-D1B40FF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046583-39D3-0AE4-5C8C-FDD4FDAF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737799B0-A6AD-7A3E-11FA-4D4CFEA8549D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sz="1950">
                <a:cs typeface="Arial"/>
              </a:rPr>
              <a:t>Abschlussaufgabe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62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E087CB2C-28A8-7C1A-8422-A0174A81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5CA8A2-12EE-AC91-4033-41F7A45D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C661EA8-F8D0-7F29-7913-E70C64B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en-US" err="1"/>
              <a:t>Inhalt</a:t>
            </a:r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23DB5A1-5FDC-A0BA-FCB7-CD0E9E8469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1888118"/>
            <a:ext cx="11377084" cy="4210049"/>
          </a:xfrm>
        </p:spPr>
        <p:txBody>
          <a:bodyPr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Allgemeines</a:t>
            </a:r>
            <a:r>
              <a:rPr lang="en-US" sz="2200"/>
              <a:t> </a:t>
            </a:r>
            <a:r>
              <a:rPr lang="en-US" sz="2200" err="1"/>
              <a:t>über</a:t>
            </a:r>
            <a:r>
              <a:rPr lang="en-US" sz="2200"/>
              <a:t> </a:t>
            </a:r>
            <a:r>
              <a:rPr lang="en-US" sz="2200" err="1"/>
              <a:t>Pylint</a:t>
            </a:r>
            <a:endParaRPr lang="en-US" sz="2200" err="1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cs typeface="Arial"/>
              </a:rPr>
              <a:t>Linter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cs typeface="Arial"/>
              </a:rPr>
              <a:t>PEP 8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>
                <a:cs typeface="Arial"/>
              </a:rPr>
              <a:t>Wofür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wird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Pylint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benötigt</a:t>
            </a:r>
            <a:endParaRPr lang="en-US" sz="220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Praxis Teil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Vor</a:t>
            </a:r>
            <a:r>
              <a:rPr lang="en-US" sz="2200"/>
              <a:t>- und </a:t>
            </a:r>
            <a:r>
              <a:rPr lang="en-US" sz="2200" err="1"/>
              <a:t>Nachteile</a:t>
            </a:r>
            <a:r>
              <a:rPr lang="en-US" sz="2200"/>
              <a:t> </a:t>
            </a:r>
            <a:endParaRPr lang="en-US" sz="220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Alternativen</a:t>
            </a:r>
            <a:r>
              <a:rPr lang="en-US" sz="2200"/>
              <a:t>/ </a:t>
            </a:r>
            <a:r>
              <a:rPr lang="en-US" sz="2200" err="1"/>
              <a:t>Konkurenz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9327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Abschlussaufgabe</a:t>
            </a:r>
            <a:endParaRPr lang="de-DE">
              <a:cs typeface="Arial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>
              <a:spcAft>
                <a:spcPts val="1998"/>
              </a:spcAft>
            </a:pPr>
            <a:r>
              <a:rPr lang="en-US" sz="2200" err="1">
                <a:cs typeface="Arial"/>
              </a:rPr>
              <a:t>Sorgt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bei</a:t>
            </a:r>
            <a:r>
              <a:rPr lang="en-US" sz="2200">
                <a:cs typeface="Arial"/>
              </a:rPr>
              <a:t> der </a:t>
            </a:r>
            <a:r>
              <a:rPr lang="en-US" sz="2200" err="1">
                <a:cs typeface="Arial"/>
              </a:rPr>
              <a:t>Datei</a:t>
            </a:r>
            <a:r>
              <a:rPr lang="en-US" sz="2200">
                <a:cs typeface="Arial"/>
              </a:rPr>
              <a:t> "taschenrchner.py" für </a:t>
            </a:r>
            <a:r>
              <a:rPr lang="en-US" sz="2200" err="1">
                <a:cs typeface="Arial"/>
              </a:rPr>
              <a:t>einen</a:t>
            </a:r>
            <a:r>
              <a:rPr lang="en-US" sz="2200">
                <a:cs typeface="Arial"/>
              </a:rPr>
              <a:t> Score von 10/10.</a:t>
            </a: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>
              <a:spcAft>
                <a:spcPts val="1998"/>
              </a:spcAft>
            </a:pPr>
            <a:r>
              <a:rPr lang="en-US" sz="2200">
                <a:cs typeface="Arial"/>
              </a:rPr>
              <a:t>Die </a:t>
            </a:r>
            <a:r>
              <a:rPr lang="en-US" sz="2200" err="1">
                <a:cs typeface="Arial"/>
              </a:rPr>
              <a:t>Konstanten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sind</a:t>
            </a:r>
            <a:r>
              <a:rPr lang="en-US" sz="2200">
                <a:cs typeface="Arial"/>
              </a:rPr>
              <a:t> </a:t>
            </a:r>
            <a:r>
              <a:rPr lang="en-US" sz="2200" err="1">
                <a:cs typeface="Arial"/>
              </a:rPr>
              <a:t>gewollt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nach</a:t>
            </a:r>
            <a:r>
              <a:rPr lang="en-US" sz="2200">
                <a:cs typeface="Arial"/>
              </a:rPr>
              <a:t> dem </a:t>
            </a:r>
            <a:r>
              <a:rPr lang="en-US" sz="2200" err="1">
                <a:cs typeface="Arial"/>
              </a:rPr>
              <a:t>snake_case</a:t>
            </a:r>
            <a:r>
              <a:rPr lang="en-US" sz="2200">
                <a:cs typeface="Arial"/>
              </a:rPr>
              <a:t> naming style </a:t>
            </a:r>
            <a:r>
              <a:rPr lang="en-US" sz="2200" err="1">
                <a:cs typeface="Arial"/>
              </a:rPr>
              <a:t>benannt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worden</a:t>
            </a:r>
            <a:r>
              <a:rPr lang="en-US" sz="2200">
                <a:cs typeface="Arial"/>
              </a:rPr>
              <a:t>.</a:t>
            </a:r>
          </a:p>
          <a:p>
            <a:pPr>
              <a:spcAft>
                <a:spcPts val="1998"/>
              </a:spcAft>
            </a:pPr>
            <a:r>
              <a:rPr lang="en-US" sz="2200">
                <a:cs typeface="Arial"/>
              </a:rPr>
              <a:t>In der Standard </a:t>
            </a:r>
            <a:r>
              <a:rPr lang="en-US" sz="2200" err="1">
                <a:cs typeface="Arial"/>
              </a:rPr>
              <a:t>Konfiguration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wird</a:t>
            </a:r>
            <a:r>
              <a:rPr lang="en-US" sz="2200">
                <a:cs typeface="Arial"/>
              </a:rPr>
              <a:t> </a:t>
            </a:r>
            <a:r>
              <a:rPr lang="en-US" sz="2200" err="1">
                <a:cs typeface="Arial"/>
              </a:rPr>
              <a:t>jedoch</a:t>
            </a:r>
            <a:r>
              <a:rPr lang="en-US" sz="2200">
                <a:cs typeface="Arial"/>
              </a:rPr>
              <a:t> "UPPER_CASE" </a:t>
            </a:r>
            <a:r>
              <a:rPr lang="en-US" sz="2200" err="1">
                <a:cs typeface="Arial"/>
              </a:rPr>
              <a:t>als</a:t>
            </a:r>
            <a:r>
              <a:rPr lang="en-US" sz="2200">
                <a:cs typeface="Arial"/>
              </a:rPr>
              <a:t> naming </a:t>
            </a:r>
            <a:r>
              <a:rPr lang="en-US" sz="2200" err="1">
                <a:cs typeface="Arial"/>
              </a:rPr>
              <a:t>sytle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bei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Kostanten</a:t>
            </a:r>
            <a:r>
              <a:rPr lang="en-US" sz="2200">
                <a:cs typeface="Arial"/>
              </a:rPr>
              <a:t> </a:t>
            </a:r>
            <a:r>
              <a:rPr lang="en-US" sz="2200" err="1">
                <a:cs typeface="Arial"/>
              </a:rPr>
              <a:t>geprüft</a:t>
            </a:r>
            <a:r>
              <a:rPr lang="en-US" sz="2200">
                <a:cs typeface="Arial"/>
              </a:rPr>
              <a:t>.</a:t>
            </a:r>
            <a:br>
              <a:rPr lang="en-US" sz="2200">
                <a:cs typeface="Arial"/>
              </a:rPr>
            </a:br>
            <a:r>
              <a:rPr lang="en-US" sz="2200" err="1">
                <a:cs typeface="Arial"/>
              </a:rPr>
              <a:t>Setze</a:t>
            </a:r>
            <a:r>
              <a:rPr lang="en-US" sz="2200">
                <a:cs typeface="Arial"/>
              </a:rPr>
              <a:t> in der Config-</a:t>
            </a:r>
            <a:r>
              <a:rPr lang="en-US" sz="2200" err="1">
                <a:cs typeface="Arial"/>
              </a:rPr>
              <a:t>Datei</a:t>
            </a:r>
            <a:r>
              <a:rPr lang="en-US" sz="2200">
                <a:cs typeface="Arial"/>
              </a:rPr>
              <a:t> den "--const-naming-style=&lt;naming-style&gt;" - Checker um die </a:t>
            </a:r>
            <a:r>
              <a:rPr lang="en-US" sz="2200" err="1">
                <a:cs typeface="Arial"/>
              </a:rPr>
              <a:t>Prüfung</a:t>
            </a:r>
            <a:r>
              <a:rPr lang="en-US" sz="2200">
                <a:cs typeface="Arial"/>
              </a:rPr>
              <a:t> des naming style </a:t>
            </a:r>
            <a:r>
              <a:rPr lang="en-US" sz="2200" err="1">
                <a:cs typeface="Arial"/>
              </a:rPr>
              <a:t>zu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ändern</a:t>
            </a:r>
            <a:r>
              <a:rPr lang="en-US" sz="2200">
                <a:cs typeface="Arial"/>
              </a:rPr>
              <a:t>.</a:t>
            </a: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>
              <a:spcAft>
                <a:spcPts val="1998"/>
              </a:spcAft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  <a:p>
            <a:pPr marL="457200" indent="-457200">
              <a:spcAft>
                <a:spcPts val="1998"/>
              </a:spcAft>
              <a:buAutoNum type="arabicPeriod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25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225B62-BBBE-C83D-5314-491307F8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F5505F-7D19-B1BC-AB2F-E3036ABF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B27A316-DE6E-3D02-30F6-837EA941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/>
          <a:lstStyle/>
          <a:p>
            <a:r>
              <a:rPr lang="en-US" err="1"/>
              <a:t>Vorteile</a:t>
            </a:r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2E36387-6482-528F-3D22-BC99344999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ea typeface="+mn-lt"/>
                <a:cs typeface="+mn-lt"/>
              </a:rPr>
              <a:t>Mit </a:t>
            </a:r>
            <a:r>
              <a:rPr lang="de-DE" sz="2200" err="1">
                <a:ea typeface="+mn-lt"/>
                <a:cs typeface="+mn-lt"/>
              </a:rPr>
              <a:t>Pylint</a:t>
            </a:r>
            <a:r>
              <a:rPr lang="de-DE" sz="2200">
                <a:ea typeface="+mn-lt"/>
                <a:cs typeface="+mn-lt"/>
              </a:rPr>
              <a:t> können ohne Probleme aktuelle Quelltexte geprüft werden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ea typeface="+mn-lt"/>
                <a:cs typeface="+mn-lt"/>
              </a:rPr>
              <a:t>Das Werkzeug wird heute noch weiterentwickelt und gepflegt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err="1">
                <a:ea typeface="+mn-lt"/>
                <a:cs typeface="+mn-lt"/>
              </a:rPr>
              <a:t>Pylint</a:t>
            </a:r>
            <a:r>
              <a:rPr lang="de-DE" sz="2200">
                <a:ea typeface="+mn-lt"/>
                <a:cs typeface="+mn-lt"/>
              </a:rPr>
              <a:t> kann einen Codierungsstil durchsetzen, was dazu beitragen kann, dass der Code leichter zu lesen und zu warten ist.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err="1">
                <a:ea typeface="+mn-lt"/>
                <a:cs typeface="+mn-lt"/>
              </a:rPr>
              <a:t>Pylint</a:t>
            </a:r>
            <a:r>
              <a:rPr lang="de-DE" sz="2200">
                <a:ea typeface="+mn-lt"/>
                <a:cs typeface="+mn-lt"/>
              </a:rPr>
              <a:t> bietet über eine Konfigurationsdatei die Möglichkeit, die Analyse einzuschränken und auf seine Bedürfnisse anzupassen. </a:t>
            </a:r>
            <a:endParaRPr lang="de-DE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09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E1F5FC-A6A8-5DC4-9210-7F6BED6F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B8A01A-1980-BFBC-9EBD-341DC4C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7E39C4-9814-E1CD-D0D9-49D8CF1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Nachteile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335723-D157-88DE-C978-7117241028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de-DE" sz="2200">
                <a:cs typeface="Arial"/>
              </a:rPr>
              <a:t>Bei </a:t>
            </a:r>
            <a:r>
              <a:rPr lang="de-DE" sz="2200">
                <a:ea typeface="+mn-lt"/>
                <a:cs typeface="+mn-lt"/>
              </a:rPr>
              <a:t>Standard </a:t>
            </a:r>
            <a:r>
              <a:rPr lang="de-DE" sz="2200">
                <a:cs typeface="Arial"/>
              </a:rPr>
              <a:t>Konfiguration kann eine falsch Positive Fehlermeldung kommen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err="1">
                <a:ea typeface="+mn-lt"/>
                <a:cs typeface="+mn-lt"/>
              </a:rPr>
              <a:t>Pylint</a:t>
            </a:r>
            <a:r>
              <a:rPr lang="de-DE" sz="2200">
                <a:ea typeface="+mn-lt"/>
                <a:cs typeface="+mn-lt"/>
              </a:rPr>
              <a:t> kann langsam sein, insbesondere bei vielen Zeilen Code</a:t>
            </a:r>
            <a:endParaRPr lang="de-DE">
              <a:ea typeface="+mn-lt"/>
              <a:cs typeface="+mn-lt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 err="1">
                <a:ea typeface="+mn-lt"/>
                <a:cs typeface="+mn-lt"/>
              </a:rPr>
              <a:t>Pylint</a:t>
            </a:r>
            <a:r>
              <a:rPr lang="de-DE" sz="2200">
                <a:ea typeface="+mn-lt"/>
                <a:cs typeface="+mn-lt"/>
              </a:rPr>
              <a:t> findet nicht alle Arten von Fehlern</a:t>
            </a:r>
            <a:endParaRPr lang="de-DE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ea typeface="+mn-lt"/>
                <a:cs typeface="+mn-lt"/>
              </a:rPr>
              <a:t>So können Syntaxfehler oder Logikfehler nicht gefunden werden 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ea typeface="+mn-lt"/>
                <a:cs typeface="+mn-lt"/>
              </a:rPr>
              <a:t>Der Code wird nicht ausgeführt, um Laufzeitfehler zu überprüfen</a:t>
            </a:r>
          </a:p>
          <a:p>
            <a:pPr marL="287655" lvl="1" indent="-287655">
              <a:spcAft>
                <a:spcPts val="1998"/>
              </a:spcAft>
              <a:buFont typeface="Arial" panose="020B0604020202020204" pitchFamily="34" charset="0"/>
              <a:buChar char="•"/>
            </a:pPr>
            <a:endParaRPr lang="de-DE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11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A749237-F36A-B6CB-E8DA-5B3680B6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EB26CF-E94C-7A09-DA61-EA732EF4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7A4D62-61DB-3429-C695-243089BA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Vergleich mit anderen </a:t>
            </a:r>
            <a:r>
              <a:rPr lang="de-DE" err="1"/>
              <a:t>tools</a:t>
            </a:r>
            <a:r>
              <a:rPr lang="de-DE"/>
              <a:t>:</a:t>
            </a:r>
            <a:br>
              <a:rPr lang="en-US"/>
            </a:br>
            <a:r>
              <a:rPr lang="de-DE" err="1">
                <a:cs typeface="Arial"/>
              </a:rPr>
              <a:t>Pyflakes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4EC05-8BE5-F806-2E0D-CCAF73B53BB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ea typeface="+mn-lt"/>
                <a:cs typeface="+mn-lt"/>
              </a:rPr>
              <a:t>Pyflakes ist ein Static-Analysis-Werkzeug für Python</a:t>
            </a: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ea typeface="+mn-lt"/>
                <a:cs typeface="+mn-lt"/>
              </a:rPr>
              <a:t>Quellcode auf Syntaxfehler und andere Probleme überprüft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ea typeface="+mn-lt"/>
                <a:cs typeface="+mn-lt"/>
              </a:rPr>
              <a:t>Es überprüft keine Stilprobleme oder Code-Komplexität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ea typeface="+mn-lt"/>
                <a:cs typeface="+mn-lt"/>
              </a:rPr>
              <a:t>schnell und einfach zu verwenden</a:t>
            </a:r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04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AA955B3-DB13-2623-FD63-1A0A058C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DEAF276-6B84-C382-42E0-FD59E23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477906-6952-37A1-CE2F-ED493FF0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Alternative 2: Flake 8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3FC214-5147-6082-BA25-3BC0798BB69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indent="-342900">
              <a:spcAft>
                <a:spcPts val="1998"/>
              </a:spcAft>
              <a:buChar char="•"/>
            </a:pPr>
            <a:r>
              <a:rPr lang="de-DE" sz="2200"/>
              <a:t>Flake 8 ist ein Static-Analysis-Werkzeug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/>
              <a:t>Überprüft Quellcode auf Syntaxfehler, Stilprobleme und Code-Komplexität</a:t>
            </a: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/>
              <a:t>Kombiniert mehrere Werkzeuge, darunter </a:t>
            </a:r>
            <a:r>
              <a:rPr lang="de-DE" sz="2200" err="1"/>
              <a:t>Pyflaskes</a:t>
            </a:r>
            <a:r>
              <a:rPr lang="de-DE" sz="2200"/>
              <a:t>, </a:t>
            </a:r>
            <a:r>
              <a:rPr lang="de-DE" sz="2200" err="1"/>
              <a:t>Pycodestyle</a:t>
            </a:r>
            <a:r>
              <a:rPr lang="de-DE" sz="2200"/>
              <a:t> und McCabe</a:t>
            </a:r>
            <a:endParaRPr lang="de-DE" sz="2200">
              <a:cs typeface="Arial"/>
            </a:endParaRPr>
          </a:p>
        </p:txBody>
      </p:sp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FF87D30-450A-A6D7-2614-AD2DC016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039" y="1898802"/>
            <a:ext cx="3133324" cy="4248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9450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C6421-B0D0-14A5-96EB-17A8492B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DDCA4D-7805-BEB9-86B3-EB652B74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1DDFF1-7CB8-799E-32CA-B8F8F8B7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 err="1"/>
              <a:t>Mentimeter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FA0C5E-C060-DF55-1869-7C4DE4CCCB8E}"/>
              </a:ext>
            </a:extLst>
          </p:cNvPr>
          <p:cNvSpPr txBox="1"/>
          <p:nvPr/>
        </p:nvSpPr>
        <p:spPr>
          <a:xfrm>
            <a:off x="406400" y="2033702"/>
            <a:ext cx="7128933" cy="4209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The voting code </a:t>
            </a:r>
            <a:r>
              <a:rPr lang="en-US" sz="2200" b="1"/>
              <a:t>7863 9653</a:t>
            </a:r>
            <a:r>
              <a:rPr lang="en-US" sz="2200"/>
              <a:t> </a:t>
            </a:r>
            <a:endParaRPr lang="en-US" sz="2200">
              <a:cs typeface="Arial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F60F019-DA9D-26CA-9ABC-BB958F765DA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tretch/>
        </p:blipFill>
        <p:spPr>
          <a:xfrm>
            <a:off x="4058016" y="2198986"/>
            <a:ext cx="3862917" cy="3862917"/>
          </a:xfrm>
          <a:noFill/>
        </p:spPr>
      </p:pic>
    </p:spTree>
    <p:extLst>
      <p:ext uri="{BB962C8B-B14F-4D97-AF65-F5344CB8AC3E}">
        <p14:creationId xmlns:p14="http://schemas.microsoft.com/office/powerpoint/2010/main" val="317941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42B1C9E-A8CF-4C29-BFBC-2F6F29EB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7996" y="6515213"/>
            <a:ext cx="7131678" cy="216000"/>
          </a:xfrm>
        </p:spPr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F1902C5-E2BB-4588-93A7-EE768BAC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F0F5D8EB-D37B-4B4F-A5FF-495DBD347739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800"/>
              <a:t>Oliver Daub, odaub</a:t>
            </a:r>
            <a:r>
              <a:rPr lang="de-DE" sz="1800">
                <a:ea typeface="+mn-lt"/>
                <a:cs typeface="+mn-lt"/>
              </a:rPr>
              <a:t>@stud.hs-heilbronn.de</a:t>
            </a:r>
            <a:endParaRPr lang="de-DE" sz="180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800"/>
              <a:t>Dennis Stehle , dstehle</a:t>
            </a:r>
            <a:r>
              <a:rPr lang="de-DE" sz="1800">
                <a:ea typeface="+mn-lt"/>
                <a:cs typeface="+mn-lt"/>
              </a:rPr>
              <a:t>@stud.hs-heilbronn.de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800"/>
              <a:t>Robin </a:t>
            </a:r>
            <a:r>
              <a:rPr lang="de-DE" sz="1800" err="1"/>
              <a:t>Starkl</a:t>
            </a:r>
            <a:r>
              <a:rPr lang="de-DE" sz="1800"/>
              <a:t>, rstarkl@stud.hs-heilbronn.de</a:t>
            </a:r>
            <a:endParaRPr lang="de-DE" sz="1800">
              <a:cs typeface="Arial"/>
            </a:endParaRPr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D2AA6EF9-22EB-4E18-A8BA-FBB33B618746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sz="4400">
                <a:ea typeface="+mj-lt"/>
                <a:cs typeface="+mj-lt"/>
              </a:rPr>
              <a:t>vielen dank für ihre Aufmerksamkeit</a:t>
            </a:r>
            <a:endParaRPr lang="de-DE" err="1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CA01167-0F5C-ECA7-ED24-240AF01F21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D4DB62CD-E1FE-EFE4-CB22-4B024E91DA31}"/>
              </a:ext>
            </a:extLst>
          </p:cNvPr>
          <p:cNvSpPr txBox="1">
            <a:spLocks/>
          </p:cNvSpPr>
          <p:nvPr/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1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de-DE"/>
              <a:t>Bildungscampus</a:t>
            </a:r>
          </a:p>
        </p:txBody>
      </p:sp>
    </p:spTree>
    <p:extLst>
      <p:ext uri="{BB962C8B-B14F-4D97-AF65-F5344CB8AC3E}">
        <p14:creationId xmlns:p14="http://schemas.microsoft.com/office/powerpoint/2010/main" val="42852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67487BD-8265-9F4F-079A-3AA0801C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5B74D4-CB71-5DD2-3C21-8A2EE98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0F75D87-F5A6-C32F-A13E-C01DD459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/>
          <a:lstStyle/>
          <a:p>
            <a:r>
              <a:rPr lang="en-US" err="1"/>
              <a:t>Allgemeines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Pylint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CDEF6AD-CCFE-B606-AD4F-C9C0B23720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1835669"/>
            <a:ext cx="11377084" cy="421004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>
                <a:cs typeface="Arial"/>
              </a:rPr>
              <a:t>Linter für Python</a:t>
            </a:r>
            <a:endParaRPr lang="de-DE" sz="2000"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 err="1">
                <a:cs typeface="Arial"/>
              </a:rPr>
              <a:t>Statische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Codeanalyse</a:t>
            </a:r>
            <a:endParaRPr lang="en-US" sz="2000"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 err="1">
                <a:cs typeface="Arial"/>
              </a:rPr>
              <a:t>Prüft</a:t>
            </a:r>
            <a:r>
              <a:rPr lang="en-US" sz="2000">
                <a:cs typeface="Arial"/>
              </a:rPr>
              <a:t> auf </a:t>
            </a:r>
            <a:r>
              <a:rPr lang="en-US" sz="2000" err="1">
                <a:cs typeface="Arial"/>
              </a:rPr>
              <a:t>richtige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Formatierung</a:t>
            </a:r>
            <a:endParaRPr lang="en-US" sz="2000"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 err="1">
                <a:cs typeface="Arial"/>
              </a:rPr>
              <a:t>Beinhaltet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Pyverse</a:t>
            </a:r>
            <a:endParaRPr lang="en-US" sz="2000"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 err="1">
                <a:cs typeface="Arial"/>
              </a:rPr>
              <a:t>Verwendung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alleinstehend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oder</a:t>
            </a:r>
            <a:r>
              <a:rPr lang="en-US" sz="2000">
                <a:cs typeface="Arial"/>
              </a:rPr>
              <a:t> in IDE Integriert</a:t>
            </a:r>
            <a:br>
              <a:rPr lang="en-US" sz="2000">
                <a:cs typeface="Arial"/>
              </a:rPr>
            </a:br>
            <a:endParaRPr lang="en-US" sz="2000"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 err="1">
                <a:cs typeface="Arial"/>
              </a:rPr>
              <a:t>Veröffentlichung</a:t>
            </a:r>
            <a:r>
              <a:rPr lang="en-US" sz="2000">
                <a:cs typeface="Arial"/>
              </a:rPr>
              <a:t>: 2001</a:t>
            </a:r>
          </a:p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 err="1">
                <a:cs typeface="Arial"/>
              </a:rPr>
              <a:t>Entwickler</a:t>
            </a:r>
            <a:r>
              <a:rPr lang="en-US" sz="2000">
                <a:cs typeface="Arial"/>
              </a:rPr>
              <a:t>: Sylvain </a:t>
            </a:r>
            <a:r>
              <a:rPr lang="en-US" sz="2000" err="1">
                <a:cs typeface="Arial"/>
              </a:rPr>
              <a:t>Thénault</a:t>
            </a:r>
            <a:endParaRPr lang="en-US" sz="2000"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1900"/>
              </a:spcAft>
              <a:buChar char="•"/>
            </a:pPr>
            <a:r>
              <a:rPr lang="en-US" sz="2000" err="1">
                <a:cs typeface="Arial"/>
              </a:rPr>
              <a:t>Geschrieben</a:t>
            </a:r>
            <a:r>
              <a:rPr lang="en-US" sz="2000">
                <a:cs typeface="Arial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160857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7F6C321-2463-33E6-FE80-ECA3697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7519E4-7864-97DE-55ED-8C85905A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E1E088C-62F1-223D-A0FF-63E851DC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Was sind </a:t>
            </a:r>
            <a:r>
              <a:rPr lang="de-DE" err="1"/>
              <a:t>Linter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2F9AA8D-D2B1-2764-74BA-9236DDEA40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sz="2200">
                <a:cs typeface="Arial"/>
              </a:rPr>
              <a:t>Tools </a:t>
            </a:r>
            <a:r>
              <a:rPr lang="en-US" sz="2200" err="1">
                <a:cs typeface="Arial"/>
              </a:rPr>
              <a:t>zur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statischen</a:t>
            </a:r>
            <a:r>
              <a:rPr lang="en-US" sz="2200">
                <a:cs typeface="Arial"/>
              </a:rPr>
              <a:t> Code Analyse</a:t>
            </a:r>
          </a:p>
          <a:p>
            <a:pPr marL="342900" indent="-342900">
              <a:spcAft>
                <a:spcPts val="1998"/>
              </a:spcAft>
              <a:buChar char="•"/>
            </a:pPr>
            <a:endParaRPr lang="en-US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>
                <a:cs typeface="Arial"/>
              </a:rPr>
              <a:t>Zeigen </a:t>
            </a:r>
            <a:r>
              <a:rPr lang="en-US" sz="2200" err="1">
                <a:cs typeface="Arial"/>
              </a:rPr>
              <a:t>Programm</a:t>
            </a:r>
            <a:r>
              <a:rPr lang="en-US" sz="2200">
                <a:cs typeface="Arial"/>
              </a:rPr>
              <a:t>-, </a:t>
            </a:r>
            <a:r>
              <a:rPr lang="en-US" sz="2200" err="1">
                <a:cs typeface="Arial"/>
              </a:rPr>
              <a:t>Formatierungsfehler</a:t>
            </a:r>
            <a:r>
              <a:rPr lang="en-US" sz="2200">
                <a:cs typeface="Arial"/>
              </a:rPr>
              <a:t> und </a:t>
            </a:r>
            <a:r>
              <a:rPr lang="en-US" sz="2200" err="1">
                <a:cs typeface="Arial"/>
              </a:rPr>
              <a:t>verdächtige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Strukturen</a:t>
            </a:r>
            <a:r>
              <a:rPr lang="en-US" sz="2200">
                <a:cs typeface="Arial"/>
              </a:rPr>
              <a:t> auf.</a:t>
            </a:r>
          </a:p>
          <a:p>
            <a:pPr marL="342900" indent="-342900">
              <a:spcAft>
                <a:spcPts val="1998"/>
              </a:spcAft>
              <a:buChar char="•"/>
            </a:pPr>
            <a:endParaRPr lang="en-US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err="1">
                <a:cs typeface="Arial"/>
              </a:rPr>
              <a:t>Kommt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ursprünglich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aus</a:t>
            </a:r>
            <a:r>
              <a:rPr lang="en-US" sz="2200">
                <a:cs typeface="Arial"/>
              </a:rPr>
              <a:t> Unix</a:t>
            </a:r>
          </a:p>
        </p:txBody>
      </p:sp>
    </p:spTree>
    <p:extLst>
      <p:ext uri="{BB962C8B-B14F-4D97-AF65-F5344CB8AC3E}">
        <p14:creationId xmlns:p14="http://schemas.microsoft.com/office/powerpoint/2010/main" val="194650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PEP 8</a:t>
            </a:r>
            <a:endParaRPr lang="de-DE">
              <a:cs typeface="Arial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 marL="342900" indent="-342900">
              <a:spcAft>
                <a:spcPts val="1998"/>
              </a:spcAft>
              <a:buChar char="•"/>
            </a:pPr>
            <a:r>
              <a:rPr lang="en-US" sz="2000" b="1">
                <a:cs typeface="Arial"/>
              </a:rPr>
              <a:t>Code Layout:</a:t>
            </a:r>
            <a:br>
              <a:rPr lang="en-US" sz="2000">
                <a:cs typeface="Arial"/>
              </a:rPr>
            </a:br>
            <a:r>
              <a:rPr lang="en-US" sz="2000">
                <a:cs typeface="Arial"/>
              </a:rPr>
              <a:t>- </a:t>
            </a:r>
            <a:r>
              <a:rPr lang="en-US" sz="2000" err="1">
                <a:cs typeface="Arial"/>
              </a:rPr>
              <a:t>Leerzeichen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anstatt</a:t>
            </a:r>
            <a:r>
              <a:rPr lang="en-US" sz="2000">
                <a:cs typeface="Arial"/>
              </a:rPr>
              <a:t> Tabulator</a:t>
            </a:r>
            <a:br>
              <a:rPr lang="en-US" sz="2000">
                <a:cs typeface="Arial"/>
              </a:rPr>
            </a:br>
            <a:r>
              <a:rPr lang="en-US" sz="2000">
                <a:cs typeface="Arial"/>
              </a:rPr>
              <a:t>- </a:t>
            </a:r>
            <a:r>
              <a:rPr lang="en-US" sz="2000" err="1">
                <a:cs typeface="Arial"/>
              </a:rPr>
              <a:t>Klammern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außerhalb</a:t>
            </a:r>
            <a:r>
              <a:rPr lang="en-US" sz="2000">
                <a:cs typeface="Arial"/>
              </a:rPr>
              <a:t> von Listen</a:t>
            </a:r>
            <a:br>
              <a:rPr lang="en-US" sz="2000"/>
            </a:br>
            <a:r>
              <a:rPr lang="en-US" sz="2000">
                <a:cs typeface="Arial"/>
              </a:rPr>
              <a:t>- Max. </a:t>
            </a:r>
            <a:r>
              <a:rPr lang="en-US" sz="2000" err="1">
                <a:cs typeface="Arial"/>
              </a:rPr>
              <a:t>Zeilenlänge</a:t>
            </a:r>
            <a:r>
              <a:rPr lang="en-US" sz="2000">
                <a:cs typeface="Arial"/>
              </a:rPr>
              <a:t>: 79 </a:t>
            </a:r>
            <a:r>
              <a:rPr lang="en-US" sz="2000" err="1">
                <a:cs typeface="Arial"/>
              </a:rPr>
              <a:t>Zeichen</a:t>
            </a:r>
            <a:br>
              <a:rPr lang="en-US" sz="2000">
                <a:cs typeface="Arial"/>
              </a:rPr>
            </a:br>
            <a:r>
              <a:rPr lang="en-US" sz="2000">
                <a:cs typeface="Arial"/>
              </a:rPr>
              <a:t>- </a:t>
            </a:r>
            <a:r>
              <a:rPr lang="en-US" sz="2000" err="1">
                <a:cs typeface="Arial"/>
              </a:rPr>
              <a:t>Leerzeichen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richtig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setzten</a:t>
            </a:r>
            <a:endParaRPr lang="en-US" sz="20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000" b="1">
                <a:cs typeface="Arial"/>
              </a:rPr>
              <a:t>Namenskonventionen:</a:t>
            </a:r>
            <a:br>
              <a:rPr lang="en-US" sz="2000">
                <a:cs typeface="Arial"/>
              </a:rPr>
            </a:br>
            <a:r>
              <a:rPr lang="en-US" sz="2000">
                <a:cs typeface="Arial"/>
              </a:rPr>
              <a:t>- </a:t>
            </a:r>
            <a:r>
              <a:rPr lang="en-US" sz="2000" err="1">
                <a:cs typeface="Arial"/>
              </a:rPr>
              <a:t>Keine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einzelnen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Zeichen</a:t>
            </a:r>
            <a:br>
              <a:rPr lang="en-US" sz="2000"/>
            </a:br>
            <a:r>
              <a:rPr lang="en-US" sz="2000">
                <a:cs typeface="Arial"/>
              </a:rPr>
              <a:t>- </a:t>
            </a:r>
            <a:r>
              <a:rPr lang="en-US" sz="2000" err="1">
                <a:cs typeface="Arial"/>
              </a:rPr>
              <a:t>Variablennamen</a:t>
            </a:r>
            <a:r>
              <a:rPr lang="en-US" sz="2000">
                <a:cs typeface="Arial"/>
              </a:rPr>
              <a:t> in </a:t>
            </a:r>
            <a:r>
              <a:rPr lang="en-US" sz="2000" err="1">
                <a:cs typeface="Arial"/>
              </a:rPr>
              <a:t>snake_case</a:t>
            </a:r>
            <a:br>
              <a:rPr lang="en-US" sz="2000">
                <a:cs typeface="Arial"/>
              </a:rPr>
            </a:br>
            <a:r>
              <a:rPr lang="en-US" sz="2000">
                <a:cs typeface="Arial"/>
              </a:rPr>
              <a:t>- </a:t>
            </a:r>
            <a:r>
              <a:rPr lang="en-US" sz="2000" err="1">
                <a:cs typeface="Arial"/>
              </a:rPr>
              <a:t>Klassennamen</a:t>
            </a:r>
            <a:r>
              <a:rPr lang="en-US" sz="2000">
                <a:cs typeface="Arial"/>
              </a:rPr>
              <a:t> in CamelCase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000" b="1" err="1">
                <a:cs typeface="Arial"/>
              </a:rPr>
              <a:t>Programmier</a:t>
            </a:r>
            <a:r>
              <a:rPr lang="en-US" sz="2000" b="1">
                <a:cs typeface="Arial"/>
              </a:rPr>
              <a:t> </a:t>
            </a:r>
            <a:r>
              <a:rPr lang="en-US" sz="2000" b="1" err="1">
                <a:cs typeface="Arial"/>
              </a:rPr>
              <a:t>Empfehlungen</a:t>
            </a:r>
            <a:r>
              <a:rPr lang="en-US" sz="2000" b="1">
                <a:cs typeface="Arial"/>
              </a:rPr>
              <a:t>:</a:t>
            </a:r>
            <a:br>
              <a:rPr lang="en-US" sz="2000">
                <a:cs typeface="Arial"/>
              </a:rPr>
            </a:br>
            <a:r>
              <a:rPr lang="en-US" sz="2000">
                <a:cs typeface="Arial"/>
              </a:rPr>
              <a:t>- Kein overload in return statements</a:t>
            </a:r>
          </a:p>
          <a:p>
            <a:pPr marL="287655" lvl="3">
              <a:spcAft>
                <a:spcPts val="1998"/>
              </a:spcAft>
              <a:buChar char="•"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2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434B52B-BCC6-7F2B-EDDB-00328868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0983E6-7D24-2ED7-70CB-AB95C3F8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0C383C-2853-A569-1FA7-84E899B1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Wofür wird </a:t>
            </a:r>
            <a:r>
              <a:rPr lang="de-DE" err="1">
                <a:cs typeface="Arial"/>
              </a:rPr>
              <a:t>Pylint</a:t>
            </a:r>
            <a:r>
              <a:rPr lang="de-DE">
                <a:cs typeface="Arial"/>
              </a:rPr>
              <a:t> benötigt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B702CF-25F8-3C09-28C6-D74EAA29BE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de-DE" sz="2200">
                <a:cs typeface="Arial"/>
              </a:rPr>
              <a:t>Clean Code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Code-Qualität erhöhen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Fehler reduzieren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Code wird lesbarer und wartbarer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Einheitlicher Code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Objektive Messbarkeit der Code Qualität</a:t>
            </a:r>
          </a:p>
        </p:txBody>
      </p:sp>
    </p:spTree>
    <p:extLst>
      <p:ext uri="{BB962C8B-B14F-4D97-AF65-F5344CB8AC3E}">
        <p14:creationId xmlns:p14="http://schemas.microsoft.com/office/powerpoint/2010/main" val="35349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085AF3C2-CAC6-1863-0E0F-84B20A66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728" y="2160001"/>
            <a:ext cx="10252761" cy="1531425"/>
          </a:xfrm>
        </p:spPr>
        <p:txBody>
          <a:bodyPr anchor="t">
            <a:normAutofit/>
          </a:bodyPr>
          <a:lstStyle/>
          <a:p>
            <a:r>
              <a:rPr lang="en-US"/>
              <a:t>Praxis Teil 1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A298FCA-C5B4-FB32-DEA0-B35892FF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02128B-9997-AD32-83A4-0A2C684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9" name="Vertical Text Placeholder 4">
            <a:extLst>
              <a:ext uri="{FF2B5EF4-FFF2-40B4-BE49-F238E27FC236}">
                <a16:creationId xmlns:a16="http://schemas.microsoft.com/office/drawing/2014/main" id="{A1A7DBE8-3478-F3B8-5564-6E1D4A0B265A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1530728" y="3905249"/>
            <a:ext cx="10252761" cy="2338391"/>
          </a:xfrm>
        </p:spPr>
        <p:txBody>
          <a:bodyPr/>
          <a:lstStyle/>
          <a:p>
            <a:r>
              <a:rPr lang="en-US" sz="1950" err="1">
                <a:cs typeface="Arial"/>
              </a:rPr>
              <a:t>PyLint</a:t>
            </a:r>
            <a:r>
              <a:rPr lang="en-US" sz="1950">
                <a:cs typeface="Arial"/>
              </a:rPr>
              <a:t> </a:t>
            </a:r>
            <a:r>
              <a:rPr lang="en-US" sz="1950" err="1">
                <a:cs typeface="Arial"/>
              </a:rPr>
              <a:t>Allgemein</a:t>
            </a:r>
          </a:p>
          <a:p>
            <a:r>
              <a:rPr lang="en-US" sz="1950">
                <a:cs typeface="Arial"/>
              </a:rPr>
              <a:t>Reports </a:t>
            </a:r>
            <a:r>
              <a:rPr lang="en-US" sz="1950" err="1">
                <a:cs typeface="Arial"/>
              </a:rPr>
              <a:t>erstellen</a:t>
            </a:r>
            <a:endParaRPr lang="en-US" sz="1950">
              <a:cs typeface="Arial"/>
            </a:endParaRPr>
          </a:p>
          <a:p>
            <a:r>
              <a:rPr lang="en-US" sz="1950" err="1">
                <a:cs typeface="Arial"/>
              </a:rPr>
              <a:t>Filtern</a:t>
            </a:r>
          </a:p>
          <a:p>
            <a:r>
              <a:rPr lang="en-US" sz="1950" err="1">
                <a:cs typeface="Arial"/>
              </a:rPr>
              <a:t>Hilfe</a:t>
            </a:r>
            <a:r>
              <a:rPr lang="en-US" sz="1950">
                <a:cs typeface="Arial"/>
              </a:rPr>
              <a:t> </a:t>
            </a:r>
            <a:r>
              <a:rPr lang="en-US" sz="1950" err="1">
                <a:cs typeface="Arial"/>
              </a:rPr>
              <a:t>anfragen</a:t>
            </a:r>
            <a:endParaRPr lang="en-US" sz="195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13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1 – </a:t>
            </a:r>
            <a:r>
              <a:rPr lang="de-DE" err="1"/>
              <a:t>Pylint</a:t>
            </a:r>
            <a:r>
              <a:rPr lang="de-DE"/>
              <a:t> ausführen</a:t>
            </a:r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r>
              <a:rPr lang="en-US" sz="2200" err="1">
                <a:cs typeface="Arial"/>
              </a:rPr>
              <a:t>Führt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Pylint</a:t>
            </a:r>
            <a:r>
              <a:rPr lang="en-US" sz="2200">
                <a:cs typeface="Arial"/>
              </a:rPr>
              <a:t> </a:t>
            </a:r>
            <a:r>
              <a:rPr lang="en-US" sz="2200" err="1">
                <a:cs typeface="Arial"/>
              </a:rPr>
              <a:t>durch</a:t>
            </a:r>
            <a:r>
              <a:rPr lang="en-US" sz="2200">
                <a:cs typeface="Arial"/>
              </a:rPr>
              <a:t> "</a:t>
            </a:r>
            <a:r>
              <a:rPr lang="en-US" sz="2200" err="1">
                <a:cs typeface="Arial"/>
              </a:rPr>
              <a:t>pylint</a:t>
            </a:r>
            <a:r>
              <a:rPr lang="en-US" sz="2200">
                <a:cs typeface="Arial"/>
              </a:rPr>
              <a:t> &lt;</a:t>
            </a:r>
            <a:r>
              <a:rPr lang="en-US" sz="2200" err="1">
                <a:cs typeface="Arial"/>
              </a:rPr>
              <a:t>dateiname</a:t>
            </a:r>
            <a:r>
              <a:rPr lang="en-US" sz="2200">
                <a:cs typeface="Arial"/>
              </a:rPr>
              <a:t>&gt;.</a:t>
            </a:r>
            <a:r>
              <a:rPr lang="en-US" sz="2200" err="1">
                <a:cs typeface="Arial"/>
              </a:rPr>
              <a:t>py</a:t>
            </a:r>
            <a:r>
              <a:rPr lang="en-US" sz="2200">
                <a:cs typeface="Arial"/>
              </a:rPr>
              <a:t>" auf </a:t>
            </a:r>
            <a:r>
              <a:rPr lang="en-US" sz="2200" err="1">
                <a:cs typeface="Arial"/>
              </a:rPr>
              <a:t>einem</a:t>
            </a:r>
            <a:r>
              <a:rPr lang="en-US" sz="2200">
                <a:cs typeface="Arial"/>
              </a:rPr>
              <a:t> Python Code </a:t>
            </a:r>
            <a:r>
              <a:rPr lang="en-US" sz="2200" err="1">
                <a:cs typeface="Arial"/>
              </a:rPr>
              <a:t>aus</a:t>
            </a:r>
            <a:r>
              <a:rPr lang="en-US" sz="2200">
                <a:cs typeface="Arial"/>
              </a:rPr>
              <a:t>, an </a:t>
            </a:r>
            <a:r>
              <a:rPr lang="en-US" sz="2200" err="1">
                <a:cs typeface="Arial"/>
              </a:rPr>
              <a:t>welchem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Ihr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selbst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gearbeitet</a:t>
            </a:r>
            <a:r>
              <a:rPr lang="en-US" sz="2200">
                <a:cs typeface="Arial"/>
              </a:rPr>
              <a:t> </a:t>
            </a:r>
            <a:r>
              <a:rPr lang="en-US" sz="2200" err="1">
                <a:cs typeface="Arial"/>
              </a:rPr>
              <a:t>habt</a:t>
            </a:r>
            <a:r>
              <a:rPr lang="en-US" sz="2200">
                <a:cs typeface="Arial"/>
              </a:rPr>
              <a:t>.</a:t>
            </a:r>
            <a:endParaRPr lang="en-US">
              <a:cs typeface="Arial"/>
            </a:endParaRPr>
          </a:p>
          <a:p>
            <a:pPr marL="342900" indent="-342900">
              <a:spcAft>
                <a:spcPts val="1998"/>
              </a:spcAft>
              <a:buFont typeface="Wingdings" panose="020B0604020202020204" pitchFamily="34" charset="0"/>
              <a:buChar char="§"/>
            </a:pPr>
            <a:r>
              <a:rPr lang="en-US" sz="2200" err="1">
                <a:cs typeface="Arial"/>
              </a:rPr>
              <a:t>Zeilen</a:t>
            </a:r>
            <a:r>
              <a:rPr lang="en-US" sz="2200">
                <a:cs typeface="Arial"/>
              </a:rPr>
              <a:t>, in </a:t>
            </a:r>
            <a:br>
              <a:rPr lang="en-US" sz="2200">
                <a:cs typeface="Arial"/>
              </a:rPr>
            </a:br>
            <a:r>
              <a:rPr lang="en-US" sz="2200" err="1">
                <a:cs typeface="Arial"/>
              </a:rPr>
              <a:t>denen</a:t>
            </a:r>
            <a:r>
              <a:rPr lang="en-US" sz="2200">
                <a:cs typeface="Arial"/>
              </a:rPr>
              <a:t> die </a:t>
            </a:r>
            <a:r>
              <a:rPr lang="en-US" sz="2200" err="1">
                <a:cs typeface="Arial"/>
              </a:rPr>
              <a:t>Rückmeldung</a:t>
            </a:r>
            <a:r>
              <a:rPr lang="en-US" sz="2200">
                <a:cs typeface="Arial"/>
              </a:rPr>
              <a:t> </a:t>
            </a:r>
            <a:br>
              <a:rPr lang="en-US" sz="2200">
                <a:cs typeface="Arial"/>
              </a:rPr>
            </a:br>
            <a:r>
              <a:rPr lang="en-US" sz="2200" err="1">
                <a:cs typeface="Arial"/>
              </a:rPr>
              <a:t>zutrifft</a:t>
            </a:r>
            <a:br>
              <a:rPr lang="en-US" sz="2200">
                <a:cs typeface="Arial"/>
              </a:rPr>
            </a:br>
            <a:br>
              <a:rPr lang="en-US" sz="2200">
                <a:cs typeface="Arial"/>
              </a:rPr>
            </a:br>
            <a:r>
              <a:rPr lang="en-US" sz="2200">
                <a:cs typeface="Arial"/>
              </a:rPr>
              <a:t>Message-ID</a:t>
            </a:r>
            <a:br>
              <a:rPr lang="en-US" sz="2200">
                <a:cs typeface="Arial"/>
              </a:rPr>
            </a:br>
            <a:br>
              <a:rPr lang="en-US" sz="2200">
                <a:cs typeface="Arial"/>
              </a:rPr>
            </a:br>
            <a:r>
              <a:rPr lang="en-US" sz="2200">
                <a:cs typeface="Arial"/>
              </a:rPr>
              <a:t>Message</a:t>
            </a:r>
            <a:br>
              <a:rPr lang="en-US" sz="2200">
                <a:cs typeface="Arial"/>
              </a:rPr>
            </a:br>
            <a:br>
              <a:rPr lang="en-US" sz="2200">
                <a:cs typeface="Arial"/>
              </a:rPr>
            </a:br>
            <a:r>
              <a:rPr lang="en-US" sz="2200">
                <a:cs typeface="Arial"/>
              </a:rPr>
              <a:t>Symbol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0ABC348-4F8D-B146-91B2-DA0CA4F4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40" y="2961969"/>
            <a:ext cx="7457363" cy="3345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3DFEE1-3D52-3918-8647-AB010FDA5FF8}"/>
                  </a:ext>
                </a:extLst>
              </p14:cNvPr>
              <p14:cNvContentPartPr/>
              <p14:nvPr/>
            </p14:nvContentPartPr>
            <p14:xfrm>
              <a:off x="5304773" y="3116853"/>
              <a:ext cx="422812" cy="29134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3DFEE1-3D52-3918-8647-AB010FDA5F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843" y="3008867"/>
                <a:ext cx="530313" cy="312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403AFC-D8B9-B421-7328-31D2FAD082E6}"/>
                  </a:ext>
                </a:extLst>
              </p14:cNvPr>
              <p14:cNvContentPartPr/>
              <p14:nvPr/>
            </p14:nvContentPartPr>
            <p14:xfrm>
              <a:off x="5503878" y="4231647"/>
              <a:ext cx="34837" cy="41068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403AFC-D8B9-B421-7328-31D2FAD082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0556" y="4123667"/>
                <a:ext cx="141125" cy="626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A83180-E6DF-F948-2776-5735D30F5EA0}"/>
                  </a:ext>
                </a:extLst>
              </p14:cNvPr>
              <p14:cNvContentPartPr/>
              <p14:nvPr/>
            </p14:nvContentPartPr>
            <p14:xfrm>
              <a:off x="5741100" y="3288719"/>
              <a:ext cx="395628" cy="278216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A83180-E6DF-F948-2776-5735D30F5E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7151" y="3180730"/>
                <a:ext cx="503167" cy="299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378837-0A59-AB90-D2F2-8953CFCFE1F7}"/>
                  </a:ext>
                </a:extLst>
              </p14:cNvPr>
              <p14:cNvContentPartPr/>
              <p14:nvPr/>
            </p14:nvContentPartPr>
            <p14:xfrm>
              <a:off x="5725371" y="3815686"/>
              <a:ext cx="97673" cy="2611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378837-0A59-AB90-D2F2-8953CFCFE1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71507" y="3709822"/>
                <a:ext cx="205041" cy="23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AE74E0-DA09-9035-609F-7CCA1B408A6E}"/>
                  </a:ext>
                </a:extLst>
              </p14:cNvPr>
              <p14:cNvContentPartPr/>
              <p14:nvPr/>
            </p14:nvContentPartPr>
            <p14:xfrm>
              <a:off x="7490719" y="3247029"/>
              <a:ext cx="1792612" cy="5728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AE74E0-DA09-9035-609F-7CCA1B408A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36725" y="3139620"/>
                <a:ext cx="1900241" cy="271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29BB86-1CE2-4B93-AE50-60503844C9BF}"/>
                  </a:ext>
                </a:extLst>
              </p14:cNvPr>
              <p14:cNvContentPartPr/>
              <p14:nvPr/>
            </p14:nvContentPartPr>
            <p14:xfrm>
              <a:off x="8791432" y="3382859"/>
              <a:ext cx="1657200" cy="4742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29BB86-1CE2-4B93-AE50-60503844C9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37440" y="3275883"/>
                <a:ext cx="1764824" cy="261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B74B14-93D9-967C-D4C5-3C30A4D0D888}"/>
                  </a:ext>
                </a:extLst>
              </p14:cNvPr>
              <p14:cNvContentPartPr/>
              <p14:nvPr/>
            </p14:nvContentPartPr>
            <p14:xfrm>
              <a:off x="8882418" y="3565308"/>
              <a:ext cx="1547638" cy="4042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B74B14-93D9-967C-D4C5-3C30A4D0D8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28431" y="3457982"/>
                <a:ext cx="1655253" cy="2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8118C2-6A1F-DF87-8C71-F614C56AE350}"/>
                  </a:ext>
                </a:extLst>
              </p14:cNvPr>
              <p14:cNvContentPartPr/>
              <p14:nvPr/>
            </p14:nvContentPartPr>
            <p14:xfrm>
              <a:off x="7545108" y="3700669"/>
              <a:ext cx="1826870" cy="8236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8118C2-6A1F-DF87-8C71-F614C56AE3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91122" y="3593231"/>
                <a:ext cx="1934481" cy="296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E5875E-87E2-BF96-6563-92E2C3CB3AB7}"/>
                  </a:ext>
                </a:extLst>
              </p14:cNvPr>
              <p14:cNvContentPartPr/>
              <p14:nvPr/>
            </p14:nvContentPartPr>
            <p14:xfrm>
              <a:off x="7756477" y="3785027"/>
              <a:ext cx="1998339" cy="9423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E5875E-87E2-BF96-6563-92E2C3CB3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02487" y="3677125"/>
                <a:ext cx="2105958" cy="309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86A712-770E-B898-9F3B-ECFBCC00202C}"/>
                  </a:ext>
                </a:extLst>
              </p14:cNvPr>
              <p14:cNvContentPartPr/>
              <p14:nvPr/>
            </p14:nvContentPartPr>
            <p14:xfrm>
              <a:off x="8529850" y="3902018"/>
              <a:ext cx="1472429" cy="13544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86A712-770E-B898-9F3B-ECFBCC0020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75862" y="3794238"/>
                <a:ext cx="1580045" cy="350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073125-10FB-AD23-7D8E-5A4C076EDAA5}"/>
                  </a:ext>
                </a:extLst>
              </p14:cNvPr>
              <p14:cNvContentPartPr/>
              <p14:nvPr/>
            </p14:nvContentPartPr>
            <p14:xfrm>
              <a:off x="10654693" y="4094069"/>
              <a:ext cx="1161905" cy="51437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073125-10FB-AD23-7D8E-5A4C076EDA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600718" y="3986159"/>
                <a:ext cx="1269495" cy="266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900D7E-6FEC-9D3D-5888-C1A77DB2A6E9}"/>
                  </a:ext>
                </a:extLst>
              </p14:cNvPr>
              <p14:cNvContentPartPr/>
              <p14:nvPr/>
            </p14:nvContentPartPr>
            <p14:xfrm>
              <a:off x="10542895" y="4124231"/>
              <a:ext cx="509928" cy="13403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900D7E-6FEC-9D3D-5888-C1A77DB2A6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88953" y="4018418"/>
                <a:ext cx="617452" cy="224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9AC47DF-29D0-C3FF-78EC-FE0DA1BDECB9}"/>
                  </a:ext>
                </a:extLst>
              </p14:cNvPr>
              <p14:cNvContentPartPr/>
              <p14:nvPr/>
            </p14:nvContentPartPr>
            <p14:xfrm>
              <a:off x="10614887" y="4343657"/>
              <a:ext cx="1228251" cy="9164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9AC47DF-29D0-C3FF-78EC-FE0DA1BDEC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60890" y="4236262"/>
                <a:ext cx="1335885" cy="306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AE2C59-364C-3900-93BB-C943CF921D29}"/>
                  </a:ext>
                </a:extLst>
              </p14:cNvPr>
              <p14:cNvContentPartPr/>
              <p14:nvPr/>
            </p14:nvContentPartPr>
            <p14:xfrm>
              <a:off x="8484358" y="4264534"/>
              <a:ext cx="1715602" cy="53213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AE2C59-364C-3900-93BB-C943CF921D2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0374" y="4157394"/>
                <a:ext cx="1823210" cy="267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DEE300-FF09-4B92-43ED-8FB99F449294}"/>
                  </a:ext>
                </a:extLst>
              </p14:cNvPr>
              <p14:cNvContentPartPr/>
              <p14:nvPr/>
            </p14:nvContentPartPr>
            <p14:xfrm>
              <a:off x="7823749" y="4561937"/>
              <a:ext cx="1409609" cy="6536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DEE300-FF09-4B92-43ED-8FB99F4492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69769" y="4454786"/>
                <a:ext cx="1517210" cy="279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3E84F04-5806-8C2D-3599-A0E4ECE54AA2}"/>
                  </a:ext>
                </a:extLst>
              </p14:cNvPr>
              <p14:cNvContentPartPr/>
              <p14:nvPr/>
            </p14:nvContentPartPr>
            <p14:xfrm>
              <a:off x="8558284" y="4656410"/>
              <a:ext cx="1824094" cy="5996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3E84F04-5806-8C2D-3599-A0E4ECE54A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04295" y="4548688"/>
                <a:ext cx="1931711" cy="275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CDF494-A7E4-DAE2-80B4-683B67700E4A}"/>
                  </a:ext>
                </a:extLst>
              </p14:cNvPr>
              <p14:cNvContentPartPr/>
              <p14:nvPr/>
            </p14:nvContentPartPr>
            <p14:xfrm>
              <a:off x="8489958" y="4620264"/>
              <a:ext cx="144379" cy="2180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CDF494-A7E4-DAE2-80B4-683B67700E4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36085" y="4513046"/>
                <a:ext cx="251765" cy="2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12B5A6-1B39-0644-3F07-55CD82E0EE33}"/>
                  </a:ext>
                </a:extLst>
              </p14:cNvPr>
              <p14:cNvContentPartPr/>
              <p14:nvPr/>
            </p14:nvContentPartPr>
            <p14:xfrm>
              <a:off x="8791432" y="4787943"/>
              <a:ext cx="1462647" cy="73538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12B5A6-1B39-0644-3F07-55CD82E0EE3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37433" y="4680326"/>
                <a:ext cx="1570285" cy="288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F7608D-E370-D610-1218-B99A68B60710}"/>
                  </a:ext>
                </a:extLst>
              </p14:cNvPr>
              <p14:cNvContentPartPr/>
              <p14:nvPr/>
            </p14:nvContentPartPr>
            <p14:xfrm>
              <a:off x="7033558" y="4955340"/>
              <a:ext cx="577511" cy="60333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F7608D-E370-D610-1218-B99A68B6071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79585" y="4848240"/>
                <a:ext cx="685097" cy="274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4CA4E6-F4E0-1290-C048-53D37187C31E}"/>
                  </a:ext>
                </a:extLst>
              </p14:cNvPr>
              <p14:cNvContentPartPr/>
              <p14:nvPr/>
            </p14:nvContentPartPr>
            <p14:xfrm>
              <a:off x="9995052" y="5029978"/>
              <a:ext cx="1187372" cy="6274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4CA4E6-F4E0-1290-C048-53D37187C3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41064" y="4922415"/>
                <a:ext cx="1294988" cy="277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CEC262-2C78-2A3C-6EEB-1965F3B52AF9}"/>
                  </a:ext>
                </a:extLst>
              </p14:cNvPr>
              <p14:cNvContentPartPr/>
              <p14:nvPr/>
            </p14:nvContentPartPr>
            <p14:xfrm>
              <a:off x="8455925" y="5245147"/>
              <a:ext cx="2070373" cy="54864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CEC262-2C78-2A3C-6EEB-1965F3B52AF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01934" y="5138269"/>
                <a:ext cx="2177995" cy="268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0BD710-E6E2-C735-6394-63C89527DA21}"/>
                  </a:ext>
                </a:extLst>
              </p14:cNvPr>
              <p14:cNvContentPartPr/>
              <p14:nvPr/>
            </p14:nvContentPartPr>
            <p14:xfrm>
              <a:off x="10709626" y="5254701"/>
              <a:ext cx="1314974" cy="86158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0BD710-E6E2-C735-6394-63C89527DA2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655645" y="5147003"/>
                <a:ext cx="1422576" cy="301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35DA12-0163-6530-6A16-34AA76D9561D}"/>
                  </a:ext>
                </a:extLst>
              </p14:cNvPr>
              <p14:cNvContentPartPr/>
              <p14:nvPr/>
            </p14:nvContentPartPr>
            <p14:xfrm>
              <a:off x="10583976" y="5390865"/>
              <a:ext cx="1364061" cy="7075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35DA12-0163-6530-6A16-34AA76D9561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529989" y="5283663"/>
                <a:ext cx="1471674" cy="284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71067E0-E49E-F7F9-3282-2192D77A4F43}"/>
                  </a:ext>
                </a:extLst>
              </p14:cNvPr>
              <p14:cNvContentPartPr/>
              <p14:nvPr/>
            </p14:nvContentPartPr>
            <p14:xfrm>
              <a:off x="10433884" y="5463274"/>
              <a:ext cx="1283182" cy="120934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71067E0-E49E-F7F9-3282-2192D77A4F4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379893" y="5355618"/>
                <a:ext cx="1390804" cy="335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3F29EAD-EEDA-85A5-D395-E594F18A848D}"/>
                  </a:ext>
                </a:extLst>
              </p14:cNvPr>
              <p14:cNvContentPartPr/>
              <p14:nvPr/>
            </p14:nvContentPartPr>
            <p14:xfrm>
              <a:off x="10764671" y="5582443"/>
              <a:ext cx="1227365" cy="12687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3F29EAD-EEDA-85A5-D395-E594F18A848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710681" y="5474926"/>
                <a:ext cx="1334984" cy="341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50C86D-7AD1-5C64-014F-D00FFC41B3C6}"/>
                  </a:ext>
                </a:extLst>
              </p14:cNvPr>
              <p14:cNvContentPartPr/>
              <p14:nvPr/>
            </p14:nvContentPartPr>
            <p14:xfrm>
              <a:off x="10673686" y="5765914"/>
              <a:ext cx="1159073" cy="13105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50C86D-7AD1-5C64-014F-D00FFC41B3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619709" y="5658198"/>
                <a:ext cx="1266668" cy="34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591C7D8-998C-2E6B-0054-B8867F5BB36F}"/>
                  </a:ext>
                </a:extLst>
              </p14:cNvPr>
              <p14:cNvContentPartPr/>
              <p14:nvPr/>
            </p14:nvContentPartPr>
            <p14:xfrm>
              <a:off x="6213580" y="3243290"/>
              <a:ext cx="990424" cy="7365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591C7D8-998C-2E6B-0054-B8867F5BB36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59616" y="3136025"/>
                <a:ext cx="1097993" cy="287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8F1591-2E54-ABB5-B3D0-23A5A392186E}"/>
                  </a:ext>
                </a:extLst>
              </p14:cNvPr>
              <p14:cNvContentPartPr/>
              <p14:nvPr/>
            </p14:nvContentPartPr>
            <p14:xfrm>
              <a:off x="6222808" y="3316487"/>
              <a:ext cx="2282239" cy="244148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8F1591-2E54-ABB5-B3D0-23A5A392186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68820" y="3208616"/>
                <a:ext cx="2389854" cy="459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F183169-6771-ADF8-5F83-BF08F33EE797}"/>
                  </a:ext>
                </a:extLst>
              </p14:cNvPr>
              <p14:cNvContentPartPr/>
              <p14:nvPr/>
            </p14:nvContentPartPr>
            <p14:xfrm>
              <a:off x="6146485" y="3442097"/>
              <a:ext cx="2603571" cy="10320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F183169-6771-ADF8-5F83-BF08F33EE79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92499" y="3334592"/>
                <a:ext cx="2711183" cy="317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EC1BA98-AD5F-5578-8900-EFD1FEB61B1C}"/>
                  </a:ext>
                </a:extLst>
              </p14:cNvPr>
              <p14:cNvContentPartPr/>
              <p14:nvPr/>
            </p14:nvContentPartPr>
            <p14:xfrm>
              <a:off x="6179407" y="3701225"/>
              <a:ext cx="1970719" cy="56584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EC1BA98-AD5F-5578-8900-EFD1FEB61B1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25415" y="3593239"/>
                <a:ext cx="2078344" cy="78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793EDB0-3F2A-77A3-C77F-24262FF9412A}"/>
                  </a:ext>
                </a:extLst>
              </p14:cNvPr>
              <p14:cNvContentPartPr/>
              <p14:nvPr/>
            </p14:nvContentPartPr>
            <p14:xfrm>
              <a:off x="6209089" y="4001167"/>
              <a:ext cx="2087611" cy="651032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793EDB0-3F2A-77A3-C77F-24262FF9412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155099" y="3893261"/>
                <a:ext cx="2195231" cy="866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DEBEB0A-BD1F-ACCA-389E-7029C55B7BDF}"/>
                  </a:ext>
                </a:extLst>
              </p14:cNvPr>
              <p14:cNvContentPartPr/>
              <p14:nvPr/>
            </p14:nvContentPartPr>
            <p14:xfrm>
              <a:off x="6180714" y="4424149"/>
              <a:ext cx="344646" cy="1362174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DEBEB0A-BD1F-ACCA-389E-7029C55B7BD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26751" y="4316154"/>
                <a:ext cx="452213" cy="1577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1B5F18F-8C37-A21F-B9D1-B82CFD95994F}"/>
                  </a:ext>
                </a:extLst>
              </p14:cNvPr>
              <p14:cNvContentPartPr/>
              <p14:nvPr/>
            </p14:nvContentPartPr>
            <p14:xfrm>
              <a:off x="6204044" y="5013026"/>
              <a:ext cx="4512301" cy="90973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1B5F18F-8C37-A21F-B9D1-B82CFD95994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50048" y="4905110"/>
                <a:ext cx="4619934" cy="1125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E2E2F7-04A9-6FBF-18A0-782692501155}"/>
                  </a:ext>
                </a:extLst>
              </p14:cNvPr>
              <p14:cNvContentPartPr/>
              <p14:nvPr/>
            </p14:nvContentPartPr>
            <p14:xfrm>
              <a:off x="6229430" y="4308518"/>
              <a:ext cx="2567354" cy="952056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E2E2F7-04A9-6FBF-18A0-78269250115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175441" y="4200575"/>
                <a:ext cx="2674972" cy="1167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CA5D1F-BE25-DAF9-28CA-6969791EF7F1}"/>
                  </a:ext>
                </a:extLst>
              </p14:cNvPr>
              <p14:cNvContentPartPr/>
              <p14:nvPr/>
            </p14:nvContentPartPr>
            <p14:xfrm>
              <a:off x="7966880" y="4407089"/>
              <a:ext cx="2562002" cy="103012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CA5D1F-BE25-DAF9-28CA-6969791EF7F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12890" y="4299411"/>
                <a:ext cx="2669622" cy="318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CCF324B-4E14-A749-B4B7-521CE8A33B80}"/>
                  </a:ext>
                </a:extLst>
              </p14:cNvPr>
              <p14:cNvContentPartPr/>
              <p14:nvPr/>
            </p14:nvContentPartPr>
            <p14:xfrm>
              <a:off x="8425559" y="4094564"/>
              <a:ext cx="2080850" cy="815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CCF324B-4E14-A749-B4B7-521CE8A33B8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371576" y="3986781"/>
                <a:ext cx="2188455" cy="296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F077F9D-C514-C6EE-EADD-4013E1162141}"/>
                  </a:ext>
                </a:extLst>
              </p14:cNvPr>
              <p14:cNvContentPartPr/>
              <p14:nvPr/>
            </p14:nvContentPartPr>
            <p14:xfrm>
              <a:off x="8555383" y="4239278"/>
              <a:ext cx="426448" cy="37233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F077F9D-C514-C6EE-EADD-4013E116214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501448" y="4132898"/>
                <a:ext cx="533959" cy="249638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B7CBBA0B-B47B-D50D-6A16-C1C54B4B3835}"/>
              </a:ext>
            </a:extLst>
          </p:cNvPr>
          <p:cNvSpPr/>
          <p:nvPr/>
        </p:nvSpPr>
        <p:spPr>
          <a:xfrm>
            <a:off x="353961" y="3008670"/>
            <a:ext cx="299884" cy="31217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48FF78-5F96-9A52-F099-320E4509A9A0}"/>
              </a:ext>
            </a:extLst>
          </p:cNvPr>
          <p:cNvSpPr/>
          <p:nvPr/>
        </p:nvSpPr>
        <p:spPr>
          <a:xfrm>
            <a:off x="353960" y="4483508"/>
            <a:ext cx="299884" cy="312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  <a:cs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206155-BCFF-EFCF-D7A5-544C1CBA2238}"/>
              </a:ext>
            </a:extLst>
          </p:cNvPr>
          <p:cNvSpPr/>
          <p:nvPr/>
        </p:nvSpPr>
        <p:spPr>
          <a:xfrm>
            <a:off x="353960" y="5239363"/>
            <a:ext cx="299884" cy="3121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721F96-91CE-2581-BDAE-372531F6D2B0}"/>
              </a:ext>
            </a:extLst>
          </p:cNvPr>
          <p:cNvSpPr/>
          <p:nvPr/>
        </p:nvSpPr>
        <p:spPr>
          <a:xfrm>
            <a:off x="353961" y="5921476"/>
            <a:ext cx="299884" cy="3121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B4A332A-0438-519F-4F62-2071DDB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8813273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Oliver Daub Dennis Stehle und Robin Starkl | Pylint Workshop | WIN | WiSe 22/3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2DBFBF-0C3A-F61B-A357-C50BD6C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FD4F9C-7EA2-B949-8EE8-8112F3A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Aufgabe 1 – </a:t>
            </a:r>
            <a:r>
              <a:rPr lang="de-DE" err="1"/>
              <a:t>Pylint</a:t>
            </a:r>
            <a:r>
              <a:rPr lang="de-DE"/>
              <a:t> ausführen</a:t>
            </a:r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180B4F0-FEAF-C77A-2B5D-2094473840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210049"/>
          </a:xfrm>
        </p:spPr>
        <p:txBody>
          <a:bodyPr/>
          <a:lstStyle/>
          <a:p>
            <a:pPr>
              <a:spcAft>
                <a:spcPts val="1998"/>
              </a:spcAft>
            </a:pPr>
            <a:r>
              <a:rPr lang="en-US" sz="2200" err="1">
                <a:ea typeface="+mn-lt"/>
                <a:cs typeface="+mn-lt"/>
              </a:rPr>
              <a:t>Führt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Pylint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nochmals</a:t>
            </a:r>
            <a:r>
              <a:rPr lang="en-US" sz="2200">
                <a:ea typeface="+mn-lt"/>
                <a:cs typeface="+mn-lt"/>
              </a:rPr>
              <a:t> auf </a:t>
            </a:r>
            <a:r>
              <a:rPr lang="en-US" sz="2200" err="1">
                <a:ea typeface="+mn-lt"/>
                <a:cs typeface="+mn-lt"/>
              </a:rPr>
              <a:t>euren</a:t>
            </a:r>
            <a:r>
              <a:rPr lang="en-US" sz="2200">
                <a:ea typeface="+mn-lt"/>
                <a:cs typeface="+mn-lt"/>
              </a:rPr>
              <a:t> Code </a:t>
            </a:r>
            <a:r>
              <a:rPr lang="en-US" sz="2200" err="1">
                <a:ea typeface="+mn-lt"/>
                <a:cs typeface="+mn-lt"/>
              </a:rPr>
              <a:t>aus.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Diesmal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ändert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jedoch</a:t>
            </a:r>
            <a:r>
              <a:rPr lang="en-US" sz="2200">
                <a:ea typeface="+mn-lt"/>
                <a:cs typeface="+mn-lt"/>
              </a:rPr>
              <a:t> das Output-format </a:t>
            </a:r>
            <a:r>
              <a:rPr lang="en-US" sz="2200" err="1">
                <a:ea typeface="+mn-lt"/>
                <a:cs typeface="+mn-lt"/>
              </a:rPr>
              <a:t>zu</a:t>
            </a:r>
            <a:r>
              <a:rPr lang="en-US" sz="2200">
                <a:ea typeface="+mn-lt"/>
                <a:cs typeface="+mn-lt"/>
              </a:rPr>
              <a:t> Json </a:t>
            </a:r>
            <a:r>
              <a:rPr lang="en-US" sz="2200" err="1">
                <a:ea typeface="+mn-lt"/>
                <a:cs typeface="+mn-lt"/>
              </a:rPr>
              <a:t>mithilfe</a:t>
            </a:r>
            <a:r>
              <a:rPr lang="en-US" sz="2200">
                <a:ea typeface="+mn-lt"/>
                <a:cs typeface="+mn-lt"/>
              </a:rPr>
              <a:t> des </a:t>
            </a:r>
            <a:r>
              <a:rPr lang="en-US" sz="2200" err="1">
                <a:ea typeface="+mn-lt"/>
                <a:cs typeface="+mn-lt"/>
              </a:rPr>
              <a:t>Befehls</a:t>
            </a:r>
            <a:r>
              <a:rPr lang="en-US" sz="2200">
                <a:ea typeface="+mn-lt"/>
                <a:cs typeface="+mn-lt"/>
              </a:rPr>
              <a:t> "--output-format=&lt;format&gt;"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--&gt; Symbol, Massage und Massage-id </a:t>
            </a:r>
            <a:r>
              <a:rPr lang="en-US" sz="2200" err="1">
                <a:ea typeface="+mn-lt"/>
                <a:cs typeface="+mn-lt"/>
              </a:rPr>
              <a:t>sind</a:t>
            </a:r>
            <a:r>
              <a:rPr lang="en-US" sz="2200">
                <a:ea typeface="+mn-lt"/>
                <a:cs typeface="+mn-lt"/>
              </a:rPr>
              <a:t> die </a:t>
            </a:r>
            <a:r>
              <a:rPr lang="en-US" sz="2200" err="1">
                <a:ea typeface="+mn-lt"/>
                <a:cs typeface="+mn-lt"/>
              </a:rPr>
              <a:t>wichtigsten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Elemente</a:t>
            </a:r>
            <a:endParaRPr lang="en-US" err="1"/>
          </a:p>
          <a:p>
            <a:pPr marL="342900" indent="-342900">
              <a:spcAft>
                <a:spcPts val="1998"/>
              </a:spcAft>
              <a:buChar char="•"/>
            </a:pPr>
            <a:r>
              <a:rPr lang="en-US" sz="2200" err="1">
                <a:cs typeface="Arial"/>
              </a:rPr>
              <a:t>Zeilen</a:t>
            </a:r>
            <a:r>
              <a:rPr lang="en-US" sz="2200">
                <a:cs typeface="Arial"/>
              </a:rPr>
              <a:t>, in </a:t>
            </a:r>
            <a:r>
              <a:rPr lang="en-US" sz="2200" err="1">
                <a:cs typeface="Arial"/>
              </a:rPr>
              <a:t>denen</a:t>
            </a:r>
            <a:r>
              <a:rPr lang="en-US" sz="2200">
                <a:cs typeface="Arial"/>
              </a:rPr>
              <a:t> die </a:t>
            </a:r>
            <a:r>
              <a:rPr lang="en-US" sz="2200" err="1">
                <a:cs typeface="Arial"/>
              </a:rPr>
              <a:t>Rückmeldung</a:t>
            </a:r>
            <a:r>
              <a:rPr lang="en-US" sz="2200">
                <a:cs typeface="Arial"/>
              </a:rPr>
              <a:t> </a:t>
            </a:r>
            <a:br>
              <a:rPr lang="en-US" sz="2200">
                <a:cs typeface="Arial"/>
              </a:rPr>
            </a:br>
            <a:r>
              <a:rPr lang="en-US" sz="2200" err="1">
                <a:cs typeface="Arial"/>
              </a:rPr>
              <a:t>zutrifft</a:t>
            </a:r>
            <a:br>
              <a:rPr lang="en-US" sz="2200">
                <a:cs typeface="Arial"/>
              </a:rPr>
            </a:br>
            <a:br>
              <a:rPr lang="en-US" sz="2200">
                <a:cs typeface="Arial"/>
              </a:rPr>
            </a:br>
            <a:r>
              <a:rPr lang="en-US" sz="2200">
                <a:cs typeface="Arial"/>
              </a:rPr>
              <a:t>Message-ID</a:t>
            </a:r>
            <a:br>
              <a:rPr lang="en-US" sz="2200">
                <a:cs typeface="Arial"/>
              </a:rPr>
            </a:br>
            <a:br>
              <a:rPr lang="en-US" sz="2200">
                <a:cs typeface="Arial"/>
              </a:rPr>
            </a:br>
            <a:r>
              <a:rPr lang="en-US" sz="2200">
                <a:cs typeface="Arial"/>
              </a:rPr>
              <a:t>Message</a:t>
            </a:r>
            <a:br>
              <a:rPr lang="en-US" sz="2200">
                <a:cs typeface="Arial"/>
              </a:rPr>
            </a:br>
            <a:br>
              <a:rPr lang="en-US" sz="2200">
                <a:cs typeface="Arial"/>
              </a:rPr>
            </a:br>
            <a:r>
              <a:rPr lang="en-US" sz="2200">
                <a:cs typeface="Arial"/>
              </a:rPr>
              <a:t>Symbol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7CBBA0B-B47B-D50D-6A16-C1C54B4B3835}"/>
              </a:ext>
            </a:extLst>
          </p:cNvPr>
          <p:cNvSpPr/>
          <p:nvPr/>
        </p:nvSpPr>
        <p:spPr>
          <a:xfrm>
            <a:off x="304800" y="3377380"/>
            <a:ext cx="299884" cy="31217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48FF78-5F96-9A52-F099-320E4509A9A0}"/>
              </a:ext>
            </a:extLst>
          </p:cNvPr>
          <p:cNvSpPr/>
          <p:nvPr/>
        </p:nvSpPr>
        <p:spPr>
          <a:xfrm>
            <a:off x="353960" y="4483508"/>
            <a:ext cx="299884" cy="312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  <a:cs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206155-BCFF-EFCF-D7A5-544C1CBA2238}"/>
              </a:ext>
            </a:extLst>
          </p:cNvPr>
          <p:cNvSpPr/>
          <p:nvPr/>
        </p:nvSpPr>
        <p:spPr>
          <a:xfrm>
            <a:off x="353960" y="5239363"/>
            <a:ext cx="299884" cy="3121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721F96-91CE-2581-BDAE-372531F6D2B0}"/>
              </a:ext>
            </a:extLst>
          </p:cNvPr>
          <p:cNvSpPr/>
          <p:nvPr/>
        </p:nvSpPr>
        <p:spPr>
          <a:xfrm>
            <a:off x="353961" y="5921476"/>
            <a:ext cx="299884" cy="3121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DFEEEF7-F2EC-1C31-F2D2-E2D0435D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68" y="3111381"/>
            <a:ext cx="6258231" cy="3345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D46D6A-50C4-B701-9F48-D7AD64747909}"/>
                  </a:ext>
                </a:extLst>
              </p14:cNvPr>
              <p14:cNvContentPartPr/>
              <p14:nvPr/>
            </p14:nvContentPartPr>
            <p14:xfrm>
              <a:off x="5374487" y="4547308"/>
              <a:ext cx="2217015" cy="16859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D46D6A-50C4-B701-9F48-D7AD647479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491" y="4475415"/>
                <a:ext cx="2288648" cy="312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D923E7-B7B5-4EF4-A671-28B9B3010FC9}"/>
                  </a:ext>
                </a:extLst>
              </p14:cNvPr>
              <p14:cNvContentPartPr/>
              <p14:nvPr/>
            </p14:nvContentPartPr>
            <p14:xfrm>
              <a:off x="6587613" y="4602470"/>
              <a:ext cx="814096" cy="8294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D923E7-B7B5-4EF4-A671-28B9B3010F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1639" y="4530966"/>
                <a:ext cx="885685" cy="225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45972D-DA0D-E70F-136E-C3E074C82232}"/>
                  </a:ext>
                </a:extLst>
              </p14:cNvPr>
              <p14:cNvContentPartPr/>
              <p14:nvPr/>
            </p14:nvContentPartPr>
            <p14:xfrm>
              <a:off x="5350376" y="6212708"/>
              <a:ext cx="2124129" cy="149056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45972D-DA0D-E70F-136E-C3E074C822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4380" y="6140874"/>
                <a:ext cx="2195761" cy="292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99FD71-9CDD-4A38-8861-96324EB61D78}"/>
                  </a:ext>
                </a:extLst>
              </p14:cNvPr>
              <p14:cNvContentPartPr/>
              <p14:nvPr/>
            </p14:nvContentPartPr>
            <p14:xfrm>
              <a:off x="5336511" y="3686002"/>
              <a:ext cx="1355236" cy="168262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99FD71-9CDD-4A38-8861-96324EB61D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0515" y="3614248"/>
                <a:ext cx="1426867" cy="311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4C7ECA5-5FF0-8A09-DFF4-AA3193B0E486}"/>
                  </a:ext>
                </a:extLst>
              </p14:cNvPr>
              <p14:cNvContentPartPr/>
              <p14:nvPr/>
            </p14:nvContentPartPr>
            <p14:xfrm>
              <a:off x="5244767" y="5355779"/>
              <a:ext cx="1445167" cy="150492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4C7ECA5-5FF0-8A09-DFF4-AA3193B0E4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8782" y="5283945"/>
                <a:ext cx="1516778" cy="293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3BBE03D-E05E-F090-5570-14177FC6D09A}"/>
                  </a:ext>
                </a:extLst>
              </p14:cNvPr>
              <p14:cNvContentPartPr/>
              <p14:nvPr/>
            </p14:nvContentPartPr>
            <p14:xfrm>
              <a:off x="5348652" y="6001978"/>
              <a:ext cx="6411598" cy="242953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3BBE03D-E05E-F090-5570-14177FC6D0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12654" y="5930098"/>
                <a:ext cx="6483234" cy="386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5A4B7A2-061D-577C-0DB0-EB1F0DB458D5}"/>
                  </a:ext>
                </a:extLst>
              </p14:cNvPr>
              <p14:cNvContentPartPr/>
              <p14:nvPr/>
            </p14:nvContentPartPr>
            <p14:xfrm>
              <a:off x="5368887" y="4406081"/>
              <a:ext cx="2281837" cy="109298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5A4B7A2-061D-577C-0DB0-EB1F0DB458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2890" y="4334174"/>
                <a:ext cx="2353471" cy="252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5B5AE82-6820-F345-A1D6-073B81FCE6C5}"/>
                  </a:ext>
                </a:extLst>
              </p14:cNvPr>
              <p14:cNvContentPartPr/>
              <p14:nvPr/>
            </p14:nvContentPartPr>
            <p14:xfrm>
              <a:off x="5555225" y="5956638"/>
              <a:ext cx="2116531" cy="90472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5B5AE82-6820-F345-A1D6-073B81FCE6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19230" y="5884835"/>
                <a:ext cx="2188162" cy="23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F401A4-7EBC-7353-909B-F751D3E77219}"/>
                  </a:ext>
                </a:extLst>
              </p14:cNvPr>
              <p14:cNvContentPartPr/>
              <p14:nvPr/>
            </p14:nvContentPartPr>
            <p14:xfrm>
              <a:off x="5512209" y="4323064"/>
              <a:ext cx="1904859" cy="36675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F401A4-7EBC-7353-909B-F751D3E772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76214" y="4251850"/>
                <a:ext cx="1976489" cy="1787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504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8ec91a1f-bc96-473d-a77b-338e6e9aee64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shadow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Inhalt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layoutId=&quot;1_1&quot; hideSeparatingSlides=&quot;0&quot; createSections=&quot;1&quot; singleSlideId=&quot;c61356cf-2b2c-47e1-9ece-9ecc45bb6f57&quot; backupSlideId=&quot;41ad39bf-9f22-4c2f-a801-71c120e28e33&quot; backupSectionId=&quot;{7F9D694B-3E44-43BA-A1E4-2AC6E6AEA6A5}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76.9915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196c8438-2409-4ef7-8ef8-0bd79fbfc7cd&quot; parentId=&quot;&quot; level=&quot;1&quot; generateAgendaSlide=&quot;1&quot; showAgendaItem=&quot;1&quot; isBreak=&quot;0&quot; topic=&quot;Lehreinheit 1: Einführung&quot; agendaSlideId=&quot;591ef9d4-08be-4b1f-9f64-84b105760ff1&quot; sectionId=&quot;{20A8DC24-13E1-4BA2-A72E-4C991867E3F6}&quot; /&gt;&lt;item duration=&quot;30&quot; id=&quot;cb29c52b-7c3c-4c90-8afb-04a25dc7b54f&quot; parentId=&quot;&quot; level=&quot;1&quot; generateAgendaSlide=&quot;1&quot; showAgendaItem=&quot;1&quot; isBreak=&quot;0&quot; topic=&quot;Lehreinheit 2: Leistungsfang der Seminararbeit&quot; agendaSlideId=&quot;c7696a19-6a9e-4a25-b95f-49d8b58a1169&quot; sectionId=&quot;{BE061C0B-8A78-4412-8391-D6324E54AA0A}&quot; /&gt;&lt;item duration=&quot;30&quot; id=&quot;0a2b71a8-871f-475a-a7e9-cb37f5f76a51&quot; parentId=&quot;&quot; level=&quot;1&quot; generateAgendaSlide=&quot;1&quot; showAgendaItem=&quot;1&quot; isBreak=&quot;0&quot; topic=&quot;Lehreinheit 3: Grundlagen zur Wissenschaftstheorie&quot; agendaSlideId=&quot;468ac9a7-b158-4b4a-aea7-fe7e9306fe90&quot; sectionId=&quot;{5A3F3EF3-72C7-414E-BD1D-5C8AC72AE292}&quot; /&gt;&lt;item duration=&quot;30&quot; id=&quot;5a5d4619-0c25-4fb0-8d0e-01fe4a7c203a&quot; parentId=&quot;&quot; level=&quot;1&quot; generateAgendaSlide=&quot;1&quot; showAgendaItem=&quot;1&quot; isBreak=&quot;0&quot; topic=&quot;Lehreinheit 4: Forschungsprozess/-methoden der Wirtschaftsinformatik&quot; agendaSlideId=&quot;19c16087-e649-4e47-b7c7-7576364391de&quot; sectionId=&quot;{AECC569F-047E-495D-AB85-D32C26DCEFA3}&quot; /&gt;&lt;item duration=&quot;30&quot; id=&quot;b46b5e3a-d44d-4de1-94cc-c0273e0fc492&quot; parentId=&quot;&quot; level=&quot;1&quot; generateAgendaSlide=&quot;1&quot; showAgendaItem=&quot;1&quot; isBreak=&quot;0&quot; topic=&quot;Lehreinheit 5: Literaturanalyse und Zitation&quot; agendaSlideId=&quot;f506c8bd-9226-4516-87a5-502394bd28e0&quot; sectionId=&quot;{CFA64B56-6ECA-4DD1-AC96-1551920EC18D}&quot; /&gt;&lt;item duration=&quot;30&quot; id=&quot;2ff828a7-350c-4969-8cc8-281bf9fd71c6&quot; parentId=&quot;&quot; level=&quot;1&quot; generateAgendaSlide=&quot;1&quot; showAgendaItem=&quot;1&quot; isBreak=&quot;0&quot; topic=&quot;Lehreinheit 6: Gestaltung wissenschaftlicher Arbeiten&quot; agendaSlideId=&quot;7f20dbbb-bca9-4b42-87e5-33b1fa293882&quot; sectionId=&quot;{104C97A5-9A10-4B5B-93C3-7EDDE1B8A6BB}&quot; /&gt;&lt;item duration=&quot;30&quot; id=&quot;dfefd35f-207d-410b-b106-0d6b532c3c5e&quot; parentId=&quot;&quot; level=&quot;1&quot; generateAgendaSlide=&quot;1&quot; showAgendaItem=&quot;1&quot; isBreak=&quot;0&quot; topic=&quot;Lehreinheit 7: Zusammenfassung und Ausblick&quot; agendaSlideId=&quot;ed0596cb-5e4f-4b9b-85d0-91a87dbffbbe&quot; sectionId=&quot;{32CB8127-3593-4ED5-9928-57E53DBFA83F}&quot; /&gt;&lt;/items&gt;&lt;/agenda&gt;&lt;/contents&gt;&lt;/ee4p&gt;"/>
  <p:tag name="EE4P_AGENDAWIZARD_UPDATEPAGENUMBERS" val="1"/>
</p:tagLst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67133C2A16254FA13DFBA268F4D0FA" ma:contentTypeVersion="3" ma:contentTypeDescription="Ein neues Dokument erstellen." ma:contentTypeScope="" ma:versionID="eff847a05ca468d6afa0f3597eccd307">
  <xsd:schema xmlns:xsd="http://www.w3.org/2001/XMLSchema" xmlns:xs="http://www.w3.org/2001/XMLSchema" xmlns:p="http://schemas.microsoft.com/office/2006/metadata/properties" xmlns:ns3="b2ec6037-3100-480c-9686-0d0655334f64" targetNamespace="http://schemas.microsoft.com/office/2006/metadata/properties" ma:root="true" ma:fieldsID="090f3c4f0c08686a6b08bc848b77e9c6" ns3:_="">
    <xsd:import namespace="b2ec6037-3100-480c-9686-0d0655334f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c6037-3100-480c-9686-0d0655334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ec6037-3100-480c-9686-0d0655334f64" xsi:nil="true"/>
  </documentManagement>
</p:properties>
</file>

<file path=customXml/itemProps1.xml><?xml version="1.0" encoding="utf-8"?>
<ds:datastoreItem xmlns:ds="http://schemas.openxmlformats.org/officeDocument/2006/customXml" ds:itemID="{DB3201FA-30AD-407D-A9D0-C252550A8DF1}">
  <ds:schemaRefs>
    <ds:schemaRef ds:uri="b2ec6037-3100-480c-9686-0d0655334f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71DCB5-2D12-48CB-BC46-AA1C27C8D3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190D82-C6D5-43C1-A34B-C3DF05915466}">
  <ds:schemaRefs>
    <ds:schemaRef ds:uri="b2ec6037-3100-480c-9686-0d0655334f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26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PowerPoint Master 4x3 Hochschule Heilbronn</vt:lpstr>
      <vt:lpstr>Pylint</vt:lpstr>
      <vt:lpstr>Inhalt</vt:lpstr>
      <vt:lpstr>Allgemeines über Pylint</vt:lpstr>
      <vt:lpstr>Was sind Linter</vt:lpstr>
      <vt:lpstr>PEP 8</vt:lpstr>
      <vt:lpstr>Wofür wird Pylint benötigt</vt:lpstr>
      <vt:lpstr>Praxis Teil 1 </vt:lpstr>
      <vt:lpstr>Aufgabe 1 – Pylint ausführen</vt:lpstr>
      <vt:lpstr>Aufgabe 1 – Pylint ausführen</vt:lpstr>
      <vt:lpstr>Aufgabe 1 – Pylint ausführen</vt:lpstr>
      <vt:lpstr>Aufgabe 2 – Pylint Report erstellen</vt:lpstr>
      <vt:lpstr>Aufgabe 3 – Filtern &amp; Hilfe Anfragen</vt:lpstr>
      <vt:lpstr>Pause  15 minuten</vt:lpstr>
      <vt:lpstr>Praxis Teil 2</vt:lpstr>
      <vt:lpstr>Aufgabe 4 – Übungsaufgabe Conventions</vt:lpstr>
      <vt:lpstr>Aufgabe 4 – Übungsaufgabe Configuration</vt:lpstr>
      <vt:lpstr>Aufgabe 4 – Übungsaufgaben </vt:lpstr>
      <vt:lpstr>Bonusaufgabe</vt:lpstr>
      <vt:lpstr>Praxis Teil 3</vt:lpstr>
      <vt:lpstr>Abschlussaufgabe</vt:lpstr>
      <vt:lpstr>Vorteile</vt:lpstr>
      <vt:lpstr>Nachteile</vt:lpstr>
      <vt:lpstr>Vergleich mit anderen tools: Pyflakes</vt:lpstr>
      <vt:lpstr>Alternative 2: Flake 8</vt:lpstr>
      <vt:lpstr>Mentimeter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Wissenschafts- und Forschungsmethoden</dc:title>
  <dc:creator>Thomas Schäffer</dc:creator>
  <cp:revision>2</cp:revision>
  <dcterms:created xsi:type="dcterms:W3CDTF">2019-09-24T09:14:44Z</dcterms:created>
  <dcterms:modified xsi:type="dcterms:W3CDTF">2022-12-27T21:36:54Z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0x010100AD67133C2A16254FA13DFBA268F4D0FA</vt:lpwstr>
  </property>
</Properties>
</file>