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Data Objects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C9124966-446F-8286-A438-4078DB732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FFF0A3-80D6-5875-67E0-52340278C970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C3E1D4-4245-2568-881C-27FD5E3E0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233" y="832032"/>
            <a:ext cx="3240000" cy="216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Used for categorical data with limited categories</a:t>
            </a:r>
          </a:p>
          <a:p>
            <a:pPr lvl="0"/>
            <a:r>
              <a:t>Non-ordered factors: simple category names</a:t>
            </a:r>
          </a:p>
          <a:p>
            <a:pPr lvl="0"/>
            <a:r>
              <a:t>Ordered factors: specific sequence matters</a:t>
            </a:r>
          </a:p>
          <a:p>
            <a:pPr lvl="0"/>
            <a:r>
              <a:t>Must specify order explicitly when needed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class() to check current data type</a:t>
            </a:r>
          </a:p>
          <a:p>
            <a:pPr lvl="0"/>
            <a:r>
              <a:t>Convert with as.numeric(), as.character(), as.factor()</a:t>
            </a:r>
          </a:p>
          <a:p>
            <a:pPr lvl="0"/>
            <a:r>
              <a:t>R usually guesses correctly but check when unsure</a:t>
            </a:r>
          </a:p>
          <a:p>
            <a:pPr lvl="0"/>
            <a:r>
              <a:t>Sometimes manual conversion necessary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2F105C-0550-D200-20DB-B7B73A92FE27}"/>
              </a:ext>
            </a:extLst>
          </p:cNvPr>
          <p:cNvSpPr txBox="1"/>
          <p:nvPr/>
        </p:nvSpPr>
        <p:spPr>
          <a:xfrm>
            <a:off x="3726612" y="4692769"/>
            <a:ext cx="3774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&lt;demonstration&gt;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Vector and Matrix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Vectors: single dimension storage (1 to i)</a:t>
            </a:r>
          </a:p>
          <a:p>
            <a:pPr lvl="0"/>
            <a:r>
              <a:t>Matrices: two dimensions (i rows, j columns)</a:t>
            </a:r>
          </a:p>
          <a:p>
            <a:pPr lvl="0"/>
            <a:r>
              <a:t>Arrays: three or more dimensions</a:t>
            </a:r>
          </a:p>
          <a:p>
            <a:pPr lvl="0"/>
            <a:r>
              <a:t>All must store same data type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Matrix Creation and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Use matrix() function with data, </a:t>
            </a:r>
            <a:r>
              <a:rPr dirty="0" err="1"/>
              <a:t>nrow</a:t>
            </a:r>
            <a:r>
              <a:rPr dirty="0"/>
              <a:t>, </a:t>
            </a:r>
            <a:r>
              <a:rPr dirty="0" err="1"/>
              <a:t>ncol</a:t>
            </a:r>
            <a:endParaRPr dirty="0"/>
          </a:p>
          <a:p>
            <a:pPr lvl="0"/>
            <a:r>
              <a:rPr dirty="0"/>
              <a:t>Can name rows and columns with </a:t>
            </a:r>
            <a:r>
              <a:rPr dirty="0" err="1"/>
              <a:t>rownames</a:t>
            </a:r>
            <a:r>
              <a:rPr dirty="0"/>
              <a:t>(), </a:t>
            </a:r>
            <a:r>
              <a:rPr dirty="0" err="1"/>
              <a:t>colnames</a:t>
            </a:r>
            <a:r>
              <a:rPr dirty="0"/>
              <a:t>()</a:t>
            </a:r>
          </a:p>
          <a:p>
            <a:pPr lvl="0"/>
            <a:r>
              <a:rPr dirty="0"/>
              <a:t>Access elements using bracket notation [</a:t>
            </a:r>
            <a:r>
              <a:rPr dirty="0" err="1"/>
              <a:t>i,j</a:t>
            </a:r>
            <a:r>
              <a:rPr dirty="0"/>
              <a:t>]</a:t>
            </a:r>
          </a:p>
          <a:p>
            <a:pPr lvl="0"/>
            <a:r>
              <a:rPr dirty="0"/>
              <a:t>Useful for mathematical operations and data organization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B3BF0-B338-DB83-FAC1-8E5DB21C377B}"/>
              </a:ext>
            </a:extLst>
          </p:cNvPr>
          <p:cNvSpPr txBox="1"/>
          <p:nvPr/>
        </p:nvSpPr>
        <p:spPr>
          <a:xfrm>
            <a:off x="3726612" y="4692769"/>
            <a:ext cx="3774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&lt;demonstration&gt;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Exercises</a:t>
            </a:r>
          </a:p>
        </p:txBody>
      </p:sp>
      <p:pic>
        <p:nvPicPr>
          <p:cNvPr id="6" name="Picture 5" descr="A cat sitting on a computer&#10;&#10;AI-generated content may be incorrect.">
            <a:extLst>
              <a:ext uri="{FF2B5EF4-FFF2-40B4-BE49-F238E27FC236}">
                <a16:creationId xmlns:a16="http://schemas.microsoft.com/office/drawing/2014/main" id="{D2E0F507-A649-BEC3-934D-D62F9A79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53" y="1417320"/>
            <a:ext cx="7883093" cy="5255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Describe basic data types in R</a:t>
            </a:r>
          </a:p>
          <a:p>
            <a:pPr lvl="0"/>
            <a:r>
              <a:t>Use str() to inspect data objects effectively</a:t>
            </a:r>
          </a:p>
          <a:p>
            <a:pPr lvl="0"/>
            <a:r>
              <a:t>Describe data with factors for categorical variables</a:t>
            </a:r>
          </a:p>
          <a:p>
            <a:pPr lvl="0"/>
            <a:r>
              <a:t>Use class() and convert between variable types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Objects in 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Imagine floating in R Global Environment</a:t>
            </a:r>
          </a:p>
          <a:p>
            <a:pPr lvl="0"/>
            <a:r>
              <a:t>Any visible data object can be called by name</a:t>
            </a:r>
          </a:p>
          <a:p>
            <a:pPr lvl="0"/>
            <a:r>
              <a:t>Fundamental way to analyze data through code manipulation</a:t>
            </a:r>
          </a:p>
          <a:p>
            <a:pPr lvl="0"/>
            <a:r>
              <a:t>System of containers to store data effectively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DD7C785-6D92-E95D-8D5F-941E7BD28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014" y="381017"/>
            <a:ext cx="2181846" cy="146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Numeric: numbers with decimal points</a:t>
            </a:r>
          </a:p>
          <a:p>
            <a:pPr lvl="0"/>
            <a:r>
              <a:t>Integer: whole numbers without decimals</a:t>
            </a:r>
          </a:p>
          <a:p>
            <a:pPr lvl="0"/>
            <a:r>
              <a:t>Character: text strings enclosed in quotes</a:t>
            </a:r>
          </a:p>
          <a:p>
            <a:pPr lvl="0"/>
            <a:r>
              <a:t>Logical: TRUE/FALSE boolean values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Global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More abstract than visual spreadsheet representation</a:t>
            </a:r>
          </a:p>
          <a:p>
            <a:pPr lvl="0"/>
            <a:r>
              <a:rPr dirty="0"/>
              <a:t>Create variables in code script files</a:t>
            </a:r>
          </a:p>
          <a:p>
            <a:pPr lvl="0"/>
            <a:r>
              <a:rPr dirty="0"/>
              <a:t>Bring data from external files or web</a:t>
            </a:r>
          </a:p>
          <a:p>
            <a:pPr lvl="0"/>
            <a:r>
              <a:rPr dirty="0"/>
              <a:t>Use class() function to check variable types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BF7E660-6A63-904E-31AA-FF08EFB1C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62" y="166930"/>
            <a:ext cx="9763476" cy="65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38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Vector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Most basic data structure in R</a:t>
            </a:r>
          </a:p>
          <a:p>
            <a:pPr lvl="0"/>
            <a:r>
              <a:t>Collection of elements of same type</a:t>
            </a:r>
          </a:p>
          <a:p>
            <a:pPr lvl="0"/>
            <a:r>
              <a:t>Created using c() function</a:t>
            </a:r>
          </a:p>
          <a:p>
            <a:pPr lvl="0"/>
            <a:r>
              <a:t>Operations applied element-wise automatically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Creating Different Vector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Numeric vectors: c(1, 2, 3, 4)</a:t>
            </a:r>
          </a:p>
          <a:p>
            <a:pPr lvl="0"/>
            <a:r>
              <a:t>Character vectors: c(“apple”, “banana”, “cherry”)</a:t>
            </a:r>
          </a:p>
          <a:p>
            <a:pPr lvl="0"/>
            <a:r>
              <a:t>Logical vectors: c(TRUE, FALSE, TRUE)</a:t>
            </a:r>
          </a:p>
          <a:p>
            <a:pPr lvl="0"/>
            <a:r>
              <a:t>Sequences: 1:10 or seq()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74E70-8886-2A56-4F63-3DB0CA2588FD}"/>
              </a:ext>
            </a:extLst>
          </p:cNvPr>
          <p:cNvSpPr txBox="1"/>
          <p:nvPr/>
        </p:nvSpPr>
        <p:spPr>
          <a:xfrm>
            <a:off x="3726612" y="4692769"/>
            <a:ext cx="3774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&lt;demonstration&gt;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Variable 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Must begin with letter, can contain numbers</a:t>
            </a:r>
          </a:p>
          <a:p>
            <a:pPr lvl="0"/>
            <a:r>
              <a:t>Cannot contain spaces or forbidden characters</a:t>
            </a:r>
          </a:p>
          <a:p>
            <a:pPr lvl="0"/>
            <a:r>
              <a:t>Should be human-readable and consistent</a:t>
            </a:r>
          </a:p>
          <a:p>
            <a:pPr lvl="0"/>
            <a:r>
              <a:t>Case sensitive throughout 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383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Accessible</vt:lpstr>
      <vt:lpstr>Data Objects</vt:lpstr>
      <vt:lpstr>Learning Objectives</vt:lpstr>
      <vt:lpstr>Data Objects in R Space</vt:lpstr>
      <vt:lpstr>Basic Data Types</vt:lpstr>
      <vt:lpstr>The Global Environment</vt:lpstr>
      <vt:lpstr>PowerPoint Presentation</vt:lpstr>
      <vt:lpstr>Vector Fundamentals</vt:lpstr>
      <vt:lpstr>Creating Different Vector Types</vt:lpstr>
      <vt:lpstr>Variable Naming Rules</vt:lpstr>
      <vt:lpstr>Working with Factors</vt:lpstr>
      <vt:lpstr>Data Conversion</vt:lpstr>
      <vt:lpstr>Vector and Matrix Operations</vt:lpstr>
      <vt:lpstr>Matrix Creation and Manipulation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6</cp:revision>
  <dcterms:created xsi:type="dcterms:W3CDTF">2025-07-07T10:19:00Z</dcterms:created>
  <dcterms:modified xsi:type="dcterms:W3CDTF">2025-07-08T09:03:44Z</dcterms:modified>
</cp:coreProperties>
</file>