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9" r:id="rId9"/>
    <p:sldId id="262" r:id="rId10"/>
    <p:sldId id="270" r:id="rId11"/>
    <p:sldId id="263" r:id="rId12"/>
    <p:sldId id="264" r:id="rId13"/>
    <p:sldId id="265" r:id="rId14"/>
    <p:sldId id="266" r:id="rId15"/>
    <p:sldId id="26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Frames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A830D886-785A-F09D-5D1D-361314576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B30D7-4288-B3E6-3776-955FD4D66345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AC81C9-CBA0-B8F0-A6B3-334B454A9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905" y="321694"/>
            <a:ext cx="2171134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474D0A7-D843-D951-09A7-D6D6C7AF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204913"/>
            <a:ext cx="87630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7996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Reading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read.xlsx() from openxlsx package for Excel</a:t>
            </a:r>
          </a:p>
          <a:p>
            <a:pPr lvl="0"/>
            <a:r>
              <a:t>Use read.csv() for CSV files</a:t>
            </a:r>
          </a:p>
          <a:p>
            <a:pPr lvl="0"/>
            <a:r>
              <a:t>Set working directory with setwd() first</a:t>
            </a:r>
          </a:p>
          <a:p>
            <a:pPr lvl="0"/>
            <a:r>
              <a:t>Ensure file paths use forward slashes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9CD67-9131-06EF-EC25-10E1CF317AD4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Working Directory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Formally set working directory for file operations</a:t>
            </a:r>
          </a:p>
          <a:p>
            <a:pPr lvl="0"/>
            <a:r>
              <a:t>Use getwd() to check current directory</a:t>
            </a:r>
          </a:p>
          <a:p>
            <a:pPr lvl="0"/>
            <a:r>
              <a:t>Use setwd() to change to desired location</a:t>
            </a:r>
          </a:p>
          <a:p>
            <a:pPr lvl="0"/>
            <a:r>
              <a:t>Essential for organizing input and output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926501-3846-7701-A186-EAB22F0AEFF6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 Manipulation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Use names() to see variable names</a:t>
            </a:r>
          </a:p>
          <a:p>
            <a:pPr lvl="0"/>
            <a:r>
              <a:t>Use $ operator to access variables: data$variable</a:t>
            </a:r>
          </a:p>
          <a:p>
            <a:pPr lvl="0"/>
            <a:r>
              <a:t>Use str() to examine data frame structure</a:t>
            </a:r>
          </a:p>
          <a:p>
            <a:pPr lvl="0"/>
            <a:r>
              <a:t>Use [ , ] indexing for rows and columns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96BD1A-C57B-0127-2C9C-AA1377AC6C44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Data Frame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names(): returns variable names</a:t>
            </a:r>
          </a:p>
          <a:p>
            <a:pPr lvl="0"/>
            <a:r>
              <a:t>str(): shows structure and first few values</a:t>
            </a:r>
          </a:p>
          <a:p>
            <a:pPr lvl="0"/>
            <a:r>
              <a:t>attach(): makes variables directly accessible</a:t>
            </a:r>
          </a:p>
          <a:p>
            <a:pPr lvl="0"/>
            <a:r>
              <a:t>detach(): undoes attach() operation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 Operator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[rows, columns] format for precise selection</a:t>
            </a:r>
          </a:p>
          <a:p>
            <a:pPr lvl="0"/>
            <a:r>
              <a:t>Leave blank for all: [ , ] returns everything</a:t>
            </a:r>
          </a:p>
          <a:p>
            <a:pPr lvl="0"/>
            <a:r>
              <a:t>Use variable names in quotes: [“variable_name”]</a:t>
            </a:r>
          </a:p>
          <a:p>
            <a:pPr lvl="0"/>
            <a:r>
              <a:t>Combine with c() for multiple selections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07FEA-E5A0-8EF3-7D70-8A618F7A585F}"/>
              </a:ext>
            </a:extLst>
          </p:cNvPr>
          <p:cNvSpPr txBox="1"/>
          <p:nvPr/>
        </p:nvSpPr>
        <p:spPr>
          <a:xfrm>
            <a:off x="3726612" y="4692769"/>
            <a:ext cx="3774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&lt;demonstration&gt;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and use common data file types</a:t>
            </a:r>
          </a:p>
          <a:p>
            <a:pPr lvl="0"/>
            <a:r>
              <a:t>Use Excel for data setup and create Data Dictionary</a:t>
            </a:r>
          </a:p>
          <a:p>
            <a:pPr lvl="0"/>
            <a:r>
              <a:t>Read data from Excel and CSV files effectively</a:t>
            </a:r>
          </a:p>
          <a:p>
            <a:pPr lvl="0"/>
            <a:r>
              <a:t>Manipulate variables within data frames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Getting Data into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First step: making your data tidy and organized</a:t>
            </a:r>
          </a:p>
          <a:p>
            <a:pPr lvl="0"/>
            <a:r>
              <a:t>Excel or CSV files recommended for most users</a:t>
            </a:r>
          </a:p>
          <a:p>
            <a:pPr lvl="0"/>
            <a:r>
              <a:t>Avoid proprietary formats (SPSS, Genstat, Minitab)</a:t>
            </a:r>
          </a:p>
          <a:p>
            <a:pPr lvl="0"/>
            <a:r>
              <a:t>Take responsibility for your own data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Tidy Data Concept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lvl="0"/>
            <a:r>
              <a:rPr dirty="0"/>
              <a:t>Each variable should be in a column</a:t>
            </a:r>
          </a:p>
          <a:p>
            <a:pPr lvl="0"/>
            <a:r>
              <a:rPr dirty="0"/>
              <a:t>Each independent observation should be in a row</a:t>
            </a:r>
          </a:p>
          <a:p>
            <a:pPr lvl="0"/>
            <a:r>
              <a:rPr dirty="0"/>
              <a:t>Data dictionary should accompany dataset</a:t>
            </a:r>
          </a:p>
          <a:p>
            <a:pPr lvl="0"/>
            <a:r>
              <a:rPr dirty="0"/>
              <a:t>Facilitates complete reproducibility of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07D6FB-B83A-A6E7-1E8C-CC6869153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0846"/>
            <a:ext cx="5929229" cy="38841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Common Data File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CSV (Comma Separated Values) - plain text format</a:t>
            </a:r>
          </a:p>
          <a:p>
            <a:pPr lvl="0"/>
            <a:r>
              <a:t>Excel spreadsheets - widely compatible and resilient</a:t>
            </a:r>
          </a:p>
          <a:p>
            <a:pPr lvl="0"/>
            <a:r>
              <a:t>Avoid proprietary formats for archiving purposes</a:t>
            </a:r>
          </a:p>
          <a:p>
            <a:pPr lvl="0"/>
            <a:r>
              <a:t>Stick to CSV or Excel unless very good reason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Excel Data Setup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table for actual data in Tidy format</a:t>
            </a:r>
          </a:p>
          <a:p>
            <a:pPr lvl="0"/>
            <a:r>
              <a:t>Second tab for Data Dictionary with variable descriptions</a:t>
            </a:r>
          </a:p>
          <a:p>
            <a:pPr lvl="0"/>
            <a:r>
              <a:t>No formatting or results embedded in spreadsheet</a:t>
            </a:r>
          </a:p>
          <a:p>
            <a:pPr lvl="0"/>
            <a:r>
              <a:t>Clean separation of data and documentation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119BBE9-1B88-EBAB-2D10-F0029DFB4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069" y="919881"/>
            <a:ext cx="9319862" cy="576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94B768-19C8-2089-E189-4B486E2BBD16}"/>
              </a:ext>
            </a:extLst>
          </p:cNvPr>
          <p:cNvSpPr txBox="1"/>
          <p:nvPr/>
        </p:nvSpPr>
        <p:spPr>
          <a:xfrm>
            <a:off x="1193533" y="365760"/>
            <a:ext cx="832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Untidy</a:t>
            </a:r>
          </a:p>
        </p:txBody>
      </p:sp>
    </p:spTree>
    <p:extLst>
      <p:ext uri="{BB962C8B-B14F-4D97-AF65-F5344CB8AC3E}">
        <p14:creationId xmlns:p14="http://schemas.microsoft.com/office/powerpoint/2010/main" val="88737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04685F-6465-ED2F-153D-3A55D4160721}"/>
              </a:ext>
            </a:extLst>
          </p:cNvPr>
          <p:cNvSpPr txBox="1"/>
          <p:nvPr/>
        </p:nvSpPr>
        <p:spPr>
          <a:xfrm>
            <a:off x="1249592" y="421762"/>
            <a:ext cx="1156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Tidy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0669D4-895D-9E40-45EA-A608BB27F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470" y="879784"/>
            <a:ext cx="9936380" cy="572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1810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Dictionary Importance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Describes each variable in enough detail</a:t>
            </a:r>
          </a:p>
          <a:p>
            <a:pPr lvl="0"/>
            <a:r>
              <a:t>Enables complete reproduction of any analysis</a:t>
            </a:r>
          </a:p>
          <a:p>
            <a:pPr lvl="0"/>
            <a:r>
              <a:t>Essential component of reproducible research</a:t>
            </a:r>
          </a:p>
          <a:p>
            <a:pPr lvl="0"/>
            <a:r>
              <a:t>Should accompany every dataset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388</Words>
  <Application>Microsoft Office PowerPoint</Application>
  <PresentationFormat>Widescreen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Accessible</vt:lpstr>
      <vt:lpstr>Data Frames</vt:lpstr>
      <vt:lpstr>Learning Objectives</vt:lpstr>
      <vt:lpstr>Getting Data into R</vt:lpstr>
      <vt:lpstr>Tidy Data Concept</vt:lpstr>
      <vt:lpstr>Common Data File Types</vt:lpstr>
      <vt:lpstr>Excel Data Setup Best Practices</vt:lpstr>
      <vt:lpstr>PowerPoint Presentation</vt:lpstr>
      <vt:lpstr>PowerPoint Presentation</vt:lpstr>
      <vt:lpstr>Data Dictionary Importance</vt:lpstr>
      <vt:lpstr>PowerPoint Presentation</vt:lpstr>
      <vt:lpstr>Reading Data into R</vt:lpstr>
      <vt:lpstr>Working Directory Management</vt:lpstr>
      <vt:lpstr>Data Frame Manipulation</vt:lpstr>
      <vt:lpstr>Key Data Frame Functions</vt:lpstr>
      <vt:lpstr>Index Operator Usage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4</cp:revision>
  <dcterms:created xsi:type="dcterms:W3CDTF">2025-07-07T10:19:00Z</dcterms:created>
  <dcterms:modified xsi:type="dcterms:W3CDTF">2025-07-08T09:03:38Z</dcterms:modified>
</cp:coreProperties>
</file>